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9" r:id="rId31"/>
    <p:sldId id="286" r:id="rId32"/>
    <p:sldId id="290"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3399"/>
    <a:srgbClr val="66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36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8ECFCE1-2B91-4106-9F47-54AFBCEF8421}" type="datetimeFigureOut">
              <a:rPr lang="es-NI" smtClean="0"/>
              <a:t>14/2/2024</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F87430E5-E36B-4EAB-9CDE-9CDB94D1F0C8}" type="slidenum">
              <a:rPr lang="es-NI" smtClean="0"/>
              <a:t>‹Nº›</a:t>
            </a:fld>
            <a:endParaRPr lang="es-NI"/>
          </a:p>
        </p:txBody>
      </p:sp>
    </p:spTree>
    <p:extLst>
      <p:ext uri="{BB962C8B-B14F-4D97-AF65-F5344CB8AC3E}">
        <p14:creationId xmlns:p14="http://schemas.microsoft.com/office/powerpoint/2010/main" val="6498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ECFCE1-2B91-4106-9F47-54AFBCEF8421}" type="datetimeFigureOut">
              <a:rPr lang="es-NI" smtClean="0"/>
              <a:t>14/2/2024</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F87430E5-E36B-4EAB-9CDE-9CDB94D1F0C8}" type="slidenum">
              <a:rPr lang="es-NI" smtClean="0"/>
              <a:t>‹Nº›</a:t>
            </a:fld>
            <a:endParaRPr lang="es-NI"/>
          </a:p>
        </p:txBody>
      </p:sp>
    </p:spTree>
    <p:extLst>
      <p:ext uri="{BB962C8B-B14F-4D97-AF65-F5344CB8AC3E}">
        <p14:creationId xmlns:p14="http://schemas.microsoft.com/office/powerpoint/2010/main" val="322911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ECFCE1-2B91-4106-9F47-54AFBCEF8421}" type="datetimeFigureOut">
              <a:rPr lang="es-NI" smtClean="0"/>
              <a:t>14/2/2024</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F87430E5-E36B-4EAB-9CDE-9CDB94D1F0C8}" type="slidenum">
              <a:rPr lang="es-NI" smtClean="0"/>
              <a:t>‹Nº›</a:t>
            </a:fld>
            <a:endParaRPr lang="es-NI"/>
          </a:p>
        </p:txBody>
      </p:sp>
    </p:spTree>
    <p:extLst>
      <p:ext uri="{BB962C8B-B14F-4D97-AF65-F5344CB8AC3E}">
        <p14:creationId xmlns:p14="http://schemas.microsoft.com/office/powerpoint/2010/main" val="337742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ECFCE1-2B91-4106-9F47-54AFBCEF8421}" type="datetimeFigureOut">
              <a:rPr lang="es-NI" smtClean="0"/>
              <a:t>14/2/2024</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F87430E5-E36B-4EAB-9CDE-9CDB94D1F0C8}" type="slidenum">
              <a:rPr lang="es-NI" smtClean="0"/>
              <a:t>‹Nº›</a:t>
            </a:fld>
            <a:endParaRPr lang="es-NI"/>
          </a:p>
        </p:txBody>
      </p:sp>
    </p:spTree>
    <p:extLst>
      <p:ext uri="{BB962C8B-B14F-4D97-AF65-F5344CB8AC3E}">
        <p14:creationId xmlns:p14="http://schemas.microsoft.com/office/powerpoint/2010/main" val="325208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8ECFCE1-2B91-4106-9F47-54AFBCEF8421}" type="datetimeFigureOut">
              <a:rPr lang="es-NI" smtClean="0"/>
              <a:t>14/2/2024</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F87430E5-E36B-4EAB-9CDE-9CDB94D1F0C8}" type="slidenum">
              <a:rPr lang="es-NI" smtClean="0"/>
              <a:t>‹Nº›</a:t>
            </a:fld>
            <a:endParaRPr lang="es-NI"/>
          </a:p>
        </p:txBody>
      </p:sp>
    </p:spTree>
    <p:extLst>
      <p:ext uri="{BB962C8B-B14F-4D97-AF65-F5344CB8AC3E}">
        <p14:creationId xmlns:p14="http://schemas.microsoft.com/office/powerpoint/2010/main" val="116896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8ECFCE1-2B91-4106-9F47-54AFBCEF8421}" type="datetimeFigureOut">
              <a:rPr lang="es-NI" smtClean="0"/>
              <a:t>14/2/2024</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F87430E5-E36B-4EAB-9CDE-9CDB94D1F0C8}" type="slidenum">
              <a:rPr lang="es-NI" smtClean="0"/>
              <a:t>‹Nº›</a:t>
            </a:fld>
            <a:endParaRPr lang="es-NI"/>
          </a:p>
        </p:txBody>
      </p:sp>
    </p:spTree>
    <p:extLst>
      <p:ext uri="{BB962C8B-B14F-4D97-AF65-F5344CB8AC3E}">
        <p14:creationId xmlns:p14="http://schemas.microsoft.com/office/powerpoint/2010/main" val="265497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8ECFCE1-2B91-4106-9F47-54AFBCEF8421}" type="datetimeFigureOut">
              <a:rPr lang="es-NI" smtClean="0"/>
              <a:t>14/2/2024</a:t>
            </a:fld>
            <a:endParaRPr lang="es-NI"/>
          </a:p>
        </p:txBody>
      </p:sp>
      <p:sp>
        <p:nvSpPr>
          <p:cNvPr id="8" name="Footer Placeholder 7"/>
          <p:cNvSpPr>
            <a:spLocks noGrp="1"/>
          </p:cNvSpPr>
          <p:nvPr>
            <p:ph type="ftr" sz="quarter" idx="11"/>
          </p:nvPr>
        </p:nvSpPr>
        <p:spPr/>
        <p:txBody>
          <a:bodyPr/>
          <a:lstStyle/>
          <a:p>
            <a:endParaRPr lang="es-NI"/>
          </a:p>
        </p:txBody>
      </p:sp>
      <p:sp>
        <p:nvSpPr>
          <p:cNvPr id="9" name="Slide Number Placeholder 8"/>
          <p:cNvSpPr>
            <a:spLocks noGrp="1"/>
          </p:cNvSpPr>
          <p:nvPr>
            <p:ph type="sldNum" sz="quarter" idx="12"/>
          </p:nvPr>
        </p:nvSpPr>
        <p:spPr/>
        <p:txBody>
          <a:bodyPr/>
          <a:lstStyle/>
          <a:p>
            <a:fld id="{F87430E5-E36B-4EAB-9CDE-9CDB94D1F0C8}" type="slidenum">
              <a:rPr lang="es-NI" smtClean="0"/>
              <a:t>‹Nº›</a:t>
            </a:fld>
            <a:endParaRPr lang="es-NI"/>
          </a:p>
        </p:txBody>
      </p:sp>
    </p:spTree>
    <p:extLst>
      <p:ext uri="{BB962C8B-B14F-4D97-AF65-F5344CB8AC3E}">
        <p14:creationId xmlns:p14="http://schemas.microsoft.com/office/powerpoint/2010/main" val="357333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8ECFCE1-2B91-4106-9F47-54AFBCEF8421}" type="datetimeFigureOut">
              <a:rPr lang="es-NI" smtClean="0"/>
              <a:t>14/2/2024</a:t>
            </a:fld>
            <a:endParaRPr lang="es-NI"/>
          </a:p>
        </p:txBody>
      </p:sp>
      <p:sp>
        <p:nvSpPr>
          <p:cNvPr id="4" name="Footer Placeholder 3"/>
          <p:cNvSpPr>
            <a:spLocks noGrp="1"/>
          </p:cNvSpPr>
          <p:nvPr>
            <p:ph type="ftr" sz="quarter" idx="11"/>
          </p:nvPr>
        </p:nvSpPr>
        <p:spPr/>
        <p:txBody>
          <a:bodyPr/>
          <a:lstStyle/>
          <a:p>
            <a:endParaRPr lang="es-NI"/>
          </a:p>
        </p:txBody>
      </p:sp>
      <p:sp>
        <p:nvSpPr>
          <p:cNvPr id="5" name="Slide Number Placeholder 4"/>
          <p:cNvSpPr>
            <a:spLocks noGrp="1"/>
          </p:cNvSpPr>
          <p:nvPr>
            <p:ph type="sldNum" sz="quarter" idx="12"/>
          </p:nvPr>
        </p:nvSpPr>
        <p:spPr/>
        <p:txBody>
          <a:bodyPr/>
          <a:lstStyle/>
          <a:p>
            <a:fld id="{F87430E5-E36B-4EAB-9CDE-9CDB94D1F0C8}" type="slidenum">
              <a:rPr lang="es-NI" smtClean="0"/>
              <a:t>‹Nº›</a:t>
            </a:fld>
            <a:endParaRPr lang="es-NI"/>
          </a:p>
        </p:txBody>
      </p:sp>
    </p:spTree>
    <p:extLst>
      <p:ext uri="{BB962C8B-B14F-4D97-AF65-F5344CB8AC3E}">
        <p14:creationId xmlns:p14="http://schemas.microsoft.com/office/powerpoint/2010/main" val="258976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CFCE1-2B91-4106-9F47-54AFBCEF8421}" type="datetimeFigureOut">
              <a:rPr lang="es-NI" smtClean="0"/>
              <a:t>14/2/2024</a:t>
            </a:fld>
            <a:endParaRPr lang="es-NI"/>
          </a:p>
        </p:txBody>
      </p:sp>
      <p:sp>
        <p:nvSpPr>
          <p:cNvPr id="3" name="Footer Placeholder 2"/>
          <p:cNvSpPr>
            <a:spLocks noGrp="1"/>
          </p:cNvSpPr>
          <p:nvPr>
            <p:ph type="ftr" sz="quarter" idx="11"/>
          </p:nvPr>
        </p:nvSpPr>
        <p:spPr/>
        <p:txBody>
          <a:bodyPr/>
          <a:lstStyle/>
          <a:p>
            <a:endParaRPr lang="es-NI"/>
          </a:p>
        </p:txBody>
      </p:sp>
      <p:sp>
        <p:nvSpPr>
          <p:cNvPr id="4" name="Slide Number Placeholder 3"/>
          <p:cNvSpPr>
            <a:spLocks noGrp="1"/>
          </p:cNvSpPr>
          <p:nvPr>
            <p:ph type="sldNum" sz="quarter" idx="12"/>
          </p:nvPr>
        </p:nvSpPr>
        <p:spPr/>
        <p:txBody>
          <a:bodyPr/>
          <a:lstStyle/>
          <a:p>
            <a:fld id="{F87430E5-E36B-4EAB-9CDE-9CDB94D1F0C8}" type="slidenum">
              <a:rPr lang="es-NI" smtClean="0"/>
              <a:t>‹Nº›</a:t>
            </a:fld>
            <a:endParaRPr lang="es-NI"/>
          </a:p>
        </p:txBody>
      </p:sp>
    </p:spTree>
    <p:extLst>
      <p:ext uri="{BB962C8B-B14F-4D97-AF65-F5344CB8AC3E}">
        <p14:creationId xmlns:p14="http://schemas.microsoft.com/office/powerpoint/2010/main" val="179563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8ECFCE1-2B91-4106-9F47-54AFBCEF8421}" type="datetimeFigureOut">
              <a:rPr lang="es-NI" smtClean="0"/>
              <a:t>14/2/2024</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F87430E5-E36B-4EAB-9CDE-9CDB94D1F0C8}" type="slidenum">
              <a:rPr lang="es-NI" smtClean="0"/>
              <a:t>‹Nº›</a:t>
            </a:fld>
            <a:endParaRPr lang="es-NI"/>
          </a:p>
        </p:txBody>
      </p:sp>
    </p:spTree>
    <p:extLst>
      <p:ext uri="{BB962C8B-B14F-4D97-AF65-F5344CB8AC3E}">
        <p14:creationId xmlns:p14="http://schemas.microsoft.com/office/powerpoint/2010/main" val="184226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8ECFCE1-2B91-4106-9F47-54AFBCEF8421}" type="datetimeFigureOut">
              <a:rPr lang="es-NI" smtClean="0"/>
              <a:t>14/2/2024</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F87430E5-E36B-4EAB-9CDE-9CDB94D1F0C8}" type="slidenum">
              <a:rPr lang="es-NI" smtClean="0"/>
              <a:t>‹Nº›</a:t>
            </a:fld>
            <a:endParaRPr lang="es-NI"/>
          </a:p>
        </p:txBody>
      </p:sp>
    </p:spTree>
    <p:extLst>
      <p:ext uri="{BB962C8B-B14F-4D97-AF65-F5344CB8AC3E}">
        <p14:creationId xmlns:p14="http://schemas.microsoft.com/office/powerpoint/2010/main" val="207591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CFCE1-2B91-4106-9F47-54AFBCEF8421}" type="datetimeFigureOut">
              <a:rPr lang="es-NI" smtClean="0"/>
              <a:t>14/2/2024</a:t>
            </a:fld>
            <a:endParaRPr lang="es-N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430E5-E36B-4EAB-9CDE-9CDB94D1F0C8}" type="slidenum">
              <a:rPr lang="es-NI" smtClean="0"/>
              <a:t>‹Nº›</a:t>
            </a:fld>
            <a:endParaRPr lang="es-NI"/>
          </a:p>
        </p:txBody>
      </p:sp>
    </p:spTree>
    <p:extLst>
      <p:ext uri="{BB962C8B-B14F-4D97-AF65-F5344CB8AC3E}">
        <p14:creationId xmlns:p14="http://schemas.microsoft.com/office/powerpoint/2010/main" val="3852716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0F9E5AC-F2C9-7DCB-9C19-915F2375585B}"/>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BACCF220-1F73-1638-F97C-2FB3BFE64267}"/>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B6A9D1A7-082D-99FA-19AC-E5D9706A1F92}"/>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8AAF377-016B-EF0A-44AC-FEC02573EBC4}"/>
              </a:ext>
            </a:extLst>
          </p:cNvPr>
          <p:cNvSpPr>
            <a:spLocks noGrp="1"/>
          </p:cNvSpPr>
          <p:nvPr>
            <p:ph idx="1"/>
          </p:nvPr>
        </p:nvSpPr>
        <p:spPr>
          <a:xfrm>
            <a:off x="3925956" y="1245522"/>
            <a:ext cx="5218043" cy="5612478"/>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INTRODUCCIÓN:</a:t>
            </a:r>
          </a:p>
          <a:p>
            <a:r>
              <a:rPr lang="es-ES" b="1" dirty="0">
                <a:latin typeface="Maiandra GD" panose="020E0502030308020204" pitchFamily="34" charset="0"/>
              </a:rPr>
              <a:t>En este Salmos veremos al hombre impío en sus maldades que lo alejan de Dios sin ningún temor a Dios, hacen lo que ellos quieren y lo que le viene a su mente corazón.</a:t>
            </a:r>
          </a:p>
          <a:p>
            <a:r>
              <a:rPr lang="es-ES" b="1" dirty="0">
                <a:latin typeface="Maiandra GD" panose="020E0502030308020204" pitchFamily="34" charset="0"/>
              </a:rPr>
              <a:t>Concisa descripción de un alma totalmente entregada al pecado, a la maldad, a la perdición.</a:t>
            </a:r>
          </a:p>
          <a:p>
            <a:r>
              <a:rPr lang="es-ES" b="1" dirty="0">
                <a:latin typeface="Maiandra GD" panose="020E0502030308020204" pitchFamily="34" charset="0"/>
              </a:rPr>
              <a:t>Él pecador abandona cualquier temor de Dios que pudiera haber tenido. </a:t>
            </a:r>
          </a:p>
        </p:txBody>
      </p:sp>
      <p:pic>
        <p:nvPicPr>
          <p:cNvPr id="11" name="Imagen 10">
            <a:extLst>
              <a:ext uri="{FF2B5EF4-FFF2-40B4-BE49-F238E27FC236}">
                <a16:creationId xmlns:a16="http://schemas.microsoft.com/office/drawing/2014/main" id="{204AE849-D3C9-23CC-28B7-F4011430B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379477142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0B0BB-216C-C198-239A-A516DF34A84E}"/>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81F6505-2EF4-634F-0DF2-1D10D7E2945B}"/>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47056179-397E-7DC4-2312-D564C8431E1C}"/>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6CEFC44A-8E51-D6DA-F382-B211765BA79E}"/>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9867E35-FFE0-09AD-71A2-A0BB31F45B03}"/>
              </a:ext>
            </a:extLst>
          </p:cNvPr>
          <p:cNvSpPr>
            <a:spLocks noGrp="1"/>
          </p:cNvSpPr>
          <p:nvPr>
            <p:ph idx="1"/>
          </p:nvPr>
        </p:nvSpPr>
        <p:spPr>
          <a:xfrm>
            <a:off x="3925956" y="1245522"/>
            <a:ext cx="5218043" cy="5612478"/>
          </a:xfrm>
        </p:spPr>
        <p:txBody>
          <a:bodyPr>
            <a:normAutofit fontScale="92500"/>
          </a:bodyPr>
          <a:lstStyle/>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V.2.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Codician campos y se apoderan de ellos,</a:t>
            </a:r>
            <a:r>
              <a:rPr lang="es-ES" b="1" dirty="0">
                <a:latin typeface="Maiandra GD" panose="020E0502030308020204" pitchFamily="34" charset="0"/>
              </a:rPr>
              <a:t> Codician casas y las toman. Roban al dueño y a su casa, Al hombre y a su heredad. </a:t>
            </a:r>
          </a:p>
          <a:p>
            <a:r>
              <a:rPr lang="es-ES" b="1" dirty="0">
                <a:latin typeface="Maiandra GD" panose="020E0502030308020204" pitchFamily="34" charset="0"/>
              </a:rPr>
              <a:t>Por eso Dios advierte al impío que abandone su mal camino.</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Isaias.55:7.</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Abandone el impío su camino, Y el hombre malvado sus pensamientos,</a:t>
            </a:r>
            <a:r>
              <a:rPr lang="es-ES" b="1" dirty="0">
                <a:latin typeface="Maiandra GD" panose="020E0502030308020204" pitchFamily="34" charset="0"/>
              </a:rPr>
              <a:t> Y vuélvase al SEÑOR, Que tendrá de él compasión, Al Dios nuestro, Que será amplio en perdonar. </a:t>
            </a:r>
          </a:p>
        </p:txBody>
      </p:sp>
      <p:pic>
        <p:nvPicPr>
          <p:cNvPr id="11" name="Imagen 10">
            <a:extLst>
              <a:ext uri="{FF2B5EF4-FFF2-40B4-BE49-F238E27FC236}">
                <a16:creationId xmlns:a16="http://schemas.microsoft.com/office/drawing/2014/main" id="{91413707-CF28-07F1-C8C4-2CD7C56FE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36665330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68571-574B-2942-AC4C-7E7F6136EA97}"/>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B921B133-BC31-5562-29E8-2AB6B7D45A9A}"/>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8DA5B092-2847-0059-61BB-C37AFEFEAF9E}"/>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83DD44E5-4825-315C-20A7-409A2430300D}"/>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A63251-7820-7526-0BAC-1356F0E60A11}"/>
              </a:ext>
            </a:extLst>
          </p:cNvPr>
          <p:cNvSpPr>
            <a:spLocks noGrp="1"/>
          </p:cNvSpPr>
          <p:nvPr>
            <p:ph idx="1"/>
          </p:nvPr>
        </p:nvSpPr>
        <p:spPr>
          <a:xfrm>
            <a:off x="3925956" y="1245522"/>
            <a:ext cx="5218043" cy="5612478"/>
          </a:xfrm>
        </p:spPr>
        <p:txBody>
          <a:bodyPr/>
          <a:lstStyle/>
          <a:p>
            <a:r>
              <a:rPr lang="es-ES" b="1" dirty="0">
                <a:latin typeface="Maiandra GD" panose="020E0502030308020204" pitchFamily="34" charset="0"/>
              </a:rPr>
              <a:t>Y si ellos se vuelven de su mal camino la misericordia de Dios está allí para ellos.</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Salmos.36:5.</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99FF99"/>
                </a:highlight>
                <a:latin typeface="Maiandra GD" panose="020E0502030308020204" pitchFamily="34" charset="0"/>
              </a:rPr>
              <a:t>Tu misericordia, oh SEÑOR, se extiende hasta los cielos,</a:t>
            </a:r>
            <a:r>
              <a:rPr lang="es-ES" b="1" dirty="0">
                <a:latin typeface="Maiandra GD" panose="020E0502030308020204" pitchFamily="34" charset="0"/>
              </a:rPr>
              <a:t> Tu fidelidad, hasta el firmamento. </a:t>
            </a:r>
          </a:p>
          <a:p>
            <a:r>
              <a:rPr lang="es-ES" b="1" dirty="0">
                <a:latin typeface="Maiandra GD" panose="020E0502030308020204" pitchFamily="34" charset="0"/>
              </a:rPr>
              <a:t>Su misericordia, es inmensa, por ejemplo, llega hasta los cielos, «Es muy exaltada; hasta los mismos cielos, tan alta como el objeto más alto en que Él hombre pueda pensar.</a:t>
            </a:r>
          </a:p>
        </p:txBody>
      </p:sp>
      <p:pic>
        <p:nvPicPr>
          <p:cNvPr id="11" name="Imagen 10">
            <a:extLst>
              <a:ext uri="{FF2B5EF4-FFF2-40B4-BE49-F238E27FC236}">
                <a16:creationId xmlns:a16="http://schemas.microsoft.com/office/drawing/2014/main" id="{20B4362D-7E60-E338-D9D5-DF34004CAF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22737874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C4DC-1923-C0B2-2F96-51C38669A01C}"/>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AF98D5EE-8E48-386B-DE95-9250E30C00FD}"/>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A747CB80-11E3-2B68-C66C-430A58980942}"/>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F4ACCFEE-8E82-21BB-148F-83C26E2388F0}"/>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D2649D8-C0FA-6CF8-6E42-92700B97FFB2}"/>
              </a:ext>
            </a:extLst>
          </p:cNvPr>
          <p:cNvSpPr>
            <a:spLocks noGrp="1"/>
          </p:cNvSpPr>
          <p:nvPr>
            <p:ph idx="1"/>
          </p:nvPr>
        </p:nvSpPr>
        <p:spPr>
          <a:xfrm>
            <a:off x="3925956" y="1245522"/>
            <a:ext cx="5218043" cy="5612478"/>
          </a:xfrm>
        </p:spPr>
        <p:txBody>
          <a:bodyPr>
            <a:normAutofit lnSpcReduction="10000"/>
          </a:bodyPr>
          <a:lstStyle/>
          <a:p>
            <a:r>
              <a:rPr lang="es-ES" b="1" dirty="0">
                <a:latin typeface="Maiandra GD" panose="020E0502030308020204" pitchFamily="34" charset="0"/>
              </a:rPr>
              <a:t>La fidelidad de Dios alcanza las nubes, es decir, que en sus dimensiones no tiene límite, Mucho más allá de nuestra comprensión finita está la fidelidad inamovible de Dios.</a:t>
            </a:r>
          </a:p>
          <a:p>
            <a:r>
              <a:rPr lang="es-ES" b="1" dirty="0">
                <a:latin typeface="Maiandra GD" panose="020E0502030308020204" pitchFamily="34" charset="0"/>
              </a:rPr>
              <a:t>Todo lo que tiene que ver con Dios es grande, vasto e incomparable. </a:t>
            </a:r>
          </a:p>
          <a:p>
            <a:r>
              <a:rPr lang="es-ES" b="1" dirty="0">
                <a:latin typeface="Maiandra GD" panose="020E0502030308020204" pitchFamily="34" charset="0"/>
              </a:rPr>
              <a:t>Él nunca olvida, nunca falla, nunca tropieza, nunca claudica de Su Palabra.</a:t>
            </a:r>
          </a:p>
          <a:p>
            <a:r>
              <a:rPr lang="es-ES" b="1" dirty="0">
                <a:latin typeface="Maiandra GD" panose="020E0502030308020204" pitchFamily="34" charset="0"/>
              </a:rPr>
              <a:t>Porque las misericordias de Dios son nuevas todos los días.</a:t>
            </a:r>
          </a:p>
        </p:txBody>
      </p:sp>
      <p:pic>
        <p:nvPicPr>
          <p:cNvPr id="11" name="Imagen 10">
            <a:extLst>
              <a:ext uri="{FF2B5EF4-FFF2-40B4-BE49-F238E27FC236}">
                <a16:creationId xmlns:a16="http://schemas.microsoft.com/office/drawing/2014/main" id="{1372E1E4-8FE7-F536-6CEB-9E7B51BE0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389789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D101E-F191-3B59-FEA6-6A40DD4E8AC9}"/>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982574C-AFC3-469A-D4A8-25440948DAEB}"/>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1B1BBA2F-EBB5-72E0-06CA-897BA1AC6E88}"/>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1F391C0F-F760-AAC6-6B1B-CECAE79D124D}"/>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6B52B65-9A47-F014-3C87-CE23D1826D77}"/>
              </a:ext>
            </a:extLst>
          </p:cNvPr>
          <p:cNvSpPr>
            <a:spLocks noGrp="1"/>
          </p:cNvSpPr>
          <p:nvPr>
            <p:ph idx="1"/>
          </p:nvPr>
        </p:nvSpPr>
        <p:spPr>
          <a:xfrm>
            <a:off x="3925956" y="1245522"/>
            <a:ext cx="5218043" cy="5612478"/>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Lamentaciones.3:22-23.</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66FF99"/>
                </a:highlight>
                <a:latin typeface="Maiandra GD" panose="020E0502030308020204" pitchFamily="34" charset="0"/>
              </a:rPr>
              <a:t>Que las misericordias del SEÑOR jamás terminan,</a:t>
            </a:r>
            <a:r>
              <a:rPr lang="es-ES" b="1" dirty="0">
                <a:latin typeface="Maiandra GD" panose="020E0502030308020204" pitchFamily="34" charset="0"/>
              </a:rPr>
              <a:t> Pues nunca fallan Sus bondades; </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V.23.</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Son nuevas cada mañana;</a:t>
            </a:r>
            <a:r>
              <a:rPr lang="es-ES" b="1" dirty="0">
                <a:latin typeface="Maiandra GD" panose="020E0502030308020204" pitchFamily="34" charset="0"/>
              </a:rPr>
              <a:t> ¡Grande es Tu fidelidad! </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V.24.</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«El SEÑOR es mi porción», dice mi alma,</a:t>
            </a:r>
            <a:r>
              <a:rPr lang="es-ES" b="1" dirty="0">
                <a:latin typeface="Maiandra GD" panose="020E0502030308020204" pitchFamily="34" charset="0"/>
              </a:rPr>
              <a:t> «Por tanto en Él espero». </a:t>
            </a:r>
          </a:p>
          <a:p>
            <a:r>
              <a:rPr lang="es-ES" b="1" dirty="0">
                <a:latin typeface="Maiandra GD" panose="020E0502030308020204" pitchFamily="34" charset="0"/>
              </a:rPr>
              <a:t>Así como es su misericordia así también es su justicia.</a:t>
            </a:r>
          </a:p>
        </p:txBody>
      </p:sp>
      <p:pic>
        <p:nvPicPr>
          <p:cNvPr id="11" name="Imagen 10">
            <a:extLst>
              <a:ext uri="{FF2B5EF4-FFF2-40B4-BE49-F238E27FC236}">
                <a16:creationId xmlns:a16="http://schemas.microsoft.com/office/drawing/2014/main" id="{359E2EAB-4917-1B81-D145-570C36AD2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39086812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BBC7B-05D7-33E5-B421-F6AE4330F44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E49356F-A586-DC7F-0BEC-3DF20EE15E86}"/>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4CD1099A-2DB2-76E1-CBBC-E02393C982B8}"/>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6795CB8A-73A8-8775-6D53-514366EC2333}"/>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0BCA9A0-BA84-8209-4D98-F0A34939C67B}"/>
              </a:ext>
            </a:extLst>
          </p:cNvPr>
          <p:cNvSpPr>
            <a:spLocks noGrp="1"/>
          </p:cNvSpPr>
          <p:nvPr>
            <p:ph idx="1"/>
          </p:nvPr>
        </p:nvSpPr>
        <p:spPr>
          <a:xfrm>
            <a:off x="3925956" y="1245522"/>
            <a:ext cx="5218043" cy="5612478"/>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Salmos.36:6.</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Tu justicia es como los montes de Dios;</a:t>
            </a:r>
            <a:r>
              <a:rPr lang="es-ES" b="1" dirty="0">
                <a:latin typeface="Maiandra GD" panose="020E0502030308020204" pitchFamily="34" charset="0"/>
              </a:rPr>
              <a:t> Tus juicios son como profundo abismo. Tú preservas, oh SEÑOR, al hombre y al animal. </a:t>
            </a:r>
          </a:p>
          <a:p>
            <a:r>
              <a:rPr lang="es-ES" b="1" dirty="0">
                <a:latin typeface="Maiandra GD" panose="020E0502030308020204" pitchFamily="34" charset="0"/>
              </a:rPr>
              <a:t>La justicia de Dios es como las grandes montañas que Él ha hecho: Estable, constante, inamovible, totalmente digna de confianza. </a:t>
            </a:r>
          </a:p>
          <a:p>
            <a:r>
              <a:rPr lang="es-ES" b="1" dirty="0">
                <a:latin typeface="Maiandra GD" panose="020E0502030308020204" pitchFamily="34" charset="0"/>
              </a:rPr>
              <a:t>Siempre podemos contar con Él para hacer lo justo, cumplirá Su Palabra.</a:t>
            </a:r>
          </a:p>
        </p:txBody>
      </p:sp>
      <p:pic>
        <p:nvPicPr>
          <p:cNvPr id="11" name="Imagen 10">
            <a:extLst>
              <a:ext uri="{FF2B5EF4-FFF2-40B4-BE49-F238E27FC236}">
                <a16:creationId xmlns:a16="http://schemas.microsoft.com/office/drawing/2014/main" id="{D1C3DA2C-22BC-44DB-F684-E8D370B11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9178191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BBA70-4FE3-15B8-C806-3846C9F92A99}"/>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D412B850-41F0-85E3-2A27-F3D4732388CA}"/>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178D6F4E-3B45-3BE3-A2A4-65E44FD5A3D2}"/>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6354F20C-9E5C-0A52-7582-3AD5E4FEBDBC}"/>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337FF70-EBC4-65E8-8E57-797DCA3BA222}"/>
              </a:ext>
            </a:extLst>
          </p:cNvPr>
          <p:cNvSpPr>
            <a:spLocks noGrp="1"/>
          </p:cNvSpPr>
          <p:nvPr>
            <p:ph idx="1"/>
          </p:nvPr>
        </p:nvSpPr>
        <p:spPr>
          <a:xfrm>
            <a:off x="3925956" y="1245522"/>
            <a:ext cx="5218043" cy="5612478"/>
          </a:xfrm>
        </p:spPr>
        <p:txBody>
          <a:bodyPr/>
          <a:lstStyle/>
          <a:p>
            <a:r>
              <a:rPr lang="es-ES" b="1" dirty="0">
                <a:latin typeface="Maiandra GD" panose="020E0502030308020204" pitchFamily="34" charset="0"/>
              </a:rPr>
              <a:t>Los juicios de Dios son cual abismo grande. Esto significa que Sus decretos, decisiones, pensamientos y planes son maravillosamente profundos, complejos y sabios.</a:t>
            </a:r>
          </a:p>
          <a:p>
            <a:r>
              <a:rPr lang="es-ES" b="1" dirty="0">
                <a:latin typeface="Maiandra GD" panose="020E0502030308020204" pitchFamily="34" charset="0"/>
              </a:rPr>
              <a:t>Por eso Él Apóstol Pablo dijo:</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Romanos.11:33.</a:t>
            </a:r>
            <a:r>
              <a:rPr lang="es-ES" b="1" dirty="0">
                <a:latin typeface="Maiandra GD" panose="020E0502030308020204" pitchFamily="34" charset="0"/>
              </a:rPr>
              <a:t> </a:t>
            </a:r>
          </a:p>
          <a:p>
            <a:r>
              <a:rPr lang="es-ES" b="1" dirty="0">
                <a:latin typeface="Maiandra GD" panose="020E0502030308020204" pitchFamily="34" charset="0"/>
              </a:rPr>
              <a:t>¡Oh, profundidad de las riquezas y de la sabiduría y del conocimiento de Dios!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¡Cuán insondables son Sus juicios e inescrutables Sus caminos!</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A30DDFF3-A281-2E83-2134-3AA9C6049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100309037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E964A-EF04-3F77-4A19-50DEB3F68A0C}"/>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8D4C8064-6D23-E1B2-8F77-EE867C7F59E2}"/>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921EA894-A615-56A7-1010-570DF80BFE52}"/>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A479BF5E-DA5F-B19E-54F4-B5B47FD1C17F}"/>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A882250E-CB85-83E5-96AF-8BB096B65516}"/>
              </a:ext>
            </a:extLst>
          </p:cNvPr>
          <p:cNvSpPr>
            <a:spLocks noGrp="1"/>
          </p:cNvSpPr>
          <p:nvPr>
            <p:ph idx="1"/>
          </p:nvPr>
        </p:nvSpPr>
        <p:spPr>
          <a:xfrm>
            <a:off x="3925956" y="1245522"/>
            <a:ext cx="5218043" cy="5612478"/>
          </a:xfrm>
        </p:spPr>
        <p:txBody>
          <a:bodyPr>
            <a:normAutofit fontScale="92500" lnSpcReduction="10000"/>
          </a:bodyPr>
          <a:lstStyle/>
          <a:p>
            <a:r>
              <a:rPr lang="es-ES" b="1" dirty="0">
                <a:latin typeface="Maiandra GD" panose="020E0502030308020204" pitchFamily="34" charset="0"/>
              </a:rPr>
              <a:t>Por eso su misericordia es preciosa.</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Salmos.36:7.</a:t>
            </a:r>
            <a:r>
              <a:rPr lang="es-ES" b="1" dirty="0">
                <a:latin typeface="Maiandra GD" panose="020E0502030308020204" pitchFamily="34" charset="0"/>
              </a:rPr>
              <a:t> </a:t>
            </a:r>
          </a:p>
          <a:p>
            <a:r>
              <a:rPr lang="es-ES" b="1" dirty="0">
                <a:latin typeface="Maiandra GD" panose="020E0502030308020204" pitchFamily="34" charset="0"/>
              </a:rPr>
              <a:t>¡Cuán preciosa es, oh Dios, Tu misericordia!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Por eso los hijos de los hombres se refugian a la sombra de Tus alas.</a:t>
            </a:r>
            <a:r>
              <a:rPr lang="es-ES" b="1" dirty="0">
                <a:latin typeface="Maiandra GD" panose="020E0502030308020204" pitchFamily="34" charset="0"/>
              </a:rPr>
              <a:t> </a:t>
            </a:r>
          </a:p>
          <a:p>
            <a:r>
              <a:rPr lang="es-ES" b="1" dirty="0">
                <a:latin typeface="Maiandra GD" panose="020E0502030308020204" pitchFamily="34" charset="0"/>
              </a:rPr>
              <a:t>Nada hay en la vida humana más precioso que la misericordia de Dios. </a:t>
            </a:r>
          </a:p>
          <a:p>
            <a:r>
              <a:rPr lang="es-ES" b="1" dirty="0">
                <a:latin typeface="Maiandra GD" panose="020E0502030308020204" pitchFamily="34" charset="0"/>
              </a:rPr>
              <a:t>Es eterna, soberana, infinita, sin causa y sin cambios. </a:t>
            </a:r>
          </a:p>
          <a:p>
            <a:r>
              <a:rPr lang="es-ES" b="1" dirty="0">
                <a:latin typeface="Maiandra GD" panose="020E0502030308020204" pitchFamily="34" charset="0"/>
              </a:rPr>
              <a:t>«Ninguna lengua puede expresar plenamente la infinitud del amor de Dios, </a:t>
            </a:r>
          </a:p>
        </p:txBody>
      </p:sp>
      <p:pic>
        <p:nvPicPr>
          <p:cNvPr id="11" name="Imagen 10">
            <a:extLst>
              <a:ext uri="{FF2B5EF4-FFF2-40B4-BE49-F238E27FC236}">
                <a16:creationId xmlns:a16="http://schemas.microsoft.com/office/drawing/2014/main" id="{4E069702-999E-D651-2E52-D2751BD9F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332467555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8A4D9-DFA4-82A3-40F2-0F049B73B92B}"/>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44099255-4503-7D26-7C1A-BD925E45C2FF}"/>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F2E15D29-376D-A5F9-44EB-43EEEDE520DB}"/>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B7723E5D-E8AF-FF2E-8262-675339626BF1}"/>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0045FCD-49CD-CAC1-584A-D5452BF5E16F}"/>
              </a:ext>
            </a:extLst>
          </p:cNvPr>
          <p:cNvSpPr>
            <a:spLocks noGrp="1"/>
          </p:cNvSpPr>
          <p:nvPr>
            <p:ph idx="1"/>
          </p:nvPr>
        </p:nvSpPr>
        <p:spPr>
          <a:xfrm>
            <a:off x="3925956" y="1245522"/>
            <a:ext cx="5218043" cy="5612478"/>
          </a:xfrm>
        </p:spPr>
        <p:txBody>
          <a:bodyPr>
            <a:normAutofit lnSpcReduction="10000"/>
          </a:bodyPr>
          <a:lstStyle/>
          <a:p>
            <a:r>
              <a:rPr lang="es-ES" b="1" dirty="0">
                <a:latin typeface="Maiandra GD" panose="020E0502030308020204" pitchFamily="34" charset="0"/>
              </a:rPr>
              <a:t>Ni hay mente que lo comprenda: </a:t>
            </a:r>
          </a:p>
          <a:p>
            <a:r>
              <a:rPr lang="es-ES" b="1" dirty="0">
                <a:latin typeface="Maiandra GD" panose="020E0502030308020204" pitchFamily="34" charset="0"/>
              </a:rPr>
              <a:t>“Excede a todo conocimiento“</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Efesios.3:19.</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y de conocer el amor de Cristo que sobrepasa el conocimiento,</a:t>
            </a:r>
            <a:r>
              <a:rPr lang="es-ES" b="1" dirty="0">
                <a:latin typeface="Maiandra GD" panose="020E0502030308020204" pitchFamily="34" charset="0"/>
              </a:rPr>
              <a:t> para que sean llenos hasta la medida de toda la plenitud de Dios. </a:t>
            </a:r>
          </a:p>
          <a:p>
            <a:r>
              <a:rPr lang="es-ES" b="1" dirty="0">
                <a:latin typeface="Maiandra GD" panose="020E0502030308020204" pitchFamily="34" charset="0"/>
              </a:rPr>
              <a:t>Y por eso nosotros hallamos refugios en sus alas, así como Jesús expreso a los judíos. </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Mateo.23:37.</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61E77F80-8557-03CB-0006-E895F6A91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7366813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6BE1A-C2EE-AA3B-876D-36DF25A2B002}"/>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87EB84A1-DB18-0BE8-30FF-35AC5FD8936E}"/>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FBB9CE26-5C2F-28DD-6E7B-232741792B95}"/>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C339AC16-EA85-494C-EC05-E537E726019A}"/>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87E9B3A-3115-06E3-1F72-4D7D13107171}"/>
              </a:ext>
            </a:extLst>
          </p:cNvPr>
          <p:cNvSpPr>
            <a:spLocks noGrp="1"/>
          </p:cNvSpPr>
          <p:nvPr>
            <p:ph idx="1"/>
          </p:nvPr>
        </p:nvSpPr>
        <p:spPr>
          <a:xfrm>
            <a:off x="3925956" y="1245522"/>
            <a:ext cx="5218043" cy="5612478"/>
          </a:xfrm>
        </p:spPr>
        <p:txBody>
          <a:bodyPr/>
          <a:lstStyle/>
          <a:p>
            <a:r>
              <a:rPr lang="es-ES" b="1" dirty="0">
                <a:latin typeface="Maiandra GD" panose="020E0502030308020204" pitchFamily="34" charset="0"/>
              </a:rPr>
              <a:t>»¡Jerusalén, Jerusalén, la que mata a los profetas y apedrea a los que son enviados a ella!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¡Cuántas veces quise juntar a tus hijos, como la gallina junta sus pollitos debajo de sus alas, y no quisiste!</a:t>
            </a:r>
            <a:r>
              <a:rPr lang="es-ES" b="1" dirty="0">
                <a:latin typeface="Maiandra GD" panose="020E0502030308020204" pitchFamily="34" charset="0"/>
              </a:rPr>
              <a:t> </a:t>
            </a:r>
          </a:p>
          <a:p>
            <a:r>
              <a:rPr lang="es-ES" b="1" dirty="0">
                <a:latin typeface="Maiandra GD" panose="020E0502030308020204" pitchFamily="34" charset="0"/>
              </a:rPr>
              <a:t>Y de la misma manera Dios sigue dándonos tiempos para no perdernos.</a:t>
            </a:r>
          </a:p>
          <a:p>
            <a:r>
              <a:rPr lang="es-ES" b="1" dirty="0">
                <a:latin typeface="Maiandra GD" panose="020E0502030308020204" pitchFamily="34" charset="0"/>
              </a:rPr>
              <a:t>Que nos arrepintamos y nos podamos salvar.</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II Pedro.3:9.</a:t>
            </a:r>
            <a:endParaRPr lang="es-NI"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endParaRPr>
          </a:p>
        </p:txBody>
      </p:sp>
      <p:pic>
        <p:nvPicPr>
          <p:cNvPr id="11" name="Imagen 10">
            <a:extLst>
              <a:ext uri="{FF2B5EF4-FFF2-40B4-BE49-F238E27FC236}">
                <a16:creationId xmlns:a16="http://schemas.microsoft.com/office/drawing/2014/main" id="{FD8B91F9-0CC5-D7C7-2DD8-5A9382EE1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14024895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A2896-E5A3-2B8E-A6FE-A66C925E2DA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63CCC9E2-EBB9-766D-D346-1AD9C0D0EAAD}"/>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0DCC730F-35FE-2667-E17C-DEFC18496A3A}"/>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2DDC064A-7B87-51E5-DC7D-599D153A4155}"/>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F37196D-4CFE-69F5-5EEA-DDF2D6766CF2}"/>
              </a:ext>
            </a:extLst>
          </p:cNvPr>
          <p:cNvSpPr>
            <a:spLocks noGrp="1"/>
          </p:cNvSpPr>
          <p:nvPr>
            <p:ph idx="1"/>
          </p:nvPr>
        </p:nvSpPr>
        <p:spPr>
          <a:xfrm>
            <a:off x="3925956" y="1245522"/>
            <a:ext cx="5218043" cy="5612478"/>
          </a:xfrm>
        </p:spPr>
        <p:txBody>
          <a:bodyPr/>
          <a:lstStyle/>
          <a:p>
            <a:r>
              <a:rPr lang="es-ES" b="1" dirty="0">
                <a:latin typeface="Maiandra GD" panose="020E0502030308020204" pitchFamily="34" charset="0"/>
              </a:rPr>
              <a:t>El Señor no se tarda en cumplir Su promesa, según algunos entienden la tardanza,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sino que es paciente para con ustedes, no queriendo que nadie perezca,</a:t>
            </a:r>
            <a:r>
              <a:rPr lang="es-ES" b="1" dirty="0">
                <a:latin typeface="Maiandra GD" panose="020E0502030308020204" pitchFamily="34" charset="0"/>
              </a:rPr>
              <a:t> sino que todos vengan al arrepentimiento. </a:t>
            </a:r>
          </a:p>
          <a:p>
            <a:r>
              <a:rPr lang="es-ES" b="1" dirty="0">
                <a:latin typeface="Maiandra GD" panose="020E0502030308020204" pitchFamily="34" charset="0"/>
              </a:rPr>
              <a:t>Dios es bueno siempre.</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Lamentaciones.3:25.</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Bueno es el SEÑOR</a:t>
            </a:r>
            <a:r>
              <a:rPr lang="es-ES" b="1" dirty="0">
                <a:latin typeface="Maiandra GD" panose="020E0502030308020204" pitchFamily="34" charset="0"/>
              </a:rPr>
              <a:t> para los que en Él esperan, Para Él alma que lo busca. </a:t>
            </a:r>
          </a:p>
        </p:txBody>
      </p:sp>
      <p:pic>
        <p:nvPicPr>
          <p:cNvPr id="11" name="Imagen 10">
            <a:extLst>
              <a:ext uri="{FF2B5EF4-FFF2-40B4-BE49-F238E27FC236}">
                <a16:creationId xmlns:a16="http://schemas.microsoft.com/office/drawing/2014/main" id="{657F5C28-8346-15DD-26F2-06378C337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283277311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6CF9-24B3-62FE-A7F5-A3C5BFB9BDEF}"/>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B67660C-13B5-F408-D7CE-13F04F8E95C0}"/>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27186912-C974-F02F-4D21-C47D9BA39AA1}"/>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B010B92C-B058-132B-41A6-6D73A467ECF4}"/>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D56A6877-A460-57C1-D7C4-66412451C257}"/>
              </a:ext>
            </a:extLst>
          </p:cNvPr>
          <p:cNvSpPr>
            <a:spLocks noGrp="1"/>
          </p:cNvSpPr>
          <p:nvPr>
            <p:ph idx="1"/>
          </p:nvPr>
        </p:nvSpPr>
        <p:spPr>
          <a:xfrm>
            <a:off x="3925956" y="1245522"/>
            <a:ext cx="5218043" cy="5612478"/>
          </a:xfrm>
        </p:spPr>
        <p:txBody>
          <a:bodyPr>
            <a:normAutofit lnSpcReduction="10000"/>
          </a:bodyPr>
          <a:lstStyle/>
          <a:p>
            <a:r>
              <a:rPr lang="es-ES" b="1" dirty="0">
                <a:latin typeface="Maiandra GD" panose="020E0502030308020204" pitchFamily="34" charset="0"/>
              </a:rPr>
              <a:t>Se lisonjea de que sus crímenes no pueden ser probados y que así Él no será castigado.</a:t>
            </a:r>
          </a:p>
          <a:p>
            <a:r>
              <a:rPr lang="es-ES" b="1" dirty="0">
                <a:latin typeface="Maiandra GD" panose="020E0502030308020204" pitchFamily="34" charset="0"/>
              </a:rPr>
              <a:t>Su hablar está saturado de maldad y engaño. </a:t>
            </a:r>
          </a:p>
          <a:p>
            <a:r>
              <a:rPr lang="es-ES" b="1" dirty="0">
                <a:latin typeface="Maiandra GD" panose="020E0502030308020204" pitchFamily="34" charset="0"/>
              </a:rPr>
              <a:t>Desprecia la idea de una vida respetable y obediente.</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LA DESCRIPCIÓN DE LOS QUE ESTAN EN PECADO. SALMOS.36:1-4.</a:t>
            </a:r>
          </a:p>
          <a:p>
            <a:r>
              <a:rPr lang="es-ES" b="1" dirty="0">
                <a:latin typeface="Maiandra GD" panose="020E0502030308020204" pitchFamily="34" charset="0"/>
              </a:rPr>
              <a:t>La transgresión habla al impío dentro de su corazón;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No hay temor de Dios delante de sus ojos.</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7DDCE091-E8A4-AEC9-E9D5-0B03B489A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2039447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169E5-B554-8DAC-721E-904E18399191}"/>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5DEDBF31-B6A9-4ABE-730E-8BFEEAA02495}"/>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83005E8E-FD33-09EF-D77F-C350CF3B23BA}"/>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0F663F70-0166-E784-6B1D-78DACABB4F02}"/>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2C7DDE6-5891-EB19-D117-E79726ACBF63}"/>
              </a:ext>
            </a:extLst>
          </p:cNvPr>
          <p:cNvSpPr>
            <a:spLocks noGrp="1"/>
          </p:cNvSpPr>
          <p:nvPr>
            <p:ph idx="1"/>
          </p:nvPr>
        </p:nvSpPr>
        <p:spPr>
          <a:xfrm>
            <a:off x="3925956" y="1245522"/>
            <a:ext cx="5218043" cy="5612478"/>
          </a:xfrm>
        </p:spPr>
        <p:txBody>
          <a:bodyPr/>
          <a:lstStyle/>
          <a:p>
            <a:r>
              <a:rPr lang="es-ES" b="1" dirty="0">
                <a:latin typeface="Maiandra GD" panose="020E0502030308020204" pitchFamily="34" charset="0"/>
              </a:rPr>
              <a:t>Debemos siempre confiar en la misericordia de Dios, pero lamentablemente Él ser humano no desea y se aleja de la misericordia de Dios.</a:t>
            </a:r>
          </a:p>
          <a:p>
            <a:r>
              <a:rPr lang="es-ES" b="1" dirty="0">
                <a:latin typeface="Maiandra GD" panose="020E0502030308020204" pitchFamily="34" charset="0"/>
              </a:rPr>
              <a:t>Y nos saciamos de ella. </a:t>
            </a:r>
          </a:p>
          <a:p>
            <a:r>
              <a:rPr lang="es-ES" b="1" dirty="0">
                <a:latin typeface="Maiandra GD" panose="020E0502030308020204" pitchFamily="34" charset="0"/>
              </a:rPr>
              <a:t>No sólo hay protección, sino también provisión abundante.</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Salmos.36:8.</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Se sacian de la abundancia de Tu casa,</a:t>
            </a:r>
            <a:r>
              <a:rPr lang="es-ES" b="1" dirty="0">
                <a:latin typeface="Maiandra GD" panose="020E0502030308020204" pitchFamily="34" charset="0"/>
              </a:rPr>
              <a:t> Y les das a beber del río de Tus delicias. </a:t>
            </a:r>
          </a:p>
        </p:txBody>
      </p:sp>
      <p:pic>
        <p:nvPicPr>
          <p:cNvPr id="11" name="Imagen 10">
            <a:extLst>
              <a:ext uri="{FF2B5EF4-FFF2-40B4-BE49-F238E27FC236}">
                <a16:creationId xmlns:a16="http://schemas.microsoft.com/office/drawing/2014/main" id="{0D7A460B-A84E-27AE-0937-73D36B196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19659524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8B11C-94D1-0C96-DA7E-E44F6BFEBB47}"/>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5979D90-6C96-D54C-4125-E91A85517D2D}"/>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9BACD0AC-FBA2-1760-8CC9-8E317C96FD97}"/>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2578E869-2ABF-A1FD-D49C-AE0AE30C45E3}"/>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858BF1D4-8E84-BC85-3A2D-A55154F941C0}"/>
              </a:ext>
            </a:extLst>
          </p:cNvPr>
          <p:cNvSpPr>
            <a:spLocks noGrp="1"/>
          </p:cNvSpPr>
          <p:nvPr>
            <p:ph idx="1"/>
          </p:nvPr>
        </p:nvSpPr>
        <p:spPr>
          <a:xfrm>
            <a:off x="3925956" y="1245522"/>
            <a:ext cx="5218043" cy="5612478"/>
          </a:xfrm>
        </p:spPr>
        <p:txBody>
          <a:bodyPr>
            <a:normAutofit lnSpcReduction="10000"/>
          </a:bodyPr>
          <a:lstStyle/>
          <a:p>
            <a:r>
              <a:rPr lang="es-ES" b="1" dirty="0">
                <a:latin typeface="Maiandra GD" panose="020E0502030308020204" pitchFamily="34" charset="0"/>
              </a:rPr>
              <a:t>¿Qué alimento puede compararse en calidad o cantidad con el alimento de la casa del Señor? ¿Y qué placeres?</a:t>
            </a:r>
          </a:p>
          <a:p>
            <a:r>
              <a:rPr lang="es-ES" b="1" dirty="0">
                <a:latin typeface="Maiandra GD" panose="020E0502030308020204" pitchFamily="34" charset="0"/>
              </a:rPr>
              <a:t>Así como Jesús le dijo a la mujer Samaritana.</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Juan.4:14.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pero el que beba del agua que Yo le daré, no tendrá sed jamás,</a:t>
            </a:r>
            <a:r>
              <a:rPr lang="es-ES" b="1" dirty="0">
                <a:latin typeface="Maiandra GD" panose="020E0502030308020204" pitchFamily="34" charset="0"/>
              </a:rPr>
              <a:t> sino que el agua que Yo le daré se convertirá en él en una fuente de agua que brota para vida eterna». </a:t>
            </a:r>
          </a:p>
        </p:txBody>
      </p:sp>
      <p:pic>
        <p:nvPicPr>
          <p:cNvPr id="11" name="Imagen 10">
            <a:extLst>
              <a:ext uri="{FF2B5EF4-FFF2-40B4-BE49-F238E27FC236}">
                <a16:creationId xmlns:a16="http://schemas.microsoft.com/office/drawing/2014/main" id="{BFA5A1F7-5424-1123-DE83-85021280D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179812711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7DDC5-523C-830C-39CB-14E2F83D94E5}"/>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45CCB5EC-C2A5-81C4-3FDD-193C92D33D49}"/>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82FE1208-39AC-ABE2-620A-76671BBB2CDF}"/>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70EE635E-3A34-F2B0-3F27-FE7618B6C8EE}"/>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3AA6503-2725-0A5B-ED05-39A873D209FE}"/>
              </a:ext>
            </a:extLst>
          </p:cNvPr>
          <p:cNvSpPr>
            <a:spLocks noGrp="1"/>
          </p:cNvSpPr>
          <p:nvPr>
            <p:ph idx="1"/>
          </p:nvPr>
        </p:nvSpPr>
        <p:spPr>
          <a:xfrm>
            <a:off x="3925956" y="1245522"/>
            <a:ext cx="5218043" cy="5612478"/>
          </a:xfrm>
        </p:spPr>
        <p:txBody>
          <a:bodyPr/>
          <a:lstStyle/>
          <a:p>
            <a:r>
              <a:rPr lang="es-ES" b="1" dirty="0">
                <a:latin typeface="Maiandra GD" panose="020E0502030308020204" pitchFamily="34" charset="0"/>
              </a:rPr>
              <a:t>¡Dios nos da las tristezas en copas, pero Sus delicias nos las da como ríos! En abundancia.</a:t>
            </a:r>
          </a:p>
          <a:p>
            <a:r>
              <a:rPr lang="es-ES" b="1" dirty="0">
                <a:latin typeface="Maiandra GD" panose="020E0502030308020204" pitchFamily="34" charset="0"/>
              </a:rPr>
              <a:t>La misericordia de Dios no es limitada, es abundante en todo momento.</a:t>
            </a:r>
          </a:p>
          <a:p>
            <a:r>
              <a:rPr lang="es-ES" b="1" dirty="0">
                <a:latin typeface="Maiandra GD" panose="020E0502030308020204" pitchFamily="34" charset="0"/>
              </a:rPr>
              <a:t>En Dios está la fuente o manantial de vida.</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Salmos.36:9.</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Porque en Ti está la fuente de la vida;</a:t>
            </a:r>
            <a:r>
              <a:rPr lang="es-ES" b="1" dirty="0">
                <a:latin typeface="Maiandra GD" panose="020E0502030308020204" pitchFamily="34" charset="0"/>
              </a:rPr>
              <a:t> En Tu luz vemos la luz. </a:t>
            </a:r>
          </a:p>
          <a:p>
            <a:r>
              <a:rPr lang="es-ES" b="1" dirty="0">
                <a:latin typeface="Maiandra GD" panose="020E0502030308020204" pitchFamily="34" charset="0"/>
              </a:rPr>
              <a:t>En Cristo esta la vida.</a:t>
            </a:r>
          </a:p>
        </p:txBody>
      </p:sp>
      <p:pic>
        <p:nvPicPr>
          <p:cNvPr id="11" name="Imagen 10">
            <a:extLst>
              <a:ext uri="{FF2B5EF4-FFF2-40B4-BE49-F238E27FC236}">
                <a16:creationId xmlns:a16="http://schemas.microsoft.com/office/drawing/2014/main" id="{57AFAC2D-B2CB-B18A-A62E-1AB8610D41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44042069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BFDC-7B27-DA6E-FD73-B9D1B565A08C}"/>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FCE5582A-8B45-E5AF-2C1C-A038CFAA9418}"/>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A0D2A2E4-D04A-417C-67CB-DBD4480EA6C0}"/>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F4FBF603-A02B-7C1E-8394-1A4F9A63244E}"/>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23DC072-D630-3D69-C8F6-53F20B365C2F}"/>
              </a:ext>
            </a:extLst>
          </p:cNvPr>
          <p:cNvSpPr>
            <a:spLocks noGrp="1"/>
          </p:cNvSpPr>
          <p:nvPr>
            <p:ph idx="1"/>
          </p:nvPr>
        </p:nvSpPr>
        <p:spPr>
          <a:xfrm>
            <a:off x="3925956" y="1245522"/>
            <a:ext cx="5218043" cy="5612478"/>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Juan.1:4.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En Él estaba la vida,</a:t>
            </a:r>
            <a:r>
              <a:rPr lang="es-ES" b="1" dirty="0">
                <a:latin typeface="Maiandra GD" panose="020E0502030308020204" pitchFamily="34" charset="0"/>
              </a:rPr>
              <a:t> y la vida era la Luz de los hombres. </a:t>
            </a:r>
          </a:p>
          <a:p>
            <a:r>
              <a:rPr lang="es-ES" b="1" dirty="0">
                <a:latin typeface="Maiandra GD" panose="020E0502030308020204" pitchFamily="34" charset="0"/>
              </a:rPr>
              <a:t>En aquella luz vemos la luz. </a:t>
            </a:r>
          </a:p>
          <a:p>
            <a:r>
              <a:rPr lang="es-ES" b="1" dirty="0">
                <a:latin typeface="Maiandra GD" panose="020E0502030308020204" pitchFamily="34" charset="0"/>
              </a:rPr>
              <a:t>Tal como la luz natural revela las cosas en su forma real. </a:t>
            </a:r>
          </a:p>
          <a:p>
            <a:r>
              <a:rPr lang="es-ES" b="1" dirty="0">
                <a:latin typeface="Maiandra GD" panose="020E0502030308020204" pitchFamily="34" charset="0"/>
              </a:rPr>
              <a:t>Así la luz de Dios nos ayuda a ver las cosas como Él las ve.</a:t>
            </a:r>
          </a:p>
          <a:p>
            <a:r>
              <a:rPr lang="es-ES" b="1" dirty="0">
                <a:latin typeface="Maiandra GD" panose="020E0502030308020204" pitchFamily="34" charset="0"/>
              </a:rPr>
              <a:t>Su misericordia es continua siempre.</a:t>
            </a:r>
          </a:p>
          <a:p>
            <a:pPr algn="ctr"/>
            <a:r>
              <a:rPr lang="es-ES" b="1" u="sng" dirty="0">
                <a:solidFill>
                  <a:schemeClr val="bg1"/>
                </a:solidFill>
                <a:highlight>
                  <a:srgbClr val="CC00CC"/>
                </a:highlight>
                <a:latin typeface="Maiandra GD" panose="020E0502030308020204" pitchFamily="34" charset="0"/>
              </a:rPr>
              <a:t>Salmos.36:10.</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2B757DB2-E5BF-49D5-3D0E-92B017097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36013116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01C89-0500-73F2-69BE-DFDAEAAD95DA}"/>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9069BF87-7689-BBE8-BFA9-DD23DC53E50E}"/>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8899FB89-4F3F-7E92-E7A3-77ACD0C31E75}"/>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9FE780BC-127C-D20E-06DC-221041D216BC}"/>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BAB32B1-9524-AAB5-3BE9-17FA607E6AED}"/>
              </a:ext>
            </a:extLst>
          </p:cNvPr>
          <p:cNvSpPr>
            <a:spLocks noGrp="1"/>
          </p:cNvSpPr>
          <p:nvPr>
            <p:ph idx="1"/>
          </p:nvPr>
        </p:nvSpPr>
        <p:spPr>
          <a:xfrm>
            <a:off x="3925956" y="1245522"/>
            <a:ext cx="5218043" cy="5612478"/>
          </a:xfrm>
        </p:spPr>
        <p:txBody>
          <a:bodyPr/>
          <a:lstStyle/>
          <a:p>
            <a:r>
              <a:rPr lang="es-ES" b="1" dirty="0">
                <a:latin typeface="Maiandra GD" panose="020E0502030308020204" pitchFamily="34" charset="0"/>
              </a:rPr>
              <a:t>Continúa Tu misericordia para con los que te conocen,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Y Tu justicia para con los rectos de corazón.</a:t>
            </a:r>
            <a:r>
              <a:rPr lang="es-ES" b="1" dirty="0">
                <a:latin typeface="Maiandra GD" panose="020E0502030308020204" pitchFamily="34" charset="0"/>
              </a:rPr>
              <a:t> </a:t>
            </a:r>
          </a:p>
          <a:p>
            <a:r>
              <a:rPr lang="es-ES" b="1" dirty="0">
                <a:latin typeface="Maiandra GD" panose="020E0502030308020204" pitchFamily="34" charset="0"/>
              </a:rPr>
              <a:t>La misericordia no se detiene, es fuente para los que le conocen y temen a Dios.</a:t>
            </a:r>
          </a:p>
          <a:p>
            <a:r>
              <a:rPr lang="es-ES" b="1" dirty="0">
                <a:latin typeface="Maiandra GD" panose="020E0502030308020204" pitchFamily="34" charset="0"/>
              </a:rPr>
              <a:t>David pide que la arrogancia no le alcance.</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Salmos.36:11.</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99FF99"/>
                </a:highlight>
                <a:latin typeface="Maiandra GD" panose="020E0502030308020204" pitchFamily="34" charset="0"/>
              </a:rPr>
              <a:t>Que no me alcance el pie del orgullo,</a:t>
            </a:r>
            <a:r>
              <a:rPr lang="es-ES" b="1" dirty="0">
                <a:latin typeface="Maiandra GD" panose="020E0502030308020204" pitchFamily="34" charset="0"/>
              </a:rPr>
              <a:t> Ni me mueva la mano de los impíos. </a:t>
            </a:r>
          </a:p>
        </p:txBody>
      </p:sp>
      <p:pic>
        <p:nvPicPr>
          <p:cNvPr id="11" name="Imagen 10">
            <a:extLst>
              <a:ext uri="{FF2B5EF4-FFF2-40B4-BE49-F238E27FC236}">
                <a16:creationId xmlns:a16="http://schemas.microsoft.com/office/drawing/2014/main" id="{93B28874-ACAC-3D16-6756-96DE8A360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105810563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644B0-B6D3-1709-5088-3AA647647A58}"/>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B6B96401-E3D9-CFC8-43A6-AF19BCE1290B}"/>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F15A1E7A-4F26-0474-8827-D0AA3D8DF326}"/>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5118A175-230C-6EE9-728D-AA674336D557}"/>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02F2C52-268F-25B9-6642-00E3EB76BAAC}"/>
              </a:ext>
            </a:extLst>
          </p:cNvPr>
          <p:cNvSpPr>
            <a:spLocks noGrp="1"/>
          </p:cNvSpPr>
          <p:nvPr>
            <p:ph idx="1"/>
          </p:nvPr>
        </p:nvSpPr>
        <p:spPr>
          <a:xfrm>
            <a:off x="3925956" y="1245522"/>
            <a:ext cx="5218043" cy="5612478"/>
          </a:xfrm>
        </p:spPr>
        <p:txBody>
          <a:bodyPr>
            <a:normAutofit lnSpcReduction="10000"/>
          </a:bodyPr>
          <a:lstStyle/>
          <a:p>
            <a:r>
              <a:rPr lang="es-ES" b="1" dirty="0">
                <a:latin typeface="Maiandra GD" panose="020E0502030308020204" pitchFamily="34" charset="0"/>
              </a:rPr>
              <a:t>David quiere estar libre del orgullo, la vanagloria la altivez, que gran ejemplo para nosotros que tengamos esta misma actitud, el orgullo la vanagloria ha hecho que muchos predicadores se pierdan.</a:t>
            </a:r>
          </a:p>
          <a:p>
            <a:r>
              <a:rPr lang="es-ES" b="1" dirty="0">
                <a:latin typeface="Maiandra GD" panose="020E0502030308020204" pitchFamily="34" charset="0"/>
              </a:rPr>
              <a:t>Su oración es contestada.</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Salmos.36:12.</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66FF99"/>
                </a:highlight>
                <a:latin typeface="Maiandra GD" panose="020E0502030308020204" pitchFamily="34" charset="0"/>
              </a:rPr>
              <a:t>Allí han caído los que obran iniquidad;</a:t>
            </a:r>
            <a:r>
              <a:rPr lang="es-ES" b="1" dirty="0">
                <a:latin typeface="Maiandra GD" panose="020E0502030308020204" pitchFamily="34" charset="0"/>
              </a:rPr>
              <a:t> Han sido derribados y no se pueden levantar. </a:t>
            </a:r>
          </a:p>
        </p:txBody>
      </p:sp>
      <p:pic>
        <p:nvPicPr>
          <p:cNvPr id="11" name="Imagen 10">
            <a:extLst>
              <a:ext uri="{FF2B5EF4-FFF2-40B4-BE49-F238E27FC236}">
                <a16:creationId xmlns:a16="http://schemas.microsoft.com/office/drawing/2014/main" id="{562D21E7-BFE6-D378-A420-6AB83E4165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37784056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3A1C7-D3E9-2A3F-AACE-9E1F717EF9AF}"/>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E8F26B64-BCBD-20FE-CDC8-72F7ED1C82D2}"/>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6970DD57-F391-8347-97AC-481B568D8D25}"/>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D32ABE66-A05D-228A-B368-0F691CB9FA11}"/>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F3780438-E988-BA79-2FF9-C7AFB2BB37F4}"/>
              </a:ext>
            </a:extLst>
          </p:cNvPr>
          <p:cNvSpPr>
            <a:spLocks noGrp="1"/>
          </p:cNvSpPr>
          <p:nvPr>
            <p:ph idx="1"/>
          </p:nvPr>
        </p:nvSpPr>
        <p:spPr>
          <a:xfrm>
            <a:off x="3925956" y="1245522"/>
            <a:ext cx="5218043" cy="5612478"/>
          </a:xfrm>
        </p:spPr>
        <p:txBody>
          <a:bodyPr>
            <a:normAutofit/>
          </a:bodyPr>
          <a:lstStyle/>
          <a:p>
            <a:r>
              <a:rPr lang="es-ES" b="1" dirty="0">
                <a:latin typeface="Maiandra GD" panose="020E0502030308020204" pitchFamily="34" charset="0"/>
              </a:rPr>
              <a:t>La fe capacita al Salmista para ver la caída de los malos y contemplar su impotencia para levantarse.</a:t>
            </a:r>
          </a:p>
          <a:p>
            <a:r>
              <a:rPr lang="es-ES" b="1" dirty="0">
                <a:latin typeface="Maiandra GD" panose="020E0502030308020204" pitchFamily="34" charset="0"/>
              </a:rPr>
              <a:t>Siempre los malos serán derribados.</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Salmos.37:38.</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Pero los transgresores serán destruidos a una;</a:t>
            </a:r>
            <a:r>
              <a:rPr lang="es-ES" b="1" dirty="0">
                <a:latin typeface="Maiandra GD" panose="020E0502030308020204" pitchFamily="34" charset="0"/>
              </a:rPr>
              <a:t> La posteridad de los impíos será exterminada.</a:t>
            </a:r>
          </a:p>
          <a:p>
            <a:r>
              <a:rPr lang="es-ES" b="1" dirty="0">
                <a:latin typeface="Maiandra GD" panose="020E0502030308020204" pitchFamily="34" charset="0"/>
              </a:rPr>
              <a:t>Pero la salvación de los justos Dios le ayudara.</a:t>
            </a:r>
          </a:p>
        </p:txBody>
      </p:sp>
      <p:pic>
        <p:nvPicPr>
          <p:cNvPr id="11" name="Imagen 10">
            <a:extLst>
              <a:ext uri="{FF2B5EF4-FFF2-40B4-BE49-F238E27FC236}">
                <a16:creationId xmlns:a16="http://schemas.microsoft.com/office/drawing/2014/main" id="{DA54546B-57B4-3531-01E6-E42CB0B10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34606716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93DBA-81AD-331A-3EFB-F52EC01DF1F7}"/>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6A0D3CEF-FC5F-A12C-7CFC-658A95551A30}"/>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0AC18CF7-6AAF-9833-1C4D-57C91754E87D}"/>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669B6278-421F-4B8C-126C-262D46530FE3}"/>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815525-B2FE-99E8-2A0F-E3B567BEB82F}"/>
              </a:ext>
            </a:extLst>
          </p:cNvPr>
          <p:cNvSpPr>
            <a:spLocks noGrp="1"/>
          </p:cNvSpPr>
          <p:nvPr>
            <p:ph idx="1"/>
          </p:nvPr>
        </p:nvSpPr>
        <p:spPr>
          <a:xfrm>
            <a:off x="3925956" y="1245522"/>
            <a:ext cx="5218043" cy="5612478"/>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Salmos.37:39-40.</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Pero la salvación de los justos viene del SEÑOR;</a:t>
            </a:r>
            <a:r>
              <a:rPr lang="es-ES" b="1" dirty="0">
                <a:latin typeface="Maiandra GD" panose="020E0502030308020204" pitchFamily="34" charset="0"/>
              </a:rPr>
              <a:t> Él es su fortaleza en el tiempo de la angustia. </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V.40.</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El SEÑOR los ayuda y los libra;</a:t>
            </a:r>
            <a:r>
              <a:rPr lang="es-ES" b="1" dirty="0">
                <a:latin typeface="Maiandra GD" panose="020E0502030308020204" pitchFamily="34" charset="0"/>
              </a:rPr>
              <a:t> Los libras de los impíos y los salva, Porque en Él se refugian. </a:t>
            </a:r>
          </a:p>
          <a:p>
            <a:r>
              <a:rPr lang="es-ES" b="1" dirty="0">
                <a:latin typeface="Maiandra GD" panose="020E0502030308020204" pitchFamily="34" charset="0"/>
              </a:rPr>
              <a:t>Dios los va a destruir.</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Salmos.94:23.</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8ADD5DBF-DE0D-9719-5C65-9A77A75D8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5908426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4A8D0-3CAF-0D35-B523-629080F3216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568EA5F6-4029-1898-2E0A-669FDF934E5E}"/>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B7974E93-9ECD-B1D6-3652-F63C601FD5A2}"/>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D936BA8A-E42F-7560-A3F2-CCEC11BC539D}"/>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36A3272-9ECE-8827-720F-6832302250E4}"/>
              </a:ext>
            </a:extLst>
          </p:cNvPr>
          <p:cNvSpPr>
            <a:spLocks noGrp="1"/>
          </p:cNvSpPr>
          <p:nvPr>
            <p:ph idx="1"/>
          </p:nvPr>
        </p:nvSpPr>
        <p:spPr>
          <a:xfrm>
            <a:off x="3925956" y="1245522"/>
            <a:ext cx="5218043" cy="5612478"/>
          </a:xfrm>
        </p:spPr>
        <p:txBody>
          <a:bodyPr>
            <a:normAutofit/>
          </a:bodyPr>
          <a:lstStyle/>
          <a:p>
            <a:r>
              <a:rPr lang="es-ES" b="1" dirty="0">
                <a:latin typeface="Maiandra GD" panose="020E0502030308020204" pitchFamily="34" charset="0"/>
              </a:rPr>
              <a:t>Él ha hecho volver sobre ellos su propia iniquidad, Y los destruirá en su maldad;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El SEÑOR, nuestro Dios, los destruirá.</a:t>
            </a:r>
            <a:r>
              <a:rPr lang="es-ES" b="1" dirty="0">
                <a:latin typeface="Maiandra GD" panose="020E0502030308020204" pitchFamily="34" charset="0"/>
              </a:rPr>
              <a:t> </a:t>
            </a:r>
          </a:p>
          <a:p>
            <a:r>
              <a:rPr lang="es-ES" b="1" dirty="0">
                <a:latin typeface="Maiandra GD" panose="020E0502030308020204" pitchFamily="34" charset="0"/>
              </a:rPr>
              <a:t>Dios siempre va a pagar a cada uno según nuestras obras y al impío también.</a:t>
            </a:r>
          </a:p>
          <a:p>
            <a:r>
              <a:rPr lang="es-ES" b="1" dirty="0">
                <a:latin typeface="Maiandra GD" panose="020E0502030308020204" pitchFamily="34" charset="0"/>
              </a:rPr>
              <a:t>Confiemos siempre en la justicia de Dios y su misericordia.</a:t>
            </a:r>
          </a:p>
          <a:p>
            <a:r>
              <a:rPr lang="es-ES" b="1" dirty="0">
                <a:latin typeface="Maiandra GD" panose="020E0502030308020204" pitchFamily="34" charset="0"/>
              </a:rPr>
              <a:t>Dios siempre protege a sus hijos.</a:t>
            </a:r>
          </a:p>
        </p:txBody>
      </p:sp>
      <p:pic>
        <p:nvPicPr>
          <p:cNvPr id="11" name="Imagen 10">
            <a:extLst>
              <a:ext uri="{FF2B5EF4-FFF2-40B4-BE49-F238E27FC236}">
                <a16:creationId xmlns:a16="http://schemas.microsoft.com/office/drawing/2014/main" id="{B9B272C7-4FF2-28B2-55E0-35278A1C3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400563409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EEC49-CB2E-0AE6-FFEE-9389BE906430}"/>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F1452B73-54B5-BBD9-90CD-0D19AF2DCA83}"/>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CE728674-E683-B86D-FFCD-C9AA594BF09A}"/>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E6AF2B9F-F6A4-719B-F23D-15A7985FF443}"/>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sz="8000" b="1" u="sng" dirty="0">
                <a:effectLst>
                  <a:outerShdw blurRad="38100" dist="38100" dir="2700000" algn="tl">
                    <a:srgbClr val="000000">
                      <a:alpha val="43137"/>
                    </a:srgbClr>
                  </a:outerShdw>
                </a:effectLst>
                <a:latin typeface="Maiandra GD" panose="020E0502030308020204" pitchFamily="34" charset="0"/>
              </a:rPr>
              <a:t>CONCLUSIÓN:</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C7BAEFC-3281-A2CF-CBA3-FD5C4EB5E7F5}"/>
              </a:ext>
            </a:extLst>
          </p:cNvPr>
          <p:cNvSpPr>
            <a:spLocks noGrp="1"/>
          </p:cNvSpPr>
          <p:nvPr>
            <p:ph idx="1"/>
          </p:nvPr>
        </p:nvSpPr>
        <p:spPr>
          <a:xfrm>
            <a:off x="3925956" y="1245522"/>
            <a:ext cx="5218043" cy="5612478"/>
          </a:xfrm>
        </p:spPr>
        <p:txBody>
          <a:bodyPr>
            <a:normAutofit lnSpcReduction="10000"/>
          </a:bodyPr>
          <a:lstStyle/>
          <a:p>
            <a:r>
              <a:rPr lang="es-ES" b="1" dirty="0">
                <a:latin typeface="Maiandra GD" panose="020E0502030308020204" pitchFamily="34" charset="0"/>
              </a:rPr>
              <a:t>Los malos siempre van a ser destruidos por Dios, su misericordia esta para los justos.</a:t>
            </a:r>
          </a:p>
          <a:p>
            <a:r>
              <a:rPr lang="es-ES" b="1" dirty="0">
                <a:latin typeface="Maiandra GD" panose="020E0502030308020204" pitchFamily="34" charset="0"/>
              </a:rPr>
              <a:t>Confiemos siempre en la misericordia de Dios es fuente de vida, es abundante corre como rio, es fuerte estable siempre.</a:t>
            </a:r>
          </a:p>
          <a:p>
            <a:r>
              <a:rPr lang="es-ES" b="1" dirty="0">
                <a:latin typeface="Maiandra GD" panose="020E0502030308020204" pitchFamily="34" charset="0"/>
              </a:rPr>
              <a:t>Lamentablemente la gente no quiere la misericordia de Dios, se aleja de ella, quiere andar en su camino y no en Él de Dios.</a:t>
            </a:r>
          </a:p>
        </p:txBody>
      </p:sp>
      <p:pic>
        <p:nvPicPr>
          <p:cNvPr id="11" name="Imagen 10">
            <a:extLst>
              <a:ext uri="{FF2B5EF4-FFF2-40B4-BE49-F238E27FC236}">
                <a16:creationId xmlns:a16="http://schemas.microsoft.com/office/drawing/2014/main" id="{135B16B1-16C4-E2E7-FA48-B7B96EF87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70483395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AEB03-2D3F-17B4-86EB-B717EF89F5E7}"/>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0CA9049E-F343-C710-42CE-A464658B248F}"/>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773A8A47-55D7-841B-0B97-A7C373581611}"/>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676FF1CE-4E8E-F125-6062-6642CEB7FF9A}"/>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FDF737E-47A8-7777-07B6-5378F5D46D7A}"/>
              </a:ext>
            </a:extLst>
          </p:cNvPr>
          <p:cNvSpPr>
            <a:spLocks noGrp="1"/>
          </p:cNvSpPr>
          <p:nvPr>
            <p:ph idx="1"/>
          </p:nvPr>
        </p:nvSpPr>
        <p:spPr>
          <a:xfrm>
            <a:off x="3925956" y="1245522"/>
            <a:ext cx="5218043" cy="5612478"/>
          </a:xfrm>
        </p:spPr>
        <p:txBody>
          <a:bodyPr>
            <a:normAutofit/>
          </a:bodyPr>
          <a:lstStyle/>
          <a:p>
            <a:r>
              <a:rPr lang="es-ES" b="1" dirty="0">
                <a:latin typeface="Maiandra GD" panose="020E0502030308020204" pitchFamily="34" charset="0"/>
              </a:rPr>
              <a:t>Hay un oráculo en el corazón de David que representa con viveza la transgresión de los malos.</a:t>
            </a:r>
          </a:p>
          <a:p>
            <a:r>
              <a:rPr lang="es-ES" b="1" dirty="0">
                <a:latin typeface="Maiandra GD" panose="020E0502030308020204" pitchFamily="34" charset="0"/>
              </a:rPr>
              <a:t>Quienes ya no tienen temor de Dios. </a:t>
            </a:r>
          </a:p>
          <a:p>
            <a:r>
              <a:rPr lang="es-ES" b="1" dirty="0">
                <a:latin typeface="Maiandra GD" panose="020E0502030308020204" pitchFamily="34" charset="0"/>
              </a:rPr>
              <a:t>Y por eso se alejan más y más de Dios de su santidad.</a:t>
            </a:r>
          </a:p>
          <a:p>
            <a:r>
              <a:rPr lang="es-ES" b="1" dirty="0">
                <a:latin typeface="Maiandra GD" panose="020E0502030308020204" pitchFamily="34" charset="0"/>
              </a:rPr>
              <a:t>Su transgresión, pecado les engaña, en su vida pensando y creyendo que están bien.</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Salmos.36:2.</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67DBA5B3-3461-F834-5738-3D9977CD1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420668110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4913E-2974-DFE3-C381-E960F9601499}"/>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36973256-7BF6-AE03-425B-79BA56D45A97}"/>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8AB7083E-AB2B-E0D1-6ED1-2DA91F58CF7B}"/>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609047A4-837E-479D-910B-9C1190B3BB64}"/>
              </a:ext>
            </a:extLst>
          </p:cNvPr>
          <p:cNvSpPr>
            <a:spLocks noGrp="1"/>
          </p:cNvSpPr>
          <p:nvPr>
            <p:ph type="title"/>
          </p:nvPr>
        </p:nvSpPr>
        <p:spPr>
          <a:xfrm>
            <a:off x="0" y="1"/>
            <a:ext cx="9143999" cy="1245520"/>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sz="8000" b="1" u="sng" dirty="0">
                <a:effectLst>
                  <a:outerShdw blurRad="38100" dist="38100" dir="2700000" algn="tl">
                    <a:srgbClr val="000000">
                      <a:alpha val="43137"/>
                    </a:srgbClr>
                  </a:outerShdw>
                </a:effectLst>
                <a:latin typeface="Maiandra GD" panose="020E0502030308020204" pitchFamily="34" charset="0"/>
              </a:rPr>
              <a:t>CONCLUSIÓN:</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529EE01-C88A-9FCC-D6B6-50CF3203CE51}"/>
              </a:ext>
            </a:extLst>
          </p:cNvPr>
          <p:cNvSpPr>
            <a:spLocks noGrp="1"/>
          </p:cNvSpPr>
          <p:nvPr>
            <p:ph idx="1"/>
          </p:nvPr>
        </p:nvSpPr>
        <p:spPr>
          <a:xfrm>
            <a:off x="3925956" y="1245522"/>
            <a:ext cx="5218043" cy="5612478"/>
          </a:xfrm>
        </p:spPr>
        <p:txBody>
          <a:bodyPr>
            <a:normAutofit/>
          </a:bodyPr>
          <a:lstStyle/>
          <a:p>
            <a:r>
              <a:rPr lang="es-ES" b="1" dirty="0">
                <a:latin typeface="Maiandra GD" panose="020E0502030308020204" pitchFamily="34" charset="0"/>
              </a:rPr>
              <a:t>Usted puede beneficiarse de la misericordia de Dios, su bondad su amor. </a:t>
            </a:r>
          </a:p>
          <a:p>
            <a:r>
              <a:rPr lang="es-ES" b="1" dirty="0">
                <a:latin typeface="Maiandra GD" panose="020E0502030308020204" pitchFamily="34" charset="0"/>
              </a:rPr>
              <a:t>Su fidelidad, Él le está buscando y goce de esta misericordia, </a:t>
            </a:r>
          </a:p>
          <a:p>
            <a:r>
              <a:rPr lang="es-ES" b="1" dirty="0">
                <a:latin typeface="Maiandra GD" panose="020E0502030308020204" pitchFamily="34" charset="0"/>
              </a:rPr>
              <a:t>Usted puede saciarse de esta abundancia de Dios.</a:t>
            </a:r>
          </a:p>
          <a:p>
            <a:r>
              <a:rPr lang="es-ES" b="1" dirty="0">
                <a:latin typeface="Maiandra GD" panose="020E0502030308020204" pitchFamily="34" charset="0"/>
              </a:rPr>
              <a:t>Dios es grande en misericordia.</a:t>
            </a:r>
          </a:p>
          <a:p>
            <a:r>
              <a:rPr lang="es-ES" b="1" dirty="0">
                <a:latin typeface="Maiandra GD" panose="020E0502030308020204" pitchFamily="34" charset="0"/>
              </a:rPr>
              <a:t>Ya que Él es lento para la ira.</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Numeros.14:18-19.</a:t>
            </a:r>
          </a:p>
        </p:txBody>
      </p:sp>
      <p:pic>
        <p:nvPicPr>
          <p:cNvPr id="11" name="Imagen 10">
            <a:extLst>
              <a:ext uri="{FF2B5EF4-FFF2-40B4-BE49-F238E27FC236}">
                <a16:creationId xmlns:a16="http://schemas.microsoft.com/office/drawing/2014/main" id="{65524F80-FE79-3991-67FF-E564F76DE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409061700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52423-A351-32FE-63F9-D8F941332B8A}"/>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D4325165-618C-9195-0FA7-D3F8DB3397FB}"/>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06ABBC4D-5502-60D5-9223-71D7C14B574B}"/>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78BC0388-CF4D-1F8B-0B08-81A427F196DC}"/>
              </a:ext>
            </a:extLst>
          </p:cNvPr>
          <p:cNvSpPr>
            <a:spLocks noGrp="1"/>
          </p:cNvSpPr>
          <p:nvPr>
            <p:ph type="title"/>
          </p:nvPr>
        </p:nvSpPr>
        <p:spPr>
          <a:xfrm>
            <a:off x="0" y="1"/>
            <a:ext cx="9143999" cy="1245520"/>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sz="8000" b="1" u="sng" dirty="0">
                <a:effectLst>
                  <a:outerShdw blurRad="38100" dist="38100" dir="2700000" algn="tl">
                    <a:srgbClr val="000000">
                      <a:alpha val="43137"/>
                    </a:srgbClr>
                  </a:outerShdw>
                </a:effectLst>
                <a:latin typeface="Maiandra GD" panose="020E0502030308020204" pitchFamily="34" charset="0"/>
              </a:rPr>
              <a:t>CONCLUSIÓN:</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FACE4E9-AD1F-ABC4-AFFB-C7AD9A0A15AB}"/>
              </a:ext>
            </a:extLst>
          </p:cNvPr>
          <p:cNvSpPr>
            <a:spLocks noGrp="1"/>
          </p:cNvSpPr>
          <p:nvPr>
            <p:ph idx="1"/>
          </p:nvPr>
        </p:nvSpPr>
        <p:spPr>
          <a:xfrm>
            <a:off x="3925956" y="1245522"/>
            <a:ext cx="5218043" cy="5612478"/>
          </a:xfrm>
        </p:spPr>
        <p:txBody>
          <a:bodyPr>
            <a:normAutofit fontScale="92500" lnSpcReduction="10000"/>
          </a:bodyPr>
          <a:lstStyle/>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“El SEÑOR es lento para la ira y abundante en misericordia,</a:t>
            </a:r>
            <a:r>
              <a:rPr lang="es-ES" b="1" dirty="0">
                <a:latin typeface="Maiandra GD" panose="020E0502030308020204" pitchFamily="34" charset="0"/>
              </a:rPr>
              <a:t> y perdona la iniquidad y la transgresión; pero de ninguna manera tendrá por inocente al culpable; sino que castigará la iniquidad de los padres sobre los hijos hasta la tercera y la cuarta generación”. </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V.19.</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»Perdona, te ruego, la iniquidad de este pueblo conforme a la grandeza de Tu misericordia,</a:t>
            </a:r>
            <a:r>
              <a:rPr lang="es-ES" b="1" dirty="0">
                <a:latin typeface="Maiandra GD" panose="020E0502030308020204" pitchFamily="34" charset="0"/>
              </a:rPr>
              <a:t> así como has perdonado a este pueblo desde Egipto hasta aquí». </a:t>
            </a:r>
          </a:p>
        </p:txBody>
      </p:sp>
      <p:pic>
        <p:nvPicPr>
          <p:cNvPr id="11" name="Imagen 10">
            <a:extLst>
              <a:ext uri="{FF2B5EF4-FFF2-40B4-BE49-F238E27FC236}">
                <a16:creationId xmlns:a16="http://schemas.microsoft.com/office/drawing/2014/main" id="{C568AB99-092D-883F-DDC5-5E1839154F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33030781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56D6E-7F16-6644-1E94-DBF1C8D765FB}"/>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E29F0E9E-C8B9-E918-2489-64FE635F85B9}"/>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2AF5325B-C20C-94F2-4C44-AE2AD1AE42C1}"/>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08DD9C8E-3D75-2235-F058-EB7FA9520E2B}"/>
              </a:ext>
            </a:extLst>
          </p:cNvPr>
          <p:cNvSpPr>
            <a:spLocks noGrp="1"/>
          </p:cNvSpPr>
          <p:nvPr>
            <p:ph type="title"/>
          </p:nvPr>
        </p:nvSpPr>
        <p:spPr>
          <a:xfrm>
            <a:off x="0" y="1"/>
            <a:ext cx="9143999" cy="1245520"/>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sz="8000" b="1" u="sng" dirty="0">
                <a:effectLst>
                  <a:outerShdw blurRad="38100" dist="38100" dir="2700000" algn="tl">
                    <a:srgbClr val="000000">
                      <a:alpha val="43137"/>
                    </a:srgbClr>
                  </a:outerShdw>
                </a:effectLst>
                <a:latin typeface="Maiandra GD" panose="020E0502030308020204" pitchFamily="34" charset="0"/>
              </a:rPr>
              <a:t>CONCLUSIÓN:</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6A6F466-A2FF-D6A4-7574-165D1AE12AAC}"/>
              </a:ext>
            </a:extLst>
          </p:cNvPr>
          <p:cNvSpPr>
            <a:spLocks noGrp="1"/>
          </p:cNvSpPr>
          <p:nvPr>
            <p:ph idx="1"/>
          </p:nvPr>
        </p:nvSpPr>
        <p:spPr>
          <a:xfrm>
            <a:off x="3925956" y="1245522"/>
            <a:ext cx="5218043" cy="5612478"/>
          </a:xfrm>
        </p:spPr>
        <p:txBody>
          <a:bodyPr>
            <a:normAutofit lnSpcReduction="10000"/>
          </a:bodyPr>
          <a:lstStyle/>
          <a:p>
            <a:r>
              <a:rPr lang="es-ES" b="1" dirty="0">
                <a:latin typeface="Maiandra GD" panose="020E0502030308020204" pitchFamily="34" charset="0"/>
              </a:rPr>
              <a:t>Busquemos siempre a Dios y aprovechemos de su amor misericordia bondad infinita siempre para cada uno de sus hijos que hacen su voluntad.</a:t>
            </a:r>
          </a:p>
          <a:p>
            <a:r>
              <a:rPr lang="es-ES" b="1" dirty="0">
                <a:latin typeface="Maiandra GD" panose="020E0502030308020204" pitchFamily="34" charset="0"/>
              </a:rPr>
              <a:t>Dios siempre ha sido justo y misericordioso si nos pagara como merecemos no estaríamos aquí.</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Salmos.103:10.</a:t>
            </a:r>
          </a:p>
          <a:p>
            <a:r>
              <a:rPr lang="es-ES" b="1" dirty="0">
                <a:latin typeface="Maiandra GD" panose="020E0502030308020204" pitchFamily="34" charset="0"/>
              </a:rPr>
              <a:t>No nos ha tratado según nuestros pecados, </a:t>
            </a: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Ni nos ha pagado conforme a nuestras iniquidades.</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CC34A929-B333-E7CD-8B62-A6F6846DD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40887778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F0549-0060-F27F-93C9-7B36692E6D2D}"/>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0B0753D0-8FF7-F6D6-B1A1-6F60BC285B43}"/>
              </a:ext>
            </a:extLst>
          </p:cNvPr>
          <p:cNvPicPr>
            <a:picLocks noChangeAspect="1"/>
          </p:cNvPicPr>
          <p:nvPr/>
        </p:nvPicPr>
        <p:blipFill>
          <a:blip r:embed="rId2"/>
          <a:stretch>
            <a:fillRect/>
          </a:stretch>
        </p:blipFill>
        <p:spPr>
          <a:xfrm>
            <a:off x="0" y="0"/>
            <a:ext cx="9143999" cy="6858000"/>
          </a:xfrm>
          <a:prstGeom prst="rect">
            <a:avLst/>
          </a:prstGeom>
        </p:spPr>
      </p:pic>
      <p:sp>
        <p:nvSpPr>
          <p:cNvPr id="6" name="Rectángulo: esquinas redondeadas 5">
            <a:extLst>
              <a:ext uri="{FF2B5EF4-FFF2-40B4-BE49-F238E27FC236}">
                <a16:creationId xmlns:a16="http://schemas.microsoft.com/office/drawing/2014/main" id="{6E5F3AF6-20FB-029F-D3F8-7ADE4C738F71}"/>
              </a:ext>
            </a:extLst>
          </p:cNvPr>
          <p:cNvSpPr/>
          <p:nvPr/>
        </p:nvSpPr>
        <p:spPr>
          <a:xfrm>
            <a:off x="0" y="5804452"/>
            <a:ext cx="9144000" cy="1053548"/>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800" b="1" dirty="0">
                <a:latin typeface="Maiandra GD" panose="020E0502030308020204" pitchFamily="34" charset="0"/>
              </a:rPr>
              <a:t>DIOS NOS BENDIGA A TODOS.</a:t>
            </a:r>
            <a:endParaRPr lang="es-NI" sz="4800" b="1" dirty="0">
              <a:latin typeface="Maiandra GD" panose="020E0502030308020204" pitchFamily="34" charset="0"/>
            </a:endParaRPr>
          </a:p>
        </p:txBody>
      </p:sp>
      <p:pic>
        <p:nvPicPr>
          <p:cNvPr id="10" name="Imagen 9">
            <a:extLst>
              <a:ext uri="{FF2B5EF4-FFF2-40B4-BE49-F238E27FC236}">
                <a16:creationId xmlns:a16="http://schemas.microsoft.com/office/drawing/2014/main" id="{C95B52E7-CCD4-B750-69A7-A975824D5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804452"/>
          </a:xfrm>
          <a:prstGeom prst="rect">
            <a:avLst/>
          </a:prstGeom>
        </p:spPr>
      </p:pic>
    </p:spTree>
    <p:extLst>
      <p:ext uri="{BB962C8B-B14F-4D97-AF65-F5344CB8AC3E}">
        <p14:creationId xmlns:p14="http://schemas.microsoft.com/office/powerpoint/2010/main" val="83881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21347-FC6B-971D-EC74-EDF94046CEC1}"/>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E6EB8763-A86D-7BBB-6BE9-AD7E3C160AFE}"/>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050FD294-185B-E8E5-2F44-81005A19993C}"/>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545F6729-FE3D-FCE6-35B8-F6EA004BFC1B}"/>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A92AA6B-02F9-9C9E-3AF7-3A7545B143FE}"/>
              </a:ext>
            </a:extLst>
          </p:cNvPr>
          <p:cNvSpPr>
            <a:spLocks noGrp="1"/>
          </p:cNvSpPr>
          <p:nvPr>
            <p:ph idx="1"/>
          </p:nvPr>
        </p:nvSpPr>
        <p:spPr>
          <a:xfrm>
            <a:off x="3925956" y="1245522"/>
            <a:ext cx="5218043" cy="5612478"/>
          </a:xfrm>
        </p:spPr>
        <p:txBody>
          <a:bodyPr>
            <a:normAutofit lnSpcReduction="10000"/>
          </a:bodyPr>
          <a:lstStyle/>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Porque en sus propios ojos la transgresión le engaña</a:t>
            </a:r>
            <a:r>
              <a:rPr lang="es-ES" b="1" dirty="0">
                <a:latin typeface="Maiandra GD" panose="020E0502030308020204" pitchFamily="34" charset="0"/>
              </a:rPr>
              <a:t> En cuanto a descubrir su iniquidad y aborrecerla. </a:t>
            </a:r>
          </a:p>
          <a:p>
            <a:r>
              <a:rPr lang="es-ES" b="1" dirty="0">
                <a:latin typeface="Maiandra GD" panose="020E0502030308020204" pitchFamily="34" charset="0"/>
              </a:rPr>
              <a:t>Según ellos nadie les va a descubrir su pecado su maldad, lamentablemente el pecado nos engaña.</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Hebreos.3:13.</a:t>
            </a:r>
            <a:r>
              <a:rPr lang="es-ES" b="1" dirty="0">
                <a:latin typeface="Maiandra GD" panose="020E0502030308020204" pitchFamily="34" charset="0"/>
              </a:rPr>
              <a:t> </a:t>
            </a:r>
          </a:p>
          <a:p>
            <a:r>
              <a:rPr lang="es-ES" b="1" dirty="0">
                <a:latin typeface="Maiandra GD" panose="020E0502030308020204" pitchFamily="34" charset="0"/>
              </a:rPr>
              <a:t>Antes, exhórtense los unos a los otros cada día, mientras todavía se dice: «Hoy»;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no sea que alguno de ustedes sea endurecido por el engaño del pecado.</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208B62FD-E77B-E082-A55E-539FE4B6D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21344920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C4E2B-BCC0-DF19-8CB4-7FFE291B0A52}"/>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F6D89295-0E3B-D434-8CD6-70C8C5F56251}"/>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22B07A5D-3325-026B-D949-7590AC7044F4}"/>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5E215F6A-C895-C7B7-440D-59CB08090F6D}"/>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A5EBE2A4-058E-85C6-3170-C620F7BC8057}"/>
              </a:ext>
            </a:extLst>
          </p:cNvPr>
          <p:cNvSpPr>
            <a:spLocks noGrp="1"/>
          </p:cNvSpPr>
          <p:nvPr>
            <p:ph idx="1"/>
          </p:nvPr>
        </p:nvSpPr>
        <p:spPr>
          <a:xfrm>
            <a:off x="3925956" y="1245522"/>
            <a:ext cx="5218043" cy="5612478"/>
          </a:xfrm>
        </p:spPr>
        <p:txBody>
          <a:bodyPr>
            <a:normAutofit fontScale="92500" lnSpcReduction="10000"/>
          </a:bodyPr>
          <a:lstStyle/>
          <a:p>
            <a:r>
              <a:rPr lang="es-ES" b="1" dirty="0">
                <a:latin typeface="Maiandra GD" panose="020E0502030308020204" pitchFamily="34" charset="0"/>
              </a:rPr>
              <a:t>La gente se deja engañar por el pecado, pensando que nadie los ve o nadie los descubrirá.</a:t>
            </a:r>
          </a:p>
          <a:p>
            <a:r>
              <a:rPr lang="es-ES" b="1" dirty="0">
                <a:latin typeface="Maiandra GD" panose="020E0502030308020204" pitchFamily="34" charset="0"/>
              </a:rPr>
              <a:t>Como los Ancianos que pensaban y decían que Dios no miraba lo que ellos hacían.</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Ezequiel.8:12.</a:t>
            </a:r>
            <a:r>
              <a:rPr lang="es-ES" b="1" dirty="0">
                <a:latin typeface="Maiandra GD" panose="020E0502030308020204" pitchFamily="34" charset="0"/>
              </a:rPr>
              <a:t>  </a:t>
            </a:r>
          </a:p>
          <a:p>
            <a:r>
              <a:rPr lang="es-ES" b="1" dirty="0">
                <a:latin typeface="Maiandra GD" panose="020E0502030308020204" pitchFamily="34" charset="0"/>
              </a:rPr>
              <a:t>Entonces Dios me dijo: «Hijo de hombre, ¿has visto lo que hacen en la oscuridad los ancianos de la casa de Israel, cada uno en su cámara de imágenes grabadas? Porque ellos dicen: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“El SEÑOR no nos ve; el SEÑOR ha abandonado la tierra”».</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E8CF7372-A7D3-8001-6994-AD71D3A95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192815377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E9B4C-5914-53E9-61B1-95F836B76F87}"/>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37CB8E0B-8C62-344B-D2A9-29D070AE21AF}"/>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A2BFC71A-7AC5-741D-2004-30BFD9311BEE}"/>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A28350E7-1868-0B48-D700-BDACF67CF989}"/>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C91C2C5-207B-9B48-C0B4-5F1C43DE388E}"/>
              </a:ext>
            </a:extLst>
          </p:cNvPr>
          <p:cNvSpPr>
            <a:spLocks noGrp="1"/>
          </p:cNvSpPr>
          <p:nvPr>
            <p:ph idx="1"/>
          </p:nvPr>
        </p:nvSpPr>
        <p:spPr>
          <a:xfrm>
            <a:off x="3925956" y="1245522"/>
            <a:ext cx="5218043" cy="5612478"/>
          </a:xfrm>
        </p:spPr>
        <p:txBody>
          <a:bodyPr>
            <a:normAutofit fontScale="92500" lnSpcReduction="10000"/>
          </a:bodyPr>
          <a:lstStyle/>
          <a:p>
            <a:r>
              <a:rPr lang="es-ES" b="1" dirty="0">
                <a:latin typeface="Maiandra GD" panose="020E0502030308020204" pitchFamily="34" charset="0"/>
              </a:rPr>
              <a:t>Su boca es solo para la maldad.</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Salmos.36:3.</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Las palabras de su boca son iniquidad y engaño;</a:t>
            </a:r>
            <a:r>
              <a:rPr lang="es-ES" b="1" dirty="0">
                <a:latin typeface="Maiandra GD" panose="020E0502030308020204" pitchFamily="34" charset="0"/>
              </a:rPr>
              <a:t> Ha dejado de ser sabio y de hacer el bien. </a:t>
            </a:r>
          </a:p>
          <a:p>
            <a:r>
              <a:rPr lang="es-ES" b="1" dirty="0">
                <a:latin typeface="Maiandra GD" panose="020E0502030308020204" pitchFamily="34" charset="0"/>
              </a:rPr>
              <a:t>Nosotros debemos dejar las palabras corrompidas.</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Efesios.4:29.</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No salga de la boca de ustedes ninguna palabra mala,</a:t>
            </a:r>
            <a:r>
              <a:rPr lang="es-ES" b="1" dirty="0">
                <a:latin typeface="Maiandra GD" panose="020E0502030308020204" pitchFamily="34" charset="0"/>
              </a:rPr>
              <a:t> sino solo la que sea buena para edificación, según la necesidad del momento, para que imparta gracia a los que escuchan. </a:t>
            </a:r>
          </a:p>
        </p:txBody>
      </p:sp>
      <p:pic>
        <p:nvPicPr>
          <p:cNvPr id="11" name="Imagen 10">
            <a:extLst>
              <a:ext uri="{FF2B5EF4-FFF2-40B4-BE49-F238E27FC236}">
                <a16:creationId xmlns:a16="http://schemas.microsoft.com/office/drawing/2014/main" id="{A6740CA6-A518-4EFD-0445-638A45292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411896514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58605-B29F-F084-0F9E-E09F5E54004D}"/>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86DD4BB0-602E-AD6A-6EE2-2C21E5614C6F}"/>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9F717424-F704-7940-C875-CAE1134A9E01}"/>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06076656-9441-743E-9650-7AE7D35D43CC}"/>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D011D93-9B49-F8E8-FFC8-89394BCF8A1D}"/>
              </a:ext>
            </a:extLst>
          </p:cNvPr>
          <p:cNvSpPr>
            <a:spLocks noGrp="1"/>
          </p:cNvSpPr>
          <p:nvPr>
            <p:ph idx="1"/>
          </p:nvPr>
        </p:nvSpPr>
        <p:spPr>
          <a:xfrm>
            <a:off x="3925956" y="1245522"/>
            <a:ext cx="5218043" cy="5612478"/>
          </a:xfrm>
        </p:spPr>
        <p:txBody>
          <a:bodyPr>
            <a:normAutofit lnSpcReduction="10000"/>
          </a:bodyPr>
          <a:lstStyle/>
          <a:p>
            <a:r>
              <a:rPr lang="es-ES" b="1" dirty="0">
                <a:latin typeface="Maiandra GD" panose="020E0502030308020204" pitchFamily="34" charset="0"/>
              </a:rPr>
              <a:t>Nuestras conversaciones deben ser como la sal que da sabor.</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Colosenses.4:6.</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Que su conversación sea siempre con gracia, sazonada como con sal,</a:t>
            </a:r>
            <a:r>
              <a:rPr lang="es-ES" b="1" dirty="0">
                <a:latin typeface="Maiandra GD" panose="020E0502030308020204" pitchFamily="34" charset="0"/>
              </a:rPr>
              <a:t> para que sepan cómo deben responder a cada persona. </a:t>
            </a:r>
          </a:p>
          <a:p>
            <a:r>
              <a:rPr lang="es-ES" b="1" dirty="0">
                <a:latin typeface="Maiandra GD" panose="020E0502030308020204" pitchFamily="34" charset="0"/>
              </a:rPr>
              <a:t>Porque por nuestras palabras vamos a dar cuenta.</a:t>
            </a:r>
          </a:p>
          <a:p>
            <a:r>
              <a:rPr lang="es-ES" b="1" dirty="0">
                <a:latin typeface="Maiandra GD" panose="020E0502030308020204" pitchFamily="34" charset="0"/>
              </a:rPr>
              <a:t>O nos salvamos o condenamos.</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Mateo.12:36-37.</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A8764E36-D20F-9532-ADAC-3A814C4DF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173898967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CAA8F-45C6-09BD-9DEA-D234FFD73FA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A099AA7B-462A-7330-1587-A4E382382619}"/>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99A2E93C-70DE-3BD8-5564-7FC8EAC654C1}"/>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6AEF8568-6884-83FB-DBD4-A6C4484B2E7A}"/>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C921B2F-A6D9-3252-E5F8-C2886FF3FCEC}"/>
              </a:ext>
            </a:extLst>
          </p:cNvPr>
          <p:cNvSpPr>
            <a:spLocks noGrp="1"/>
          </p:cNvSpPr>
          <p:nvPr>
            <p:ph idx="1"/>
          </p:nvPr>
        </p:nvSpPr>
        <p:spPr>
          <a:xfrm>
            <a:off x="3925956" y="1245522"/>
            <a:ext cx="5218043" cy="5612478"/>
          </a:xfrm>
        </p:spPr>
        <p:txBody>
          <a:bodyPr>
            <a:normAutofit/>
          </a:bodyPr>
          <a:lstStyle/>
          <a:p>
            <a:r>
              <a:rPr lang="es-ES" b="1" dirty="0">
                <a:latin typeface="Maiandra GD" panose="020E0502030308020204" pitchFamily="34" charset="0"/>
              </a:rPr>
              <a:t>»Pero Yo les digo que de toda palabra vana que hablen los hombres,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darán cuenta de ella en el día del juicio.</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V.37.</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»Porque por tus palabras serás justificado,</a:t>
            </a:r>
            <a:r>
              <a:rPr lang="es-ES" b="1" dirty="0">
                <a:latin typeface="Maiandra GD" panose="020E0502030308020204" pitchFamily="34" charset="0"/>
              </a:rPr>
              <a:t> y por tus palabras serás condenado». </a:t>
            </a:r>
          </a:p>
          <a:p>
            <a:r>
              <a:rPr lang="es-ES" b="1" dirty="0">
                <a:latin typeface="Maiandra GD" panose="020E0502030308020204" pitchFamily="34" charset="0"/>
              </a:rPr>
              <a:t>Él malo siempre está maquinando en su mente la maldad.</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Salmos.36:4.</a:t>
            </a:r>
            <a:r>
              <a:rPr lang="es-ES" b="1" dirty="0">
                <a:latin typeface="Maiandra GD" panose="020E0502030308020204" pitchFamily="34" charset="0"/>
              </a:rPr>
              <a:t> </a:t>
            </a:r>
          </a:p>
        </p:txBody>
      </p:sp>
      <p:pic>
        <p:nvPicPr>
          <p:cNvPr id="11" name="Imagen 10">
            <a:extLst>
              <a:ext uri="{FF2B5EF4-FFF2-40B4-BE49-F238E27FC236}">
                <a16:creationId xmlns:a16="http://schemas.microsoft.com/office/drawing/2014/main" id="{E66A73C2-5A5A-8F77-225F-088FC834B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28674981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52292-9F24-7771-78B0-9C1D281A58EE}"/>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63FB37B7-5920-C1FB-456B-BF9D775132B4}"/>
              </a:ext>
            </a:extLst>
          </p:cNvPr>
          <p:cNvPicPr>
            <a:picLocks noChangeAspect="1"/>
          </p:cNvPicPr>
          <p:nvPr/>
        </p:nvPicPr>
        <p:blipFill>
          <a:blip r:embed="rId2"/>
          <a:stretch>
            <a:fillRect/>
          </a:stretch>
        </p:blipFill>
        <p:spPr>
          <a:xfrm>
            <a:off x="0" y="0"/>
            <a:ext cx="9143999" cy="6858000"/>
          </a:xfrm>
          <a:prstGeom prst="rect">
            <a:avLst/>
          </a:prstGeom>
        </p:spPr>
      </p:pic>
      <p:pic>
        <p:nvPicPr>
          <p:cNvPr id="9" name="Imagen 8">
            <a:extLst>
              <a:ext uri="{FF2B5EF4-FFF2-40B4-BE49-F238E27FC236}">
                <a16:creationId xmlns:a16="http://schemas.microsoft.com/office/drawing/2014/main" id="{A395C8E3-504A-418C-A42B-B4C7F31C2E58}"/>
              </a:ext>
            </a:extLst>
          </p:cNvPr>
          <p:cNvPicPr>
            <a:picLocks noChangeAspect="1"/>
          </p:cNvPicPr>
          <p:nvPr/>
        </p:nvPicPr>
        <p:blipFill>
          <a:blip r:embed="rId3"/>
          <a:stretch>
            <a:fillRect/>
          </a:stretch>
        </p:blipFill>
        <p:spPr>
          <a:xfrm rot="16200000">
            <a:off x="3949237" y="-3949239"/>
            <a:ext cx="1245525" cy="9144000"/>
          </a:xfrm>
          <a:prstGeom prst="rect">
            <a:avLst/>
          </a:prstGeom>
        </p:spPr>
      </p:pic>
      <p:sp>
        <p:nvSpPr>
          <p:cNvPr id="4" name="Título 3">
            <a:extLst>
              <a:ext uri="{FF2B5EF4-FFF2-40B4-BE49-F238E27FC236}">
                <a16:creationId xmlns:a16="http://schemas.microsoft.com/office/drawing/2014/main" id="{C2673B75-BCA2-5E27-A49B-330584877E4B}"/>
              </a:ext>
            </a:extLst>
          </p:cNvPr>
          <p:cNvSpPr>
            <a:spLocks noGrp="1"/>
          </p:cNvSpPr>
          <p:nvPr>
            <p:ph type="title"/>
          </p:nvPr>
        </p:nvSpPr>
        <p:spPr>
          <a:xfrm>
            <a:off x="0" y="0"/>
            <a:ext cx="9143999" cy="1325563"/>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EL DIOS JUSTO Y MISERICORDIOSO.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SALMOS.36:1-12.</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A79DE9D-79E1-81AE-C1DA-97C3831C1AA2}"/>
              </a:ext>
            </a:extLst>
          </p:cNvPr>
          <p:cNvSpPr>
            <a:spLocks noGrp="1"/>
          </p:cNvSpPr>
          <p:nvPr>
            <p:ph idx="1"/>
          </p:nvPr>
        </p:nvSpPr>
        <p:spPr>
          <a:xfrm>
            <a:off x="3925956" y="1245522"/>
            <a:ext cx="5218043" cy="5612478"/>
          </a:xfrm>
        </p:spPr>
        <p:txBody>
          <a:bodyPr/>
          <a:lstStyle/>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Planea la iniquidad en su cama;</a:t>
            </a:r>
            <a:r>
              <a:rPr lang="es-ES" b="1" dirty="0">
                <a:latin typeface="Maiandra GD" panose="020E0502030308020204" pitchFamily="34" charset="0"/>
              </a:rPr>
              <a:t> Se obstina en un camino que no es bueno; No aborrece el mal. </a:t>
            </a:r>
          </a:p>
          <a:p>
            <a:r>
              <a:rPr lang="es-ES" b="1" dirty="0">
                <a:latin typeface="Maiandra GD" panose="020E0502030308020204" pitchFamily="34" charset="0"/>
              </a:rPr>
              <a:t>No duerme, no descansan por estar pensando en la maldad que desea llevar a cabo.</a:t>
            </a:r>
          </a:p>
          <a:p>
            <a:pPr algn="ctr"/>
            <a:r>
              <a:rPr lang="es-ES" b="1" u="sng" dirty="0">
                <a:solidFill>
                  <a:schemeClr val="bg1"/>
                </a:solidFill>
                <a:effectLst>
                  <a:outerShdw blurRad="38100" dist="38100" dir="2700000" algn="tl">
                    <a:srgbClr val="000000">
                      <a:alpha val="43137"/>
                    </a:srgbClr>
                  </a:outerShdw>
                </a:effectLst>
                <a:highlight>
                  <a:srgbClr val="CC00CC"/>
                </a:highlight>
                <a:latin typeface="Maiandra GD" panose="020E0502030308020204" pitchFamily="34" charset="0"/>
              </a:rPr>
              <a:t>Miqueas.2:1-2.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¡Ay de los que planean la iniquidad, Los que traman el mal en sus camas!</a:t>
            </a:r>
            <a:r>
              <a:rPr lang="es-ES" b="1" dirty="0">
                <a:latin typeface="Maiandra GD" panose="020E0502030308020204" pitchFamily="34" charset="0"/>
              </a:rPr>
              <a:t> Al clarear la mañana lo ejecutan, Porque está en el poder de sus manos. </a:t>
            </a:r>
          </a:p>
        </p:txBody>
      </p:sp>
      <p:pic>
        <p:nvPicPr>
          <p:cNvPr id="11" name="Imagen 10">
            <a:extLst>
              <a:ext uri="{FF2B5EF4-FFF2-40B4-BE49-F238E27FC236}">
                <a16:creationId xmlns:a16="http://schemas.microsoft.com/office/drawing/2014/main" id="{33051309-3536-F33F-6E3E-A52A55E01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45523"/>
            <a:ext cx="3925957" cy="5612475"/>
          </a:xfrm>
          <a:prstGeom prst="rect">
            <a:avLst/>
          </a:prstGeom>
        </p:spPr>
      </p:pic>
    </p:spTree>
    <p:extLst>
      <p:ext uri="{BB962C8B-B14F-4D97-AF65-F5344CB8AC3E}">
        <p14:creationId xmlns:p14="http://schemas.microsoft.com/office/powerpoint/2010/main" val="40932027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76</TotalTime>
  <Words>2596</Words>
  <Application>Microsoft Office PowerPoint</Application>
  <PresentationFormat>Presentación en pantalla (4:3)</PresentationFormat>
  <Paragraphs>186</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Calibri</vt:lpstr>
      <vt:lpstr>Calibri Light</vt:lpstr>
      <vt:lpstr>Maiandra GD</vt:lpstr>
      <vt:lpstr>Tema de Office</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EL DIOS JUSTO Y MISERICORDIOSO. SALMOS.36:1-12. </vt:lpstr>
      <vt:lpstr> CONCLUSIÓN: </vt:lpstr>
      <vt:lpstr> CONCLUSIÓN: </vt:lpstr>
      <vt:lpstr> CONCLUSIÓN: </vt:lpstr>
      <vt:lpstr> CONCLUSIÓN: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EL DIOS JUSTO Y MISERICORDIOSO. SALMOS.36:1-12. </dc:title>
  <dc:creator>MARIO MORENO</dc:creator>
  <cp:lastModifiedBy>MARIO MORENO</cp:lastModifiedBy>
  <cp:revision>6</cp:revision>
  <dcterms:created xsi:type="dcterms:W3CDTF">2024-02-13T18:45:37Z</dcterms:created>
  <dcterms:modified xsi:type="dcterms:W3CDTF">2024-02-14T06:19:55Z</dcterms:modified>
</cp:coreProperties>
</file>