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79" r:id="rId5"/>
    <p:sldId id="278" r:id="rId6"/>
    <p:sldId id="297" r:id="rId7"/>
    <p:sldId id="262" r:id="rId8"/>
    <p:sldId id="281" r:id="rId9"/>
    <p:sldId id="284" r:id="rId10"/>
    <p:sldId id="283" r:id="rId11"/>
    <p:sldId id="282" r:id="rId12"/>
    <p:sldId id="286" r:id="rId13"/>
    <p:sldId id="28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2631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68048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23330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36781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7525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2314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66973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5102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33592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2942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0297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AB8D3-AC77-40D7-A6D3-826E853FC8A7}" type="datetimeFigureOut">
              <a:rPr lang="es-NI" smtClean="0"/>
              <a:t>23/1/2024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9FF9A-7709-4FCC-8288-DFAEEEFD5FFA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9623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1304B0-235C-6E92-C448-6E0F5A519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/>
          </a:bodyPr>
          <a:lstStyle/>
          <a:p>
            <a:pPr algn="ctr"/>
            <a:r>
              <a:rPr lang="es-NI" sz="6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DOMINIO PROPIO.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/>
          </a:bodyPr>
          <a:lstStyle/>
          <a:p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palabra dominio propio- Es la fuerza bajo control, Él cristiano debe dominar la fuerza que tiene. Ya que solo así podrá controlar su temperamento.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no hay dominio propio en nuestra vida fácil mente vamos a estallar cuando nos provocan.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Tenemos que crecer en esta virtud ya que es importante para servir a Dios.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1CC39F-1907-8917-6C35-6B226F91D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2878"/>
            <a:ext cx="3747047" cy="567524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97735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después de haber ayunado cuarenta días y cuarenta noches,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entonces tuvo hambre.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acercándose el tentador, le dijo: Si eres Hijo de Dios, di que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estas piedras se conviertan en pan.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V.4. 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El respondiendo, dijo: Escrito está: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"NO SOLO DE PAN VIVIRA EL HOMBRE,</a:t>
            </a:r>
            <a:r>
              <a:rPr lang="es-ES" b="1" dirty="0">
                <a:latin typeface="Maiandra GD" panose="020E0502030308020204" pitchFamily="34" charset="0"/>
              </a:rPr>
              <a:t> SINO DE TODA PALABRA QUE SALE DE LA BOCA DE DIOS."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FD59E2-9B28-E57E-65F9-3437CB39E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162878"/>
            <a:ext cx="3747055" cy="56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54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el diablo le llevó* a la ciudad santa,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le puso sobre el pináculo del templo,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le dijo*: Si eres Hijo de Dios, lánzate abajo, pues escrito está: "A SUS ANGELES TE ENCOMENDARA", y: "EN LAS MANOS TE LLEVARAN,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NO SEA QUE TU PIE TROPIECE EN PIEDRA."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BA2417-1C3B-0925-237E-B57853ABC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3" y="1162567"/>
            <a:ext cx="3749365" cy="56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Jesús le dijo: También está escrito: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"NO TENTARAS AL SEÑOR TU DIOS."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Otra vez el diablo le llevó* a un monte muy alto, y le mostró*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todos los reinos del mundo y la gloria de ellos,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 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le dijo: Todo esto te daré,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 postrándote me adoras.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BFD168-C2F1-69C2-CFE6-7F921B796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2756"/>
            <a:ext cx="3747052" cy="56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3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Jesús le dijo*: ¡Vete, Satanás!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Porque escrito está: "AL SEÑOR TU DIOS ADORARAS, Y SOLO A EL SERVIRAS."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diablo entonces le dejó*; y he aquí,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ángeles vinieron y le servían.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it-IT" b="1" dirty="0">
                <a:latin typeface="Maiandra GD" panose="020E0502030308020204" pitchFamily="34" charset="0"/>
              </a:rPr>
              <a:t>Pablo. </a:t>
            </a:r>
          </a:p>
          <a:p>
            <a:pPr algn="ctr"/>
            <a:r>
              <a:rPr lang="it-IT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Corintios.9:27.</a:t>
            </a:r>
            <a:r>
              <a:rPr lang="it-IT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sino que golpeo mi cuerpo y lo hago mi esclavo,</a:t>
            </a:r>
            <a:r>
              <a:rPr lang="es-ES" b="1" dirty="0">
                <a:latin typeface="Maiandra GD" panose="020E0502030308020204" pitchFamily="34" charset="0"/>
              </a:rPr>
              <a:t> no sea que habiendo predicado a otros, yo mismo sea descalificado.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DB8864D-CA0A-18AD-A08B-36C7F94B5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879"/>
            <a:ext cx="3747050" cy="5675242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417153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Filipenses.3:14-15.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prosigo hacia la meta para obtener el premio</a:t>
            </a:r>
            <a:r>
              <a:rPr lang="es-ES" b="1" dirty="0">
                <a:latin typeface="Maiandra GD" panose="020E0502030308020204" pitchFamily="34" charset="0"/>
              </a:rPr>
              <a:t> del supremo llamamiento de Dios en Cristo Jesús.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 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Así que todos los que somos perfectos, tengamos esta misma actitud;</a:t>
            </a:r>
            <a:r>
              <a:rPr lang="es-ES" b="1" dirty="0">
                <a:latin typeface="Maiandra GD" panose="020E0502030308020204" pitchFamily="34" charset="0"/>
              </a:rPr>
              <a:t> y si en algo tenéis una actitud distinta, eso también os lo revelará Dios;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Recordando los ejemplos de los fieles.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BB3979-1F96-70B1-7D52-FE13CF9FD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2878"/>
            <a:ext cx="3747052" cy="5695121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3612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Nos da ánimo para seguir creciendo en esta virtud del dominio propio.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queremos imitarle para agradar a Dios como ellos le agradaron.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Evitando las asociaciones malas.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Proverbios.4:14-16.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No entres en la senda de los impíos,</a:t>
            </a:r>
            <a:r>
              <a:rPr lang="es-ES" b="1" dirty="0">
                <a:latin typeface="Maiandra GD" panose="020E0502030308020204" pitchFamily="34" charset="0"/>
              </a:rPr>
              <a:t> ni vayas por el camino de los malvados.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V.15.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5504DD-7F0B-1BF3-0CAD-D5EBADF79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757"/>
            <a:ext cx="3747050" cy="5675242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273653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Evítalo,</a:t>
            </a:r>
            <a:r>
              <a:rPr lang="es-ES" b="1" dirty="0">
                <a:latin typeface="Maiandra GD" panose="020E0502030308020204" pitchFamily="34" charset="0"/>
              </a:rPr>
              <a:t> no pases por él; apártate de él y pasa adelante.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Porque ellos no duermen a menos que hagan el mal,</a:t>
            </a:r>
            <a:r>
              <a:rPr lang="es-ES" b="1" dirty="0">
                <a:latin typeface="Maiandra GD" panose="020E0502030308020204" pitchFamily="34" charset="0"/>
              </a:rPr>
              <a:t> y pierden el sueño si no han hecho caer a alguno. </a:t>
            </a:r>
          </a:p>
          <a:p>
            <a:pPr algn="ctr"/>
            <a:r>
              <a:rPr lang="nn-NO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Corintios.5:6.</a:t>
            </a:r>
            <a:r>
              <a:rPr lang="nn-NO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Vuestra jactancia no es buena. ¿No sabéis que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un poco de levadura fermenta toda la masa?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nn-NO" b="1" dirty="0">
              <a:latin typeface="Maiandra GD" panose="020E0502030308020204" pitchFamily="34" charset="0"/>
            </a:endParaRPr>
          </a:p>
          <a:p>
            <a:pPr algn="ctr"/>
            <a:r>
              <a:rPr lang="nn-NO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Corintios.15:33.</a:t>
            </a:r>
            <a:r>
              <a:rPr lang="nn-NO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8D5CCD-5502-8374-C6B1-33CC1FBB1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02634"/>
            <a:ext cx="3747054" cy="5655365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54299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No os dejéis engañar: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"Las malas compañías corrompen las buenas costumbres."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Timoteo.5:22.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impongas las manos sobre nadie con ligereza,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compartiendo así la responsabilidad por los pecados de otros;</a:t>
            </a:r>
            <a:r>
              <a:rPr lang="es-ES" b="1" dirty="0">
                <a:latin typeface="Maiandra GD" panose="020E0502030308020204" pitchFamily="34" charset="0"/>
              </a:rPr>
              <a:t> guárdate libre de pecado.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seguir a aquellos que invocan a Dios.</a:t>
            </a:r>
            <a:endParaRPr lang="es-NI" b="1" dirty="0"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Timoteo.2:22.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83D6934-3A92-12B5-787F-96470972B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162878"/>
            <a:ext cx="3747053" cy="569512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752306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Huye, pues, de las pasiones juveniles</a:t>
            </a:r>
            <a:r>
              <a:rPr lang="es-ES" b="1" dirty="0">
                <a:latin typeface="Maiandra GD" panose="020E0502030308020204" pitchFamily="34" charset="0"/>
              </a:rPr>
              <a:t> y sigue la justicia, la fe, el amor y la paz, con los que invocan al Señor con un corazón puro.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Andar con un corazón de propósito.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Daniel.1:8.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Se propuso Daniel en su corazón no contaminarse con los manjares del rey</a:t>
            </a:r>
            <a:r>
              <a:rPr lang="es-ES" b="1" dirty="0">
                <a:latin typeface="Maiandra GD" panose="020E0502030308020204" pitchFamily="34" charset="0"/>
              </a:rPr>
              <a:t> ni con el vino que él bebía, y pidió al jefe de los oficiales que le permitiera no contaminarse.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BB4C29-486A-C4B5-B843-E8C67DE5F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756"/>
            <a:ext cx="3747050" cy="5675241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95486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/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Hechos.11:23.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cual, cuando vino y vio la gracia de Dios, se regocijó y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animaba a todos para que con corazón firme permanecieran fieles al Señor;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NI" b="1" dirty="0">
                <a:latin typeface="Maiandra GD" panose="020E0502030308020204" pitchFamily="34" charset="0"/>
              </a:rPr>
              <a:t>Ósea no ser de doble ánimo.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Santiago.1:8.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siendo hombre de doble ánimo,</a:t>
            </a:r>
            <a:r>
              <a:rPr lang="es-ES" b="1" dirty="0">
                <a:latin typeface="Maiandra GD" panose="020E0502030308020204" pitchFamily="34" charset="0"/>
              </a:rPr>
              <a:t> inestable en todos sus caminos. </a:t>
            </a:r>
            <a:endParaRPr lang="es-NI" b="1" dirty="0">
              <a:latin typeface="Maiandra GD" panose="020E0502030308020204" pitchFamily="34" charset="0"/>
            </a:endParaRPr>
          </a:p>
          <a:p>
            <a:r>
              <a:rPr lang="es-NI" b="1" dirty="0">
                <a:latin typeface="Maiandra GD" panose="020E0502030308020204" pitchFamily="34" charset="0"/>
              </a:rPr>
              <a:t>Orar sin cesar.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2CDAA0-842D-4E39-FDE6-5C3573A0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635"/>
            <a:ext cx="3747052" cy="558579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317127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C0E1D0-3F64-40C9-4CF1-5D237CFF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PUEBLO DE DIOS DEBE PRÁCTICAR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de añadir el dominio propio a nuestra vida.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Pedro.1:6.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conocimiento,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dominio propio, al dominio propio,</a:t>
            </a:r>
            <a:r>
              <a:rPr lang="es-ES" b="1" dirty="0">
                <a:latin typeface="Maiandra GD" panose="020E0502030308020204" pitchFamily="34" charset="0"/>
              </a:rPr>
              <a:t> perseverancia, y a la perseverancia, piedad,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Pablo predico sobre el dominio propio a la misma altura que el juicio de Dios y su justicia.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es muy importante el dominio propio en nosotros.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Hechos.24:25.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EDF18F-A414-DF3B-2D43-F641CBFD5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162878"/>
            <a:ext cx="3747050" cy="567524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91085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orad</a:t>
            </a:r>
            <a:r>
              <a:rPr lang="es-ES" b="1" dirty="0">
                <a:latin typeface="Maiandra GD" panose="020E0502030308020204" pitchFamily="34" charset="0"/>
              </a:rPr>
              <a:t> sin cesar; 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Colosenses.4:2.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Perseverad en la oración,</a:t>
            </a:r>
            <a:r>
              <a:rPr lang="es-ES" b="1" dirty="0">
                <a:latin typeface="Maiandra GD" panose="020E0502030308020204" pitchFamily="34" charset="0"/>
              </a:rPr>
              <a:t> velando en ella con acción de gracias;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Mateo.26:41.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Velad y orad para que no entréis en tentación;</a:t>
            </a:r>
            <a:r>
              <a:rPr lang="es-ES" b="1" dirty="0">
                <a:latin typeface="Maiandra GD" panose="020E0502030308020204" pitchFamily="34" charset="0"/>
              </a:rPr>
              <a:t> el espíritu está dispuesto, pero la carne es débil.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Estar contante en la oración.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155910-59C2-8F57-B3E5-97E6EE1F6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182757"/>
            <a:ext cx="3667541" cy="56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5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dominio propio nos ayuda en todas las adversidades de la vida.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Como cristianos si queremos agradar a Dios tenemos que crecer en el dominio propio.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Sino crecemos en el dominio propio difícilmente vamos a agradar y servir a Dios.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Del dominio propio depende nuestra salvación, la vida eterna allá en los cielos hermanos, por eso no podemos ver con indiferencia este tema.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B63AA80-0A7D-C3E5-3C41-C0D1C266C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635"/>
            <a:ext cx="3747050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3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01379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3913"/>
          </a:xfrm>
        </p:spPr>
        <p:txBody>
          <a:bodyPr>
            <a:noAutofit/>
          </a:bodyPr>
          <a:lstStyle/>
          <a:p>
            <a:pPr algn="ctr"/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013791"/>
            <a:ext cx="5396948" cy="584420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dominio propio es importante en nuestra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dominio propio nos ayuda para no pecar y agradar a Dios en todo.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 pesar de las circunstancias en que nos encontremos.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vamos a dominar nuestro carácter ante toda adversidad que se nos presenta en nuestra carrera como cristianos.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fieles a Dios. Siendo de un espíritu sereno y tranquilo.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A874A5-D89F-7C17-2EEF-C3D4B75C4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790"/>
            <a:ext cx="3747052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5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9D4AD6F-2E56-279F-9824-B34C2572CDE3}"/>
              </a:ext>
            </a:extLst>
          </p:cNvPr>
          <p:cNvSpPr/>
          <p:nvPr/>
        </p:nvSpPr>
        <p:spPr>
          <a:xfrm>
            <a:off x="0" y="5804452"/>
            <a:ext cx="9143998" cy="105354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A04D74A-DB2A-E77C-0CE2-A6F216DC8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8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C0E1D0-3F64-40C9-4CF1-5D237CFF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PUEBLO DE DIOS DEBE PRÁCTICAR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al disertar Pablo sobre la justicia,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dominio propio</a:t>
            </a:r>
            <a:r>
              <a:rPr lang="es-ES" b="1" dirty="0">
                <a:latin typeface="Maiandra GD" panose="020E0502030308020204" pitchFamily="34" charset="0"/>
              </a:rPr>
              <a:t> y el juicio venidero, Félix, atemorizado dijo: Vete por ahora, pero cuando tenga tiempo te mandaré llamar.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Los que quieren ganar el premio tienen que tener dominio propio.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Corintios.9:25.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todo el que compite en los juegos se abstiene de todo.</a:t>
            </a:r>
            <a:r>
              <a:rPr lang="es-ES" b="1" dirty="0">
                <a:latin typeface="Maiandra GD" panose="020E0502030308020204" pitchFamily="34" charset="0"/>
              </a:rPr>
              <a:t> Ellos lo hacen para recibir una corona corruptible, pero nosotros, una incorruptible.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286F72-B543-0D6B-BBC6-B59E3F582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182757"/>
            <a:ext cx="3747055" cy="5675242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60364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C0E1D0-3F64-40C9-4CF1-5D237CFF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PUEBLO DE DIOS DEBE PRÁCTICAR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Mejor es el que se enseñorea de su espíritu, que Él que toma una ciudad.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Proverbios.16:32.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Mejor es el lento para la ira que el poderoso,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el que domina su espíritu que el que toma una ciudad.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Proverbios.25:28.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ciudad invadida y sin murallas es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el hombre que no domina su espíritu.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Dios nos ha dado un espíritu de dominio propio.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7E0318-E629-2AF0-FD20-473227EC5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02634"/>
            <a:ext cx="3747053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3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3C0E1D0-3F64-40C9-4CF1-5D237CFF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PUEBLO DE DIOS DEBE PRÁCTICAR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Timoteo.1:7.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no nos ha dado Dios espíritu de cobardía, sino de poder, de amor y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de dominio propio.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Pedro.1:13.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ceñid vuestro entendimiento para la acción;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sed sobrios en espíritu,</a:t>
            </a:r>
            <a:r>
              <a:rPr lang="es-ES" b="1" dirty="0">
                <a:latin typeface="Maiandra GD" panose="020E0502030308020204" pitchFamily="34" charset="0"/>
              </a:rPr>
              <a:t> poned vuestra esperanza completamente en la gracia que se os traerá en la revelación de Jesucristo.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322638-1C1D-8E63-F7E7-3D90259F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02634"/>
            <a:ext cx="3747053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PUEBLO DE DIOS DEBE PRÁCTICAR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Pedro.5:8.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Sed de espíritu sobrio,</a:t>
            </a:r>
            <a:r>
              <a:rPr lang="es-ES" b="1" dirty="0">
                <a:latin typeface="Maiandra GD" panose="020E0502030308020204" pitchFamily="34" charset="0"/>
              </a:rPr>
              <a:t> estad alerta. Vuestro adversario, el diablo, anda al acecho como león rugiente, buscando a quien devorar.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Tito.2:12.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enseñándonos, que, negando la impiedad y los deseos mundanos, vivamos en este mundo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sobria, justa y piadosamente,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siempre practicar el dominio propio en nuestras vidas como cristianos.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4845A8-FB05-3F07-E61E-815238C91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02634"/>
            <a:ext cx="3747054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Recordando los ejemplos de los fieles como: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José.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Genesis.39:7-10.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Sucedió después de estas cosas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que la mujer de su amo miró a José con deseo</a:t>
            </a:r>
            <a:r>
              <a:rPr lang="es-ES" b="1" dirty="0">
                <a:latin typeface="Maiandra GD" panose="020E0502030308020204" pitchFamily="34" charset="0"/>
              </a:rPr>
              <a:t> y le dijo: Acuéstate conmigo.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Pero él rehusó</a:t>
            </a:r>
            <a:r>
              <a:rPr lang="es-ES" b="1" dirty="0">
                <a:latin typeface="Maiandra GD" panose="020E0502030308020204" pitchFamily="34" charset="0"/>
              </a:rPr>
              <a:t> y dijo a la mujer de su amo: Estando yo aquí, mi amo no se preocupa de nada en la casa, y ha puesto en mi mano todo lo que posee.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6D1B8ED-3BA1-9E56-06AE-6EECE16A5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02634"/>
            <a:ext cx="3747050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5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hay nadie más grande que yo en esta casa,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nada me ha rehusado excepto a ti,</a:t>
            </a:r>
            <a:r>
              <a:rPr lang="es-ES" b="1" dirty="0">
                <a:latin typeface="Maiandra GD" panose="020E0502030308020204" pitchFamily="34" charset="0"/>
              </a:rPr>
              <a:t> pues tú eres su mujer. ¿Cómo entonces iba yo a hacer esta gran maldad y pecar contra Dios?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ella insistía a José día tras día,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pero él no accedió a acostarse con ella</a:t>
            </a:r>
            <a:r>
              <a:rPr lang="es-ES" b="1" dirty="0">
                <a:latin typeface="Maiandra GD" panose="020E0502030308020204" pitchFamily="34" charset="0"/>
              </a:rPr>
              <a:t> o a estar con ella.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Daniel.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Daniel.1:8.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2A6B6E7-9CEB-32E7-9C42-4333447667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1202634"/>
            <a:ext cx="3747052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81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46008E-22CB-7399-28A8-62CF871A5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4AF0AB-D152-EEB8-6BF3-C6556C54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9878"/>
            <a:ext cx="9143999" cy="118275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A90671-C375-BA6B-493A-275428CBD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2757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PODEMOS CRECER EN EL DOMINIO PROPIO.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E61039A-0685-D80F-E852-98D2A569D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052" y="1182758"/>
            <a:ext cx="5396948" cy="5675242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 propuso Daniel en su corazón no contaminarse</a:t>
            </a:r>
            <a:r>
              <a:rPr lang="es-ES" b="1" dirty="0">
                <a:latin typeface="Maiandra GD" panose="020E0502030308020204" pitchFamily="34" charset="0"/>
              </a:rPr>
              <a:t> con los manjares del rey ni con el vino que él bebía, y pidió al jefe de los oficiales que le permitiera no contaminarse.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Jesús.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Mateo.4:1-11.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 Entonces Jesús fue llevado por el Espíritu al desierto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para ser tentado por el diablo.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A5CA4F1-BF89-0A9C-1B78-123BD77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02634"/>
            <a:ext cx="3747052" cy="5655365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008511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119</TotalTime>
  <Words>1686</Words>
  <Application>Microsoft Office PowerPoint</Application>
  <PresentationFormat>Presentación en pantalla (4:3)</PresentationFormat>
  <Paragraphs>139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Maiandra GD</vt:lpstr>
      <vt:lpstr>Tema de Office</vt:lpstr>
      <vt:lpstr>EL DOMINIO PROPIO.</vt:lpstr>
      <vt:lpstr>EL PUEBLO DE DIOS DEBE PRÁCTICAR EL DOMINIO PROPIO.</vt:lpstr>
      <vt:lpstr>EL PUEBLO DE DIOS DEBE PRÁCTICAR EL DOMINIO PROPIO.</vt:lpstr>
      <vt:lpstr>EL PUEBLO DE DIOS DEBE PRÁCTICAR EL DOMINIO PROPIO.</vt:lpstr>
      <vt:lpstr>EL PUEBLO DE DIOS DEBE PRÁCTICAR EL DOMINIO PROPIO.</vt:lpstr>
      <vt:lpstr>EL PUEBLO DE DIOS DEBE PRÁCTICAR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COMO PODEMOS CRECER EN EL DOMINIO PROPIO.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DOMINIO PROPIO.</dc:title>
  <dc:creator>MARIO MORENO</dc:creator>
  <cp:lastModifiedBy>MARIO MORENO</cp:lastModifiedBy>
  <cp:revision>11</cp:revision>
  <dcterms:created xsi:type="dcterms:W3CDTF">2023-07-19T21:21:09Z</dcterms:created>
  <dcterms:modified xsi:type="dcterms:W3CDTF">2024-01-23T18:49:00Z</dcterms:modified>
</cp:coreProperties>
</file>