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5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  <p:sldId id="264" r:id="rId10"/>
    <p:sldId id="266" r:id="rId11"/>
    <p:sldId id="265" r:id="rId12"/>
    <p:sldId id="267" r:id="rId13"/>
    <p:sldId id="268" r:id="rId14"/>
    <p:sldId id="269" r:id="rId15"/>
    <p:sldId id="271" r:id="rId16"/>
    <p:sldId id="270" r:id="rId17"/>
    <p:sldId id="272" r:id="rId18"/>
    <p:sldId id="286" r:id="rId19"/>
    <p:sldId id="290" r:id="rId20"/>
    <p:sldId id="289" r:id="rId21"/>
    <p:sldId id="288" r:id="rId22"/>
    <p:sldId id="287" r:id="rId23"/>
    <p:sldId id="291" r:id="rId24"/>
    <p:sldId id="273" r:id="rId25"/>
    <p:sldId id="274" r:id="rId26"/>
    <p:sldId id="276" r:id="rId27"/>
    <p:sldId id="275" r:id="rId28"/>
    <p:sldId id="277" r:id="rId29"/>
    <p:sldId id="279" r:id="rId30"/>
    <p:sldId id="278" r:id="rId31"/>
    <p:sldId id="280" r:id="rId32"/>
    <p:sldId id="281" r:id="rId33"/>
    <p:sldId id="282" r:id="rId34"/>
    <p:sldId id="283" r:id="rId35"/>
    <p:sldId id="284" r:id="rId36"/>
    <p:sldId id="292" r:id="rId37"/>
    <p:sldId id="285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  <a:srgbClr val="60A808"/>
    <a:srgbClr val="8E0CA4"/>
    <a:srgbClr val="158B9B"/>
    <a:srgbClr val="3BFF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792" autoAdjust="0"/>
  </p:normalViewPr>
  <p:slideViewPr>
    <p:cSldViewPr snapToGrid="0">
      <p:cViewPr varScale="1">
        <p:scale>
          <a:sx n="63" d="100"/>
          <a:sy n="63" d="100"/>
        </p:scale>
        <p:origin x="14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23509-3C06-479D-B97A-CD6B3947688E}" type="datetimeFigureOut">
              <a:rPr lang="es-NI" smtClean="0"/>
              <a:t>29/10/2024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E583-9E43-40B5-80ED-129D6CBDE79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80866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23509-3C06-479D-B97A-CD6B3947688E}" type="datetimeFigureOut">
              <a:rPr lang="es-NI" smtClean="0"/>
              <a:t>29/10/2024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E583-9E43-40B5-80ED-129D6CBDE79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692701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23509-3C06-479D-B97A-CD6B3947688E}" type="datetimeFigureOut">
              <a:rPr lang="es-NI" smtClean="0"/>
              <a:t>29/10/2024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E583-9E43-40B5-80ED-129D6CBDE79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983958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23509-3C06-479D-B97A-CD6B3947688E}" type="datetimeFigureOut">
              <a:rPr lang="es-NI" smtClean="0"/>
              <a:t>29/10/2024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E583-9E43-40B5-80ED-129D6CBDE79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747272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23509-3C06-479D-B97A-CD6B3947688E}" type="datetimeFigureOut">
              <a:rPr lang="es-NI" smtClean="0"/>
              <a:t>29/10/2024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E583-9E43-40B5-80ED-129D6CBDE79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470097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23509-3C06-479D-B97A-CD6B3947688E}" type="datetimeFigureOut">
              <a:rPr lang="es-NI" smtClean="0"/>
              <a:t>29/10/2024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E583-9E43-40B5-80ED-129D6CBDE79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990570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23509-3C06-479D-B97A-CD6B3947688E}" type="datetimeFigureOut">
              <a:rPr lang="es-NI" smtClean="0"/>
              <a:t>29/10/2024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E583-9E43-40B5-80ED-129D6CBDE79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515039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23509-3C06-479D-B97A-CD6B3947688E}" type="datetimeFigureOut">
              <a:rPr lang="es-NI" smtClean="0"/>
              <a:t>29/10/2024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E583-9E43-40B5-80ED-129D6CBDE79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643635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23509-3C06-479D-B97A-CD6B3947688E}" type="datetimeFigureOut">
              <a:rPr lang="es-NI" smtClean="0"/>
              <a:t>29/10/2024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E583-9E43-40B5-80ED-129D6CBDE79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671004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23509-3C06-479D-B97A-CD6B3947688E}" type="datetimeFigureOut">
              <a:rPr lang="es-NI" smtClean="0"/>
              <a:t>29/10/2024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E583-9E43-40B5-80ED-129D6CBDE79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74638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23509-3C06-479D-B97A-CD6B3947688E}" type="datetimeFigureOut">
              <a:rPr lang="es-NI" smtClean="0"/>
              <a:t>29/10/2024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E583-9E43-40B5-80ED-129D6CBDE79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040644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23509-3C06-479D-B97A-CD6B3947688E}" type="datetimeFigureOut">
              <a:rPr lang="es-NI" smtClean="0"/>
              <a:t>29/10/2024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CE583-9E43-40B5-80ED-129D6CBDE79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758845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2975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s-NI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EGOÍSMO.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942976"/>
            <a:ext cx="5572125" cy="5915024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INTRODUCCIÓN: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egoísmo ha hecho mucho daño a la obra del Señor y lo seguirá haciendo sino dejamos de practicar este pecado en nosotros.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Lamentablemente hay mucho egoísmo entre cristianos y más entre predicadores del evangelio hay mucha envidia y por eso mucho problema en la iglesia.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de dejar este pecado en nosotros para que no siga haciendo daño a la obra del Señor.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C5F1EE-F9DD-18DA-0C56-1DC1E8E2E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42976"/>
            <a:ext cx="3571875" cy="591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8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9175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ALGUNOS EJEMPLOS DE EGOÍSMO.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1019176"/>
            <a:ext cx="5572125" cy="5838824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V.8.</a:t>
            </a:r>
          </a:p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Entonces Saúl se enfureció,</a:t>
            </a:r>
            <a:r>
              <a:rPr lang="es-ES" b="1" dirty="0">
                <a:latin typeface="Maiandra GD" panose="020E0502030308020204" pitchFamily="34" charset="0"/>
              </a:rPr>
              <a:t> pues este dicho le desagradó, y dijo: Han atribuido a David diez miles, pero a mí me han atribuido miles. ¿Y qué más le falta sino el reino?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V.9.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 aquel día en adelante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Saúl miró a David con recelo.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Saul comenzó a ver con ojos de envidia.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V.10.</a:t>
            </a:r>
          </a:p>
          <a:p>
            <a:endParaRPr lang="es-ES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714817E-4C0A-E7E9-F3BF-9ABDA747C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19175"/>
            <a:ext cx="3571874" cy="583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9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52500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ALGUNOS EJEMPLOS DE EGOÍSMO.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952502"/>
            <a:ext cx="5572125" cy="5905498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 aconteció al día siguiente que un espíritu malo de parte de Dios se apoderó de Saúl, y éste deliraba en medio de la casa, mientras David tocaba el arpa con su mano como de costumbre.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Saúl tenía la lanza en la mano,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V.11.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arrojó Saúl la lanza, pues se dijo: Clavaré a David en la pared.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Pero David lo evadió dos veces.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101FF45-C738-20F0-54EF-4A6C8F641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501"/>
            <a:ext cx="3571873" cy="590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33450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ALGUNOS EJEMPLOS DE EGOÍSMO.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933452"/>
            <a:ext cx="5572125" cy="5924548"/>
          </a:xfrm>
        </p:spPr>
        <p:txBody>
          <a:bodyPr>
            <a:normAutofit fontScale="925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Saúl tuvo envidia de David por el canto de las mujeres que David había matado a más Filisteos que Saúl.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desde entonces lo quería matar.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Muchas veces pasa como lo que dice.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Ezequiel.34:18-19.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"¿Os parece poco pacer en los buenos pastos,</a:t>
            </a:r>
            <a:r>
              <a:rPr lang="es-ES" b="1" dirty="0">
                <a:latin typeface="Maiandra GD" panose="020E0502030308020204" pitchFamily="34" charset="0"/>
              </a:rPr>
              <a:t> para que holléis con vuestros pies el resto de vuestros pastos; o que bebáis de las aguas claras, para que enturbiéis el resto con vuestros pies?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F9BB627-A8FD-8591-87F8-B4CD97D67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33450"/>
            <a:ext cx="3571873" cy="592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7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71550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ALGUNOS EJEMPLOS DE EGOÍSMO.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971552"/>
            <a:ext cx="5572125" cy="5886448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V.19.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"Y en cuanto a mis ovejas, tienen que comer lo que habéis hollado con vuestros pies,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y tienen que beber lo que con vuestros pies habéis enturbiado."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Muchas veces somos muy egoísta con nuestros hermanos.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Pisoteamos para que otros no puedan comer o beber.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pueblo tenía casas muy adornadas mientras la casa de Dios estaba abandonada.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4817956-7789-698D-F7C0-F38288A7A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71550"/>
            <a:ext cx="3571873" cy="588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7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1549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ALGUNOS EJEMPLOS DE EGOÍSMO.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971550"/>
            <a:ext cx="5572125" cy="5886450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Hageo.1:4.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¿Es acaso tiempo para que vosotros habitéis en vuestras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casas artesonadas mientras esta casa está desolada?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Ellos estaban siendo muy egoístas.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Lamentablemente esto pasa entre nosotros como nosotros estamos bien no queremos ayudar a otros en sus necesidades.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Zacarias.7:6. </a:t>
            </a:r>
            <a:endParaRPr lang="es-NI" b="1" u="sng" dirty="0">
              <a:solidFill>
                <a:schemeClr val="bg1"/>
              </a:solidFill>
              <a:highlight>
                <a:srgbClr val="00008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2BB001-5E78-D060-5FA6-E3A3379F6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548"/>
            <a:ext cx="3638550" cy="5886451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40856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6775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ALGUNOS EJEMPLOS DE EGOÍSMO.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866775"/>
            <a:ext cx="5572125" cy="599122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"Y cuando coméis y bebéis,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¿no coméis y bebéis para vosotros mismos?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Muchas veces solo nos acordamos de nosotros y no de los demás.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eso muchos buscan sus propios intereses.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Filipenses.2:21.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Porque todos buscan sus propios intereses,</a:t>
            </a:r>
            <a:r>
              <a:rPr lang="es-ES" b="1" dirty="0">
                <a:latin typeface="Maiandra GD" panose="020E0502030308020204" pitchFamily="34" charset="0"/>
              </a:rPr>
              <a:t> no los de Cristo Jesús.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el de los demás, Dejemos esta actitud de egoísmo entre nosotros, seamos compasivos entre nosotros mismos.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6DE2CFA-E60F-A144-9619-47D829C8A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775"/>
            <a:ext cx="3571873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6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9675"/>
          </a:xfrm>
          <a:solidFill>
            <a:srgbClr val="3BFF94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EJEMPLOS DE PERSONAS QUE NO FUERÓN EGOÍSTAS.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1209674"/>
            <a:ext cx="5572125" cy="5648325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Veremos ahora la actitud correcta de algunos que no fueron egoístas, sino que fueron compasivos con otros y que debemos de imitarles.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1. Moisés cuando intercedió por el pueblo no fue egoísta Él pidió a Dios que lo borrara del libro.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Exodo.32:32.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ahora, si es tu voluntad, perdona su pecado,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y si no, bórrame del libro que has escrito.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385BCE-706A-B1AD-D299-0AE2E59F0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138237"/>
            <a:ext cx="3571874" cy="5719762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130868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6825"/>
          </a:xfrm>
          <a:solidFill>
            <a:srgbClr val="3BFF94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EJEMPLOS DE PERSONAS QUE NO FUERÓN EGOÍSTAS.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1266824"/>
            <a:ext cx="5572125" cy="5591175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2. Nehemías es otro que no fue egoísta compartió lo que tenía con otros.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Nehemías.5:17-18.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Y había a mi mesa ciento cincuenta judíos y oficiales,</a:t>
            </a:r>
            <a:r>
              <a:rPr lang="es-ES" b="1" dirty="0">
                <a:latin typeface="Maiandra GD" panose="020E0502030308020204" pitchFamily="34" charset="0"/>
              </a:rPr>
              <a:t> sin contar los que vinieron a nosotros de las naciones que nos rodeaban.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V.18.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Lo que se preparaba para cada día era un buey y seis ovejas escogidas, también eran preparadas aves para mí; cada diez días toda clase de vino se proveía en abundancia. Y con todo esto,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no reclamé el pan del gobernador, porque era pesada la servidumbre sobre este pueblo.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D2C23D0-1D60-21CE-11D5-740852F0B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6824"/>
            <a:ext cx="3571873" cy="5591174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26171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6825"/>
          </a:xfrm>
          <a:solidFill>
            <a:srgbClr val="3BFF94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EJEMPLOS DE PERSONAS QUE NO FUERÓN EGOÍSTAS.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1266824"/>
            <a:ext cx="5572125" cy="5591175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3. Pablo estaba dispuesto a dar su vida.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Hechos.20:24, 34-35.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en ninguna manera estimo mi vida como valiosa para mí mismo, a fin de poder terminar mi carrera y el ministerio que recibí del Señor Jesús,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para dar testimonio solemnemente del evangelio de la gracia de Dios.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V.34.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Vosotros sabéis que estas manos me sirvieron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para mis propias necesidades y las de los que estaban conmigo.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50DD04B-E59C-CC7F-7495-AB9C9A04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3" y="1266823"/>
            <a:ext cx="3572566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0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6825"/>
          </a:xfrm>
          <a:solidFill>
            <a:srgbClr val="3BFF94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EJEMPLOS DE PERSONAS QUE NO FUERÓN EGOÍSTAS.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1266824"/>
            <a:ext cx="5572125" cy="559117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V.35.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En todo os mostré que así, trabajando, debéis ayudar a los débiles,</a:t>
            </a:r>
            <a:r>
              <a:rPr lang="es-ES" b="1" dirty="0">
                <a:latin typeface="Maiandra GD" panose="020E0502030308020204" pitchFamily="34" charset="0"/>
              </a:rPr>
              <a:t> y recordar las palabras del Señor Jesús, que dijo: "Más bienaventurado es dar que recibir."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También en lo material Él trabaja y ayudaba también en las necesidades de otros.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También Pablo compartía su gozo con los hermanos.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Filipenses.2:17.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aunque yo sea derramado como libación sobre el sacrificio y servicio de vuestra fe,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me regocijo y comparto mi gozo con todos vosotros.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E91770B-4A3F-4A61-FEA5-03D97426A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66823"/>
            <a:ext cx="3571873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2975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</a:t>
            </a:r>
            <a:r>
              <a:rPr lang="es-NI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NTRODUCCÓN: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942976"/>
            <a:ext cx="5572125" cy="5915024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 así podamos crecer en comunión los unos.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 este estudio veremos: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1. Algunos ejemplos de egoísmo.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2. Ejemplos de personajes que no fueron egoístas.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3. Advertencias sobre el egoísmo.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4. Los resultados del egoísmo.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Esperando que Dios nos ayude a dejar de practicar el egoísmo y ser más amigables unos con otros.</a:t>
            </a:r>
          </a:p>
          <a:p>
            <a:endParaRPr lang="es-ES" b="1" dirty="0">
              <a:latin typeface="Maiandra GD" panose="020E0502030308020204" pitchFamily="34" charset="0"/>
            </a:endParaRPr>
          </a:p>
          <a:p>
            <a:endParaRPr lang="es-ES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D6767B2-F257-BC12-78FA-110683169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2975"/>
            <a:ext cx="3571874" cy="591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2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6825"/>
          </a:xfrm>
          <a:solidFill>
            <a:srgbClr val="3BFF94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EJEMPLOS DE PERSONAS QUE NO FUERÓN EGOÍSTAS.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1266824"/>
            <a:ext cx="5572125" cy="5591175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4. Timoteo es otro que buscaba el bien de los demás.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Filipenses.2:19-22.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Mas espero en el Señor Jesús enviaros pronto a Timoteo,</a:t>
            </a:r>
            <a:r>
              <a:rPr lang="es-ES" b="1" dirty="0">
                <a:latin typeface="Maiandra GD" panose="020E0502030308020204" pitchFamily="34" charset="0"/>
              </a:rPr>
              <a:t> a fin de que yo también sea alentado al saber de vuestra condición.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V.20.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Pues a nadie más tengo del mismo sentir mío y que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esté sinceramente interesado en vuestro bienestar.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V.21.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Porque todos buscan sus propios intereses,</a:t>
            </a:r>
            <a:r>
              <a:rPr lang="es-ES" b="1" dirty="0">
                <a:latin typeface="Maiandra GD" panose="020E0502030308020204" pitchFamily="34" charset="0"/>
              </a:rPr>
              <a:t> no los de Cristo Jesús.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B1F6A6B-BBC4-1B99-A527-E23321973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6823"/>
            <a:ext cx="3571873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1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6825"/>
          </a:xfrm>
          <a:solidFill>
            <a:srgbClr val="3BFF94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EJEMPLOS DE PERSONAS QUE NO FUERÓN EGOÍSTAS.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1266824"/>
            <a:ext cx="5572125" cy="559117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V.22.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Pero vosotros conocéis sus probados méritos,</a:t>
            </a:r>
            <a:r>
              <a:rPr lang="es-ES" b="1" dirty="0">
                <a:latin typeface="Maiandra GD" panose="020E0502030308020204" pitchFamily="34" charset="0"/>
              </a:rPr>
              <a:t> que sirvió conmigo en la propagación del evangelio como un hijo sirve a su padre.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era egoísta.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5. Nuestro ejemplo supremo el de nuestro Maestro Cristo.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Filipenses.2:4-8.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buscando cada uno sus propios intereses,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sino más bien los intereses de los demás.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V.5.</a:t>
            </a:r>
            <a:endParaRPr lang="es-NI" b="1" u="sng" dirty="0">
              <a:solidFill>
                <a:schemeClr val="bg1"/>
              </a:solidFill>
              <a:highlight>
                <a:srgbClr val="00008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C006549-5627-71EF-8F1C-D3BC86335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266824"/>
            <a:ext cx="3571874" cy="55911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8610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6825"/>
          </a:xfrm>
          <a:solidFill>
            <a:srgbClr val="3BFF94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EJEMPLOS DE PERSONAS QUE NO FUERÓN EGOÍSTAS.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1266824"/>
            <a:ext cx="5572125" cy="5591175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Haya, pues, en vosotros esta actitud</a:t>
            </a:r>
            <a:r>
              <a:rPr lang="es-ES" b="1" dirty="0">
                <a:latin typeface="Maiandra GD" panose="020E0502030308020204" pitchFamily="34" charset="0"/>
              </a:rPr>
              <a:t> que hubo también en Cristo Jesús,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V.6.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cual, aunque existía en forma de Dios,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no consideró el ser igual a Dios como algo a qué aferrarse,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V.7.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sino que se despojó a sí mismo tomando forma de siervo,</a:t>
            </a:r>
            <a:r>
              <a:rPr lang="es-ES" b="1" dirty="0">
                <a:latin typeface="Maiandra GD" panose="020E0502030308020204" pitchFamily="34" charset="0"/>
              </a:rPr>
              <a:t> haciéndose semejante a los hombres.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V.8.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23E0ADB-1816-2D4E-B227-2CB4DD6E0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823"/>
            <a:ext cx="3571873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3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6825"/>
          </a:xfrm>
          <a:solidFill>
            <a:srgbClr val="3BFF94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EJEMPLOS DE PERSONAS QUE NO FUERÓN EGOÍSTAS.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1266824"/>
            <a:ext cx="5572125" cy="5591175"/>
          </a:xfrm>
        </p:spPr>
        <p:txBody>
          <a:bodyPr/>
          <a:lstStyle/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Y hallándose en forma de hombre,</a:t>
            </a:r>
            <a:r>
              <a:rPr lang="es-ES" b="1" dirty="0">
                <a:latin typeface="Maiandra GD" panose="020E0502030308020204" pitchFamily="34" charset="0"/>
              </a:rPr>
              <a:t> se humilló a sí mismo, haciéndose obediente hasta la muerte, y muerte de cruz.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Hermanos estos son los ejemplos que debemos de imitar para que la obra del Señor avance.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debemos de seguir practicando el egoísmo que mucho daño hace.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egoísmo no debe existir en nuestras vidas como cristianos apartémonos de Él.</a:t>
            </a:r>
          </a:p>
          <a:p>
            <a:endParaRPr lang="es-ES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F5A68EE-6F87-5F08-5C43-31E0C972E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823"/>
            <a:ext cx="3571873" cy="559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9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rgbClr val="158B9B"/>
          </a:solidFill>
        </p:spPr>
        <p:txBody>
          <a:bodyPr>
            <a:normAutofit fontScale="90000"/>
          </a:bodyPr>
          <a:lstStyle/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ADVERTENCIA SOBRE EL EGOÍSMO.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981076"/>
            <a:ext cx="5572125" cy="5876924"/>
          </a:xfrm>
        </p:spPr>
        <p:txBody>
          <a:bodyPr>
            <a:normAutofit fontScale="925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Dios siempre advirtió sobre el egoísmo, a Dios no le agrada el egoísmo.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Deuteronomio.15:9.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Cuídate de que no haya pensamiento perverso en tu corazón, diciendo: "El séptimo año, el año de remisión,</a:t>
            </a:r>
            <a:r>
              <a:rPr lang="es-ES" b="1" dirty="0">
                <a:latin typeface="Maiandra GD" panose="020E0502030308020204" pitchFamily="34" charset="0"/>
              </a:rPr>
              <a:t> está cerca", y mires con malos ojos a tu hermano pobre, y no le des nada; porque él podrá clamar al SEÑOR contra ti, y esto te será pecado.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debían de ser egoístas en prestar cuando alguien tenía necesidad.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78E804D-8FD9-D5D4-5D64-08701A338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81075"/>
            <a:ext cx="3571873" cy="587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rgbClr val="158B9B"/>
          </a:solidFill>
        </p:spPr>
        <p:txBody>
          <a:bodyPr>
            <a:normAutofit fontScale="90000"/>
          </a:bodyPr>
          <a:lstStyle/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ADVERTENCIA SOBRE EL EGOÍSMO.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981076"/>
            <a:ext cx="5572125" cy="5876924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Deuteronomio.15:8. 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sino que le abrirás libremente tu mano,</a:t>
            </a:r>
            <a:r>
              <a:rPr lang="es-ES" b="1" dirty="0">
                <a:latin typeface="Maiandra GD" panose="020E0502030308020204" pitchFamily="34" charset="0"/>
              </a:rPr>
              <a:t> y con generosidad le prestarás lo que le haga falta para cubrir sus necesidades.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Proverbios.28:27.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El que da al pobre no pasará necesidad,</a:t>
            </a:r>
            <a:r>
              <a:rPr lang="es-ES" b="1" dirty="0">
                <a:latin typeface="Maiandra GD" panose="020E0502030308020204" pitchFamily="34" charset="0"/>
              </a:rPr>
              <a:t> pero el que cierra sus ojos tendrá muchas maldiciones.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Santiago.2:14-16.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¿De qué sirve, hermanos míos, si alguno dice que tiene fe,</a:t>
            </a:r>
            <a:r>
              <a:rPr lang="es-ES" b="1" dirty="0">
                <a:latin typeface="Maiandra GD" panose="020E0502030308020204" pitchFamily="34" charset="0"/>
              </a:rPr>
              <a:t> pero no tiene obras? ¿Acaso puede esa fe salvarlo?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B8E7A5F-9D1B-A459-A720-114064B4E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81075"/>
            <a:ext cx="3571873" cy="587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5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rgbClr val="158B9B"/>
          </a:solidFill>
        </p:spPr>
        <p:txBody>
          <a:bodyPr>
            <a:normAutofit fontScale="90000"/>
          </a:bodyPr>
          <a:lstStyle/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ADVERTENCIA SOBRE EL EGOÍSMO.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981076"/>
            <a:ext cx="5572125" cy="5876924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V.15.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Si un hermano o una hermana</a:t>
            </a:r>
            <a:r>
              <a:rPr lang="es-ES" b="1" dirty="0">
                <a:latin typeface="Maiandra GD" panose="020E0502030308020204" pitchFamily="34" charset="0"/>
              </a:rPr>
              <a:t> no tienen ropa y carecen del sustento diario,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V.16.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uno de vosotros les dice: Id en paz, calentaos y saciaos,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pero no les dais lo necesario para su cuerpo, ¿de qué sirve?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I Juan.3:17.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Pero el que tiene bienes de este mundo, y ve a su hermano en necesidad y cierra su corazón contra él,</a:t>
            </a:r>
            <a:r>
              <a:rPr lang="es-ES" b="1" dirty="0">
                <a:latin typeface="Maiandra GD" panose="020E0502030308020204" pitchFamily="34" charset="0"/>
              </a:rPr>
              <a:t> ¿cómo puede morar el amor de Dios en él?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281193E-C937-D504-17E3-7E67F07FE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81075"/>
            <a:ext cx="3571873" cy="587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4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rgbClr val="158B9B"/>
          </a:solidFill>
        </p:spPr>
        <p:txBody>
          <a:bodyPr>
            <a:normAutofit fontScale="90000"/>
          </a:bodyPr>
          <a:lstStyle/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ADVERTENCIA SOBRE EL EGOÍSMO.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981076"/>
            <a:ext cx="5572125" cy="5876924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No debemos de ser egoístas con nuestros hermanos cuando ellos tienen necesidades.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debemos de desear el pan de los egoístas.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Proverbios.23:6.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No comas el pan del egoísta,</a:t>
            </a:r>
            <a:r>
              <a:rPr lang="es-ES" b="1" dirty="0">
                <a:latin typeface="Maiandra GD" panose="020E0502030308020204" pitchFamily="34" charset="0"/>
              </a:rPr>
              <a:t> ni desees sus manjares;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debemos causar daño al hermano espiritualmente.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la comida va ser causa de tropiezo de desanimo no lo hagamos.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Romanos.14:15. </a:t>
            </a:r>
            <a:endParaRPr lang="es-NI" b="1" u="sng" dirty="0">
              <a:solidFill>
                <a:schemeClr val="bg1"/>
              </a:solidFill>
              <a:highlight>
                <a:srgbClr val="00008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3143BC3-B017-F888-FE08-533F7AFCB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81075"/>
            <a:ext cx="3571873" cy="587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2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rgbClr val="158B9B"/>
          </a:solidFill>
        </p:spPr>
        <p:txBody>
          <a:bodyPr>
            <a:normAutofit fontScale="90000"/>
          </a:bodyPr>
          <a:lstStyle/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ADVERTENCIA SOBRE EL EGOÍSMO.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981076"/>
            <a:ext cx="5572125" cy="5876924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Porque si por causa de la comida tu hermano se entristece, ya no andas conforme al amor.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No destruyas con tu comida a aquel por quien Cristo murió.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hacemos tropezar a nuestros hermanos estamos siendo egoístas.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debemos de agradarnos a nosotros mismo.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Romanos.15:1-3.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Así que, nosotros los que somos fuertes,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debemos sobrellevar las flaquezas de los débiles</a:t>
            </a:r>
            <a:r>
              <a:rPr lang="es-ES" b="1" dirty="0">
                <a:latin typeface="Maiandra GD" panose="020E0502030308020204" pitchFamily="34" charset="0"/>
              </a:rPr>
              <a:t> y no agradarnos a nosotros mismos.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1CB8B76-A6B2-FBD9-7A18-D34F231B9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981075"/>
            <a:ext cx="3562348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9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rgbClr val="158B9B"/>
          </a:solidFill>
        </p:spPr>
        <p:txBody>
          <a:bodyPr>
            <a:normAutofit fontScale="90000"/>
          </a:bodyPr>
          <a:lstStyle/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ADVERTENCIA SOBRE EL EGOÍSMO.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981076"/>
            <a:ext cx="5572125" cy="5876924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Cada uno de nosotros agrade a su prójimo</a:t>
            </a:r>
            <a:r>
              <a:rPr lang="es-ES" b="1" dirty="0">
                <a:latin typeface="Maiandra GD" panose="020E0502030308020204" pitchFamily="34" charset="0"/>
              </a:rPr>
              <a:t> en lo que es bueno para su edificación.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V.3.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Pues ni aun Cristo se agradó a sí mismo;</a:t>
            </a:r>
            <a:r>
              <a:rPr lang="es-ES" b="1" dirty="0">
                <a:latin typeface="Maiandra GD" panose="020E0502030308020204" pitchFamily="34" charset="0"/>
              </a:rPr>
              <a:t> antes bien, como está escrito: LOS VITUPERIOS DE LOS QUE TE INJURIABAN CAYERON SOBRE MI.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nos agradamos a nosotros mismo estamos siendo egoístas.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ED2A0CD-406E-660C-9F82-168F60340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1075"/>
            <a:ext cx="3657600" cy="587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0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2975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ALGUNOS EJEMPLOS DE EGOÍSMO.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942976"/>
            <a:ext cx="5572125" cy="5915024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Unos de los personajes que fue egoísta fue Caín.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Genesis.4:8-9.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Caín dijo a su hermano Abel: vayamos al campo. Y aconteció que cuando estaban en el campo,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Caín se levantó contra su hermano Abel y lo mató.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V.9.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Entonces el SEÑOR dijo a Caín: ¿Dónde está tu hermano Abel? Y él respondió: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No sé. ¿Soy yo acaso guardián de mi hermano?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4977769-196E-1BF8-49FB-894E2070B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42974"/>
            <a:ext cx="3571874" cy="591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rgbClr val="158B9B"/>
          </a:solidFill>
        </p:spPr>
        <p:txBody>
          <a:bodyPr>
            <a:normAutofit fontScale="90000"/>
          </a:bodyPr>
          <a:lstStyle/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ADVERTENCIA SOBRE EL EGOÍSMO.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981076"/>
            <a:ext cx="5572125" cy="5876924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Tenemos que agradar al hermano en la edificación.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I Corintios.10:24.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Nadie busque su propio bien,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sino el de su prójimo.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debemos de hacer nada por egoísmo.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Filipenses.2:3. 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Nada hagáis por egoísmo o por vanagloria,</a:t>
            </a:r>
            <a:r>
              <a:rPr lang="es-ES" b="1" dirty="0">
                <a:latin typeface="Maiandra GD" panose="020E0502030308020204" pitchFamily="34" charset="0"/>
              </a:rPr>
              <a:t> sino que con actitud humilde cada uno de vosotros considere al otro como más importante que a sí mismo,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97977D1-A4F4-5C06-D131-06D3FE69C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1075"/>
            <a:ext cx="3571873" cy="587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2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rgbClr val="158B9B"/>
          </a:solidFill>
        </p:spPr>
        <p:txBody>
          <a:bodyPr>
            <a:normAutofit fontScale="90000"/>
          </a:bodyPr>
          <a:lstStyle/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ADVERTENCIA SOBRE EL EGOÍSMO.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981076"/>
            <a:ext cx="5572125" cy="5876924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Cuando hacemos cosas por contiendas o vanaglorias estamos siendo egoístas.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Estamos demostrando inmadures espiritual y que hay egoísmos en nosotros y esto no debe de ser así.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de dejar, desechar el egoísmo en nosotros ya que hemos nacido somos nuevas criaturas a la semejanza de Cristo.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Cristo nunca fue egoísta, siempre fue condescendiente con los demás.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4E6209A-3AD1-336D-5FF9-5CBA474C2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81074"/>
            <a:ext cx="3571873" cy="587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6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rgbClr val="00CC99"/>
          </a:solidFill>
        </p:spPr>
        <p:txBody>
          <a:bodyPr>
            <a:normAutofit/>
          </a:bodyPr>
          <a:lstStyle/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LOS RESULTADOS DEL EGOÍSMO.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981076"/>
            <a:ext cx="5572125" cy="5876924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Veremos cuales son los resultados del egoísmo ya que todo pecado tiene su paga Él egoísta no está fuera o libre de este pago.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Una de los resultados del egoísmo es que nos echaremos a muchos por enemigos.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Proverbios.11:26.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Al que retiene el grano, el pueblo lo maldecirá,</a:t>
            </a:r>
            <a:r>
              <a:rPr lang="es-ES" b="1" dirty="0">
                <a:latin typeface="Maiandra GD" panose="020E0502030308020204" pitchFamily="34" charset="0"/>
              </a:rPr>
              <a:t> pero habrá bendición sobre la cabeza del que lo vende.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E3E92B6-96B6-D108-04F4-F6E3666B5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85836"/>
            <a:ext cx="3571873" cy="587216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65476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rgbClr val="00CC99"/>
          </a:solidFill>
        </p:spPr>
        <p:txBody>
          <a:bodyPr>
            <a:normAutofit/>
          </a:bodyPr>
          <a:lstStyle/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LOS RESULTADOS DEL EGOÍSMO.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981076"/>
            <a:ext cx="5572125" cy="5876924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El egoísmo nos puede llevar hasta matar como en el caso de Caín y Acab que por su egoísmo lo llevo a matar.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egoísmo nos lleva a mentir contra la verdad.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Santiago.2:14, 16.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si tenéis celos amargos y ambición personal en vuestro corazón,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no seáis arrogantes y así mintáis contra la verdad.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Hay división y malas obras.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V.16.</a:t>
            </a:r>
          </a:p>
          <a:p>
            <a:endParaRPr lang="es-ES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2085736-D4D1-3B6D-663F-476FC43E8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81074"/>
            <a:ext cx="3571873" cy="5876923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34292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rgbClr val="00CC99"/>
          </a:solidFill>
        </p:spPr>
        <p:txBody>
          <a:bodyPr>
            <a:normAutofit/>
          </a:bodyPr>
          <a:lstStyle/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LOS RESULTADOS DEL EGOÍSMO.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981076"/>
            <a:ext cx="5572125" cy="5876924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Porque donde hay celos y ambición personal,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allí hay confusión y toda cosa mala.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egoísta solo piensa en Él y nada más que en Él, es lamentable que entre cristianos haya este pecado del egoísmo.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el resultado final de este pecado es la condenación eterna porque allí no van entrar los egoístas.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Dejemos este pecado del egoísmo y trabajemos para la obra del Señor.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246B8A2-7572-105C-17D5-945266235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1075"/>
            <a:ext cx="3571874" cy="587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3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rgbClr val="00CC99"/>
          </a:solidFill>
        </p:spPr>
        <p:txBody>
          <a:bodyPr>
            <a:noAutofit/>
          </a:bodyPr>
          <a:lstStyle/>
          <a:p>
            <a:pPr algn="ctr"/>
            <a:r>
              <a:rPr lang="es-ES" sz="6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  <a:endParaRPr lang="es-NI" sz="6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981076"/>
            <a:ext cx="5572125" cy="5876924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Hemos visto algunos ejemplos de egoísmo que los llevo hasta matar a la otra persona.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Esto puede pasar en nosotros si tenemos este pecado en nosotros.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También vimos algunos ejemplos de personajes que no fueron egoísta y que siempre estuvieron dispuesto a sacrificarse por otros.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 estos debemos de imitar en su ejemplo de humildad, no sr egoístas y vanagloriosos como muchos.</a:t>
            </a:r>
          </a:p>
          <a:p>
            <a:endParaRPr lang="es-ES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BC05A92-9B94-BCCB-5C9A-9D62B3EA2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81074"/>
            <a:ext cx="3571873" cy="587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0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rgbClr val="00CC99"/>
          </a:solidFill>
        </p:spPr>
        <p:txBody>
          <a:bodyPr>
            <a:normAutofit/>
          </a:bodyPr>
          <a:lstStyle/>
          <a:p>
            <a:pPr algn="ctr"/>
            <a:r>
              <a:rPr lang="es-NI" sz="6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981076"/>
            <a:ext cx="5572125" cy="5876924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Dios siempre ha advertido sobre este pecado para que su pueblo no practicara el egoísmo, sino </a:t>
            </a:r>
            <a:r>
              <a:rPr lang="es-ES" b="1">
                <a:latin typeface="Maiandra GD" panose="020E0502030308020204" pitchFamily="34" charset="0"/>
              </a:rPr>
              <a:t>que fueran compasivos y ayudaran </a:t>
            </a:r>
            <a:r>
              <a:rPr lang="es-ES" b="1" dirty="0">
                <a:latin typeface="Maiandra GD" panose="020E0502030308020204" pitchFamily="34" charset="0"/>
              </a:rPr>
              <a:t>a otros, que no vieran solo por sus propios intereses, sino por los demás.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resultado del egoísmo será nuestra condenación sino lo dejamos de practicar en nuestra vida.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Así que dejemos de practicar ese pecado.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Que Dios nos ayude a dejar este pecado del egoísmo.</a:t>
            </a:r>
          </a:p>
          <a:p>
            <a:endParaRPr lang="es-ES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DF1F316-7F90-D6F7-F9D1-5AFACF51D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81074"/>
            <a:ext cx="3571874" cy="587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3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7AF4F410-EF56-B3C9-3265-B0281BFBACA5}"/>
              </a:ext>
            </a:extLst>
          </p:cNvPr>
          <p:cNvSpPr/>
          <p:nvPr/>
        </p:nvSpPr>
        <p:spPr>
          <a:xfrm>
            <a:off x="0" y="5876924"/>
            <a:ext cx="9144000" cy="109537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latin typeface="Maiandra GD" panose="020E0502030308020204" pitchFamily="34" charset="0"/>
              </a:rPr>
              <a:t>DIOS NOS BENDIGA A TODOS.</a:t>
            </a:r>
            <a:endParaRPr lang="es-NI" sz="4800" b="1" dirty="0">
              <a:latin typeface="Maiandra GD" panose="020E0502030308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7CD58B0-6AF7-B1BA-8B03-3D8F4C7DB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587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8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2975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ALGUNOS EJEMPLOS DE EGOÍSMO.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942976"/>
            <a:ext cx="5572125" cy="5915024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Caín tuvo envidia de su hermano Abel por la ofrenda que ofreció a Dios, la cual Dios vio con agrado.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egoísmo llevo a Caín a matar a su propio hermano.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primer muerto en la tierra fue por egoísmo de un hermano hacia otro hermano que lamentable.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Otro ejemplo de egoísmo fue Él de Acab con Nabot.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I Reyes.21:1-7, 13. </a:t>
            </a:r>
          </a:p>
          <a:p>
            <a:endParaRPr lang="es-ES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A555770-A4A2-95E7-FE97-3B0F22199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2975"/>
            <a:ext cx="3571873" cy="591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1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2975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ALGUNOS EJEMPLOS DE EGOÍSMO.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942976"/>
            <a:ext cx="5572125" cy="5915024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Y sucedió que después de estas cosas,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Nabot de Jezreel tenía una viña que estaba en Jezreel,</a:t>
            </a:r>
            <a:r>
              <a:rPr lang="es-ES" b="1" dirty="0">
                <a:latin typeface="Maiandra GD" panose="020E0502030308020204" pitchFamily="34" charset="0"/>
              </a:rPr>
              <a:t> junto al palacio de Acab, rey de Samaria.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V.2.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Y Acab habló a Nabot, diciendo: Dame tu viña para que me sirva de huerta para hortaliza porque está cerca,</a:t>
            </a:r>
            <a:r>
              <a:rPr lang="es-ES" b="1" dirty="0">
                <a:latin typeface="Maiandra GD" panose="020E0502030308020204" pitchFamily="34" charset="0"/>
              </a:rPr>
              <a:t> al lado de mi casa, y yo te daré en su lugar una viña mejor; si prefieres, te daré su precio en dinero.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V.3.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1B5CF3D-5E95-FA7C-B87C-4D91D65EC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4"/>
            <a:ext cx="3571873" cy="591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6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2975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ALGUNOS EJEMPLOS DE EGOÍSMO.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942976"/>
            <a:ext cx="5572125" cy="5915024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Pero Nabot le dijo a Acab: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No permita el SEÑOR que te dé la herencia de mis padres.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V.4.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Acab entonces se fue a su casa disgustado y molesto</a:t>
            </a:r>
            <a:r>
              <a:rPr lang="es-ES" b="1" dirty="0">
                <a:latin typeface="Maiandra GD" panose="020E0502030308020204" pitchFamily="34" charset="0"/>
              </a:rPr>
              <a:t> a causa de la palabra que Nabot de Jezreel le había dicho; pues dijo: No te daré la herencia de mis padres. Y se acostó en su cama, volvió su rostro y no comió.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V.5.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Pero Jezabel su mujer se acercó a él, y le dijo:</a:t>
            </a:r>
            <a:r>
              <a:rPr lang="es-ES" b="1" dirty="0">
                <a:latin typeface="Maiandra GD" panose="020E0502030308020204" pitchFamily="34" charset="0"/>
              </a:rPr>
              <a:t> ¿Por qué está tu espíritu tan decaído que no comes? 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V.6.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80BB997-7B79-58E5-2E51-4BC78DE6C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942974"/>
            <a:ext cx="3619500" cy="5915025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56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2975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ALGUNOS EJEMPLOS DE EGOÍSMO.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942976"/>
            <a:ext cx="5572125" cy="5915024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Entonces él le respondió: Porque le hablé a Nabot de Jezreel, y le dije: "Dame tu viña por dinero; o, si prefieres, te daré una viña en su lugar."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Pero él dijo: "No te daré mi viña."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V.7.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Su mujer Jezabel le dijo: ¿No reinas ahora sobre Israel?</a:t>
            </a:r>
            <a:r>
              <a:rPr lang="es-ES" b="1" dirty="0">
                <a:latin typeface="Maiandra GD" panose="020E0502030308020204" pitchFamily="34" charset="0"/>
              </a:rPr>
              <a:t> Levántate, come, y alégrese tu corazón. Yo te daré la viña de Nabot de Jezreel.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V.13.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5F665C9-433E-CA44-A992-8D3E048E3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4"/>
            <a:ext cx="3667125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3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2975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ALGUNOS EJEMPLOS DE EGOÍSMO.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942976"/>
            <a:ext cx="5572125" cy="5915024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Entonces entraron los dos hombres malvados y se sentaron delante de él; y los dos hombres malvados testificaron contra él, es decir, contra Nabot delante del pueblo, diciendo: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Nabot ha blasfemado a Dios y al rey. Y lo llevaron fuera de la ciudad, lo apedrearon y murió.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Acab quería la viña de Nabot y este no quería vendérsela, pero la esposa de Acab mando a matar a Nabot por la viña que su esposo quería para Él.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37F677-C145-B691-6A6E-978B9B80E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2975"/>
            <a:ext cx="3571873" cy="5915024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20467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94CE63-07E9-4708-D145-60FE80E5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CE055D0-ED2E-E46A-5144-3F0E539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71550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ALGUNOS EJEMPLOS DE EGOÍSMO.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064CECF-118C-AD87-FB0C-C571D1031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971552"/>
            <a:ext cx="5572125" cy="5886448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Saúl contra David.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I Samuel.18:6-11.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aconteció que cuando regresaban, al volver David de matar al filisteo,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las mujeres de todas las ciudades de Israel salían cantando y danzando al encuentro del rey Saúl,</a:t>
            </a:r>
            <a:r>
              <a:rPr lang="es-ES" b="1" dirty="0">
                <a:latin typeface="Maiandra GD" panose="020E0502030308020204" pitchFamily="34" charset="0"/>
              </a:rPr>
              <a:t> con panderos, con cánticos de júbilo y con instrumentos musicales.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V.7.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Las mujeres cantaban mientras tocaban, y decían: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Saúl ha matado a sus miles, y David a sus diez miles.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9B54F3-E023-0E50-F934-60775310C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1550"/>
            <a:ext cx="3571874" cy="588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3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198</TotalTime>
  <Words>2925</Words>
  <Application>Microsoft Office PowerPoint</Application>
  <PresentationFormat>Presentación en pantalla (4:3)</PresentationFormat>
  <Paragraphs>219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Maiandra GD</vt:lpstr>
      <vt:lpstr>Tema de Office</vt:lpstr>
      <vt:lpstr>EL EGOÍSMO.</vt:lpstr>
      <vt:lpstr>INTRODUCCÓN:</vt:lpstr>
      <vt:lpstr>ALGUNOS EJEMPLOS DE EGOÍSMO.</vt:lpstr>
      <vt:lpstr>ALGUNOS EJEMPLOS DE EGOÍSMO.</vt:lpstr>
      <vt:lpstr>ALGUNOS EJEMPLOS DE EGOÍSMO.</vt:lpstr>
      <vt:lpstr>ALGUNOS EJEMPLOS DE EGOÍSMO.</vt:lpstr>
      <vt:lpstr>ALGUNOS EJEMPLOS DE EGOÍSMO.</vt:lpstr>
      <vt:lpstr>ALGUNOS EJEMPLOS DE EGOÍSMO.</vt:lpstr>
      <vt:lpstr>ALGUNOS EJEMPLOS DE EGOÍSMO.</vt:lpstr>
      <vt:lpstr>ALGUNOS EJEMPLOS DE EGOÍSMO.</vt:lpstr>
      <vt:lpstr>ALGUNOS EJEMPLOS DE EGOÍSMO.</vt:lpstr>
      <vt:lpstr>ALGUNOS EJEMPLOS DE EGOÍSMO.</vt:lpstr>
      <vt:lpstr>ALGUNOS EJEMPLOS DE EGOÍSMO.</vt:lpstr>
      <vt:lpstr>ALGUNOS EJEMPLOS DE EGOÍSMO.</vt:lpstr>
      <vt:lpstr>ALGUNOS EJEMPLOS DE EGOÍSMO.</vt:lpstr>
      <vt:lpstr>EJEMPLOS DE PERSONAS QUE NO FUERÓN EGOÍSTAS.</vt:lpstr>
      <vt:lpstr>EJEMPLOS DE PERSONAS QUE NO FUERÓN EGOÍSTAS.</vt:lpstr>
      <vt:lpstr>EJEMPLOS DE PERSONAS QUE NO FUERÓN EGOÍSTAS.</vt:lpstr>
      <vt:lpstr>EJEMPLOS DE PERSONAS QUE NO FUERÓN EGOÍSTAS.</vt:lpstr>
      <vt:lpstr>EJEMPLOS DE PERSONAS QUE NO FUERÓN EGOÍSTAS.</vt:lpstr>
      <vt:lpstr>EJEMPLOS DE PERSONAS QUE NO FUERÓN EGOÍSTAS.</vt:lpstr>
      <vt:lpstr>EJEMPLOS DE PERSONAS QUE NO FUERÓN EGOÍSTAS.</vt:lpstr>
      <vt:lpstr>EJEMPLOS DE PERSONAS QUE NO FUERÓN EGOÍSTAS.</vt:lpstr>
      <vt:lpstr>ADVERTENCIA SOBRE EL EGOÍSMO.</vt:lpstr>
      <vt:lpstr>ADVERTENCIA SOBRE EL EGOÍSMO.</vt:lpstr>
      <vt:lpstr>ADVERTENCIA SOBRE EL EGOÍSMO.</vt:lpstr>
      <vt:lpstr>ADVERTENCIA SOBRE EL EGOÍSMO.</vt:lpstr>
      <vt:lpstr>ADVERTENCIA SOBRE EL EGOÍSMO.</vt:lpstr>
      <vt:lpstr>ADVERTENCIA SOBRE EL EGOÍSMO.</vt:lpstr>
      <vt:lpstr>ADVERTENCIA SOBRE EL EGOÍSMO.</vt:lpstr>
      <vt:lpstr>ADVERTENCIA SOBRE EL EGOÍSMO.</vt:lpstr>
      <vt:lpstr>LOS RESULTADOS DEL EGOÍSMO.</vt:lpstr>
      <vt:lpstr>LOS RESULTADOS DEL EGOÍSMO.</vt:lpstr>
      <vt:lpstr>LOS RESULTADOS DEL EGOÍSMO.</vt:lpstr>
      <vt:lpstr>CONCLUSIÓN:</vt:lpstr>
      <vt:lpstr>CONCLUSIÓN: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EGOÍSMO</dc:title>
  <dc:creator>MARIO MORENO</dc:creator>
  <cp:lastModifiedBy>Mario Moreno</cp:lastModifiedBy>
  <cp:revision>12</cp:revision>
  <dcterms:created xsi:type="dcterms:W3CDTF">2023-05-15T03:25:07Z</dcterms:created>
  <dcterms:modified xsi:type="dcterms:W3CDTF">2024-10-29T21:45:29Z</dcterms:modified>
</cp:coreProperties>
</file>