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7" r:id="rId4"/>
    <p:sldId id="258" r:id="rId5"/>
    <p:sldId id="259" r:id="rId6"/>
    <p:sldId id="260" r:id="rId7"/>
    <p:sldId id="288" r:id="rId8"/>
    <p:sldId id="289" r:id="rId9"/>
    <p:sldId id="290" r:id="rId10"/>
    <p:sldId id="292" r:id="rId11"/>
    <p:sldId id="291" r:id="rId12"/>
    <p:sldId id="293" r:id="rId13"/>
    <p:sldId id="294" r:id="rId14"/>
    <p:sldId id="295" r:id="rId15"/>
    <p:sldId id="296" r:id="rId16"/>
    <p:sldId id="297" r:id="rId17"/>
    <p:sldId id="298" r:id="rId18"/>
    <p:sldId id="300" r:id="rId19"/>
    <p:sldId id="301" r:id="rId20"/>
    <p:sldId id="302" r:id="rId21"/>
    <p:sldId id="318" r:id="rId22"/>
    <p:sldId id="319" r:id="rId23"/>
    <p:sldId id="303" r:id="rId24"/>
    <p:sldId id="325" r:id="rId25"/>
    <p:sldId id="320" r:id="rId26"/>
    <p:sldId id="306" r:id="rId27"/>
    <p:sldId id="307" r:id="rId28"/>
    <p:sldId id="321" r:id="rId29"/>
    <p:sldId id="322" r:id="rId30"/>
    <p:sldId id="308" r:id="rId31"/>
    <p:sldId id="309" r:id="rId32"/>
    <p:sldId id="310" r:id="rId33"/>
    <p:sldId id="313" r:id="rId34"/>
    <p:sldId id="314" r:id="rId35"/>
    <p:sldId id="323" r:id="rId36"/>
    <p:sldId id="315" r:id="rId37"/>
    <p:sldId id="316" r:id="rId38"/>
    <p:sldId id="324" r:id="rId39"/>
    <p:sldId id="284" r:id="rId4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FF"/>
    <a:srgbClr val="FF3399"/>
    <a:srgbClr val="FF33CC"/>
    <a:srgbClr val="9933FF"/>
    <a:srgbClr val="9900FF"/>
    <a:srgbClr val="6600CC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0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09/07/2025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0681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09/07/2025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4405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09/07/2025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6884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09/07/2025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3262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09/07/2025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5457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09/07/2025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524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09/07/2025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5992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09/07/2025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2974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09/07/2025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362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09/07/2025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5968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09/07/2025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2938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F6F5E-EB75-4C11-B48B-3C09A4E294EF}" type="datetimeFigureOut">
              <a:rPr lang="es-ES" smtClean="0"/>
              <a:t>09/07/2025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551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A195E03-1AF1-95F1-DF4C-2085E224E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467"/>
            <a:ext cx="9138696" cy="1322947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-5304" y="-1"/>
            <a:ext cx="9138696" cy="1300481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dirty="0"/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EJEMPLO DE APOLOS.</a:t>
            </a:r>
            <a:b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5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HECHOS.18:24-28.</a:t>
            </a:r>
            <a:br>
              <a:rPr lang="es-E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endParaRPr lang="es-E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0" y="1322947"/>
            <a:ext cx="9138696" cy="5535053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INTRODUCCIÓN: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 este estudio veremos el ejemplo de Apolos un cristiano que la Biblia resalta sus cualidades y que nosotros debemos de imitar.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Las cualidades que la Biblia menciona de Apolos son: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1. Elocuente. Hechos.18:24.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2. Que era poderoso en las Escrituras. Hechos.18:24.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3. Ferviente de espíritu. Hechos.18:25.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4. Hablaba y enseñaba con exactitud. Hechos.18:25.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5. Humildad en ser corregido. Hechos.18:26.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6. Defendía valerosamente la Palabra de Dios. Hechos.18:28.</a:t>
            </a:r>
          </a:p>
          <a:p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99869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97215-39F1-0696-2DFE-E26C62B75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1B20EC8-1EAF-E078-FF7F-048399EA5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52C63B6-65E0-D7C1-2F8F-2CB48CC15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" y="1"/>
            <a:ext cx="9138696" cy="118872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ADDE3858-2395-3958-9B42-1AEC0EA67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79"/>
            <a:ext cx="9139944" cy="1166141"/>
          </a:xfrm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APOLOS ERA UN HOMBRE PODEROSO EN LAS ESCRITURAS. HECHOS.18:24.</a:t>
            </a: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4375F2-773D-CF35-806F-DB10D79A0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8080" y="1166143"/>
            <a:ext cx="5450616" cy="5669278"/>
          </a:xfrm>
        </p:spPr>
        <p:txBody>
          <a:bodyPr>
            <a:normAutofit fontScale="925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Proverbios.30:6.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No añadas a sus palabras,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no sea que El te reprenda y seas hallado mentiroso.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así irnos avergonzados delante de Dios en el juicio final por adulterar la palabra de Dios.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II Timoteo.2:15.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Procura con diligencia presentarte a Dios aprobado,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como obrero que no tiene de qué avergonzarse,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que maneja con precisión la palabra de verdad.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CF8F4A7-3221-0382-20F3-30F126D56C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8720"/>
            <a:ext cx="3684804" cy="5646701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79355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4A074-3833-8152-D641-D8FF3A3FB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3BBBEA9-C383-309A-1A03-F6EFE70FB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0FDD315-1723-F687-6313-F52509106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" y="1"/>
            <a:ext cx="9138696" cy="118872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1CBEE0CF-A74D-57EA-5215-726A5981C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79"/>
            <a:ext cx="9139944" cy="1166141"/>
          </a:xfrm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APOLOS ERA UN HOMBRE PODEROSO EN LAS ESCRITURAS. HECHOS.18:24.</a:t>
            </a: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84C291-A54C-1E89-31A6-1575D8DE7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0" y="1166143"/>
            <a:ext cx="5389656" cy="5669278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Imitemos el ejemplo de Pablo que no adulteraba la palabra de Dios andando con astucia.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II Corintios.4:2.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Sino que hemos renunciado a lo oculto y vergonzoso, no andando con astucia,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ni adulterando la palabra de Dios,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sino que, mediante la manifestación de la verdad, nos recomendamos a la conciencia de todo hombre en la presencia de Dios.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541B8C5-D0BE-B3B6-BAC5-31CDA672BA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8" y="1211297"/>
            <a:ext cx="3747012" cy="562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61551-8FDB-5E5B-F093-65261B6AB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7289EB-9E43-13C4-F18F-31D2D7080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80721A2-1116-9369-6311-BE6F88CCB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" y="1"/>
            <a:ext cx="9138696" cy="118872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78F681CA-57BA-8E9E-7F5E-1DCD50B4D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79"/>
            <a:ext cx="9139944" cy="1166141"/>
          </a:xfrm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APOLOS ERA UN HOMBRE PODEROSO EN LAS ESCRITURAS. HECHOS.18:24.</a:t>
            </a: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AD1570-28BE-46E9-9034-341638E67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1600" y="1166143"/>
            <a:ext cx="5227096" cy="5669278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¿Por qué tantas falsas doctrina?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qué muchos adulteran la palabra de Dios para su beneficio o provecho.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para usar bien la palabra de Dios debemos estudiar mucho la palabra de Dios.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Tenemos que crecer en el conocimiento de la palabra de Dios siempre.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eso debemos de desear, anhelar siempre la palabra de Dios.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I Pedro.2:2.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8B100BB-F97C-D771-B40A-D9B47D1BFA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8" y="1211298"/>
            <a:ext cx="3909572" cy="562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4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23F44-AA5D-FDDC-B36E-6E35E26E7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560698E-EC74-DC08-4FDB-0AD9F614A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4F31143-FAF5-793C-697E-DCE23233C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" y="1"/>
            <a:ext cx="9138696" cy="118872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F4BA77C6-2AC9-074C-F51E-9120EF893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79"/>
            <a:ext cx="9139944" cy="1166141"/>
          </a:xfrm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APOLOS ERA UN HOMBRE PODEROSO EN LAS ESCRITURAS. HECHOS.18:24.</a:t>
            </a: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9FFF3A-C1A1-63E4-7229-3AAA9C7D0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720" y="1166143"/>
            <a:ext cx="5155976" cy="5669278"/>
          </a:xfrm>
        </p:spPr>
        <p:txBody>
          <a:bodyPr>
            <a:normAutofit fontScale="925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desead como niños recién nacidos, la leche pura de la palabra,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para que por ella crezcáis para salvación, 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Ocuparnos en ella.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I Timoteo.4:13.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Entretanto que llego,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ocúpate en la lectura de las Escrituras,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la exhortación y la enseñanza.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Pablo le aconseja que se dedique a la lectura de las Escrituras, a la exhortación (animar a otros con la Palabra) y a la enseñanza de la doctrina correcta.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B180FDF-9870-C279-3C26-8F67B4F58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" y="1188720"/>
            <a:ext cx="3981472" cy="564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0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091EF-CA10-DCAF-56A8-D0A837B2F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84CA27D-D5F9-6032-49E0-F87CF80E5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9578550-C02B-4CDA-9079-2F1E1D6D3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" y="0"/>
            <a:ext cx="9138696" cy="1280159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88AE5D92-D219-2D92-AB38-058D1E3AA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79"/>
            <a:ext cx="9139944" cy="1257580"/>
          </a:xfrm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APOLOS ERA FERVIENTE DE ESPÍRITU. HECHOS.18:25.</a:t>
            </a: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2B5CFC-35F9-8133-92AC-7807BF244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720" y="1302739"/>
            <a:ext cx="5155976" cy="5532682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Este había sido instruido en el camino del Señor,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y siendo ferviente de espíritu,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hablaba y enseñaba con exactitud las cosas referentes a Jesús, aunque solo conocía el bautismo de Juan. 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Otra cualidad de Apolos es que era ferviente- Fervoroso de espíritu.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Ósea de mente activa de un fervor a las cosas de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Conllevando la idea de intensidad, de esfuerzo.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0D4ECF7-499F-7B64-89B5-2015C362BE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2" y="1302738"/>
            <a:ext cx="3885975" cy="553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5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32338-FB2B-360E-BA57-35A029D3E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7BEBFBA-E85A-1162-E071-4C8AE4132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13CF603-379A-FA84-CDA5-D1F8D257A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" y="0"/>
            <a:ext cx="9138696" cy="1280159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AA148E96-551E-30EE-F51B-38E101752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79"/>
            <a:ext cx="9139944" cy="1257580"/>
          </a:xfrm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APOLOS ERA FERVIENTE DE ESPÍRITU. HECHOS.18:25.</a:t>
            </a: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AD2E42-5774-B4AF-575E-664CFFA72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720" y="1302739"/>
            <a:ext cx="5155976" cy="5532682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Como la iglesia.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Hechos.12:5.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Así pues, Pedro era custodiado en la cárcel,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FF"/>
                </a:highlight>
                <a:latin typeface="Maiandra GD" panose="020E0502030308020204" pitchFamily="34" charset="0"/>
              </a:rPr>
              <a:t>pero la iglesia hacía oración ferviente a Dios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por él.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Fervientes unos con otros.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I Pedro.4:8.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00CC"/>
                </a:highlight>
                <a:latin typeface="Maiandra GD" panose="020E0502030308020204" pitchFamily="34" charset="0"/>
              </a:rPr>
              <a:t>Sobre todo, sed fervientes en vuestro amor los unos por los otros,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pues el amor cubre multitud de pecados.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6EE417F-5687-C948-BC7E-A8DDB10665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6" y="1280158"/>
            <a:ext cx="3982720" cy="55326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98849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0E69F-FF82-A81B-D736-4A8EDF388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30CEC45-EB76-60E2-7179-88FD5A630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4E63D8D-05D1-4F92-9865-45C798A5C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" y="0"/>
            <a:ext cx="9138696" cy="1280159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CDEBBC6B-3D5B-1C37-F029-EDE31927A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79"/>
            <a:ext cx="9139944" cy="1257580"/>
          </a:xfrm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APOLOS ERA FERVIENTE DE ESPÍRITU. HECHOS.18:25.</a:t>
            </a: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36EF6CC-FC68-654B-F389-F3EBCCB6E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720" y="1302739"/>
            <a:ext cx="5155976" cy="5532682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Él apóstol Pablo también nos exhorta a ser ferviente en espíritu.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Romanos.12:11.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seáis perezosos en lo que requiere diligencia;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fervientes en espíritu,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sirviendo al Señor,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Hermanos seamos fervientes en las cosas de Dios, que estemos constantes en las cosas de Dios, que nuestro espíritu sea fervoroso, no apagado.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7964406-BD5F-DA2C-B999-103B7E94C7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4" y="1302738"/>
            <a:ext cx="3974140" cy="553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1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D7640-9877-D72B-8B8A-446A73350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9F5634E-D833-4228-6924-6D300021F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F2765B3-1231-39D6-52E0-6681EBFE2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" y="0"/>
            <a:ext cx="9138696" cy="1280159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619941B3-09D4-8928-121D-DD86B68DD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79"/>
            <a:ext cx="9139944" cy="1257580"/>
          </a:xfrm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APOLOS ERA FERVIENTE DE ESPÍRITU. HECHOS.18:25.</a:t>
            </a: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14822B-F581-8FDB-DC2C-7C56CBB58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720" y="1302739"/>
            <a:ext cx="5155976" cy="5532682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Estar caliente, hervir; el término castellano celo se relaciona con este.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Se usa metafóricamente de fervor de espíritu.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Significa tener un ardiente entusiasmo y pasión por las cosas de Dios, un compromiso profundo y celo en la fe.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 el caso de Apolos, esta expresión indica que era un hombre con un gran fervor y energía en su predicación y enseñanza de las Escrituras, mostrando un espíritu activo y comprometido con el mensaje del Señor.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43114CE-DE05-D547-E0A6-329577E139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2738"/>
            <a:ext cx="3979444" cy="5532682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18425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B2418-BAE1-7F68-4834-34BCDAF7B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4BC0FDA-FE97-148F-A143-F74DB4C12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9D2D63C-AE14-9D6B-A185-57FB601F9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" y="0"/>
            <a:ext cx="9138696" cy="148336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4AA187FA-4668-4184-8ADF-87C554D69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79"/>
            <a:ext cx="9139944" cy="1483360"/>
          </a:xfrm>
        </p:spPr>
        <p:txBody>
          <a:bodyPr>
            <a:noAutofit/>
          </a:bodyPr>
          <a:lstStyle/>
          <a:p>
            <a:pPr algn="ctr"/>
            <a:b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APOLOS HABLABA Y ENSEÑABA CON EXACTITUD LA PALABRA DE DIOS. HECHOS.18:25.</a:t>
            </a:r>
            <a:b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ADBCAC-30B4-9778-96C4-BF6866F2A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720" y="1483360"/>
            <a:ext cx="5155976" cy="535206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Este había sido instruido en el camino del Señor, y siendo ferviente de espíritu,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33FF"/>
                </a:highlight>
                <a:latin typeface="Maiandra GD" panose="020E0502030308020204" pitchFamily="34" charset="0"/>
              </a:rPr>
              <a:t>hablaba y enseñaba con exactitud las cosas referentes a Jesús,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aunque solo conocía el bautismo de Juan. 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Aunque Apolos no sabía mucho por que solo sabía lo referente al bautismo de Juan.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Él enseñaba con exactitud estas cosas y las hablaba bien.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CEFEDDB-EFAE-1FF1-59F3-A65B26C5B2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" y="1483360"/>
            <a:ext cx="3975388" cy="535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89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F5836-0D25-0A41-3134-6C8D815F6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37DC7D4-63B7-CAE7-9E04-0C163C709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FAD7DB2-3902-DEA4-026A-00A7BFC61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" y="0"/>
            <a:ext cx="9138696" cy="148336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35B7C311-DC78-AAE2-DE7E-DEBC47717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79"/>
            <a:ext cx="9139944" cy="1483360"/>
          </a:xfrm>
        </p:spPr>
        <p:txBody>
          <a:bodyPr>
            <a:noAutofit/>
          </a:bodyPr>
          <a:lstStyle/>
          <a:p>
            <a:pPr algn="ctr"/>
            <a:b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APOLOS HABLABA Y ENSEÑABA CON EXACTITUD LA PALABRA DE DIOS. HECHOS.18:25.</a:t>
            </a:r>
            <a:b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982FC1-8C95-05EC-F47E-E402F272F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720" y="1483360"/>
            <a:ext cx="5155976" cy="535206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muchos hermanos no quieren enseñar la palabra de Dios por que dicen que no conocen mucho de Biblia.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lo poco que saben lo pueden enseñar a otras personas que no conocen nada del Señor.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Nosotros debemos de enseñar: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ley de Dios.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Exodo.18:20.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066BA3B-6204-1584-B444-9DBFEBD43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" y="1483360"/>
            <a:ext cx="3975388" cy="535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6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1BAD09C-C574-CA00-8E25-15FA0FAFF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9139944" cy="1325557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625D8258-FD4A-9830-F5EA-76F9A52CA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" y="-3"/>
            <a:ext cx="9061962" cy="1325563"/>
          </a:xfrm>
        </p:spPr>
        <p:txBody>
          <a:bodyPr>
            <a:normAutofit/>
          </a:bodyPr>
          <a:lstStyle/>
          <a:p>
            <a:pPr algn="ctr"/>
            <a:r>
              <a:rPr lang="es-419" sz="8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INTRODUCCIÓN:</a:t>
            </a:r>
            <a:endParaRPr lang="en-US" sz="8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66904" y="1325558"/>
            <a:ext cx="5273040" cy="5532438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Estas cualidades que tenia Apolos las debemos de tener nosotros ya que Dios desea que seamos fieles a Él y hagamos su obra.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Miremos estas cualidades de Apolos y imitémosla para la gloria y honra de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Que falta mas grande las que necesitan las iglesias de hermanos como Apolos.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Para poder crecer y que marchen las iglesia como Dios desea.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53"/>
            <a:ext cx="3866904" cy="5532438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157045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87859-735D-1D04-9F58-5B67A9DD5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F99864B-EE3C-08C7-9B9E-E591F2708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079F6CC-0729-F1C1-502E-A18EBBC9C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" y="0"/>
            <a:ext cx="9138696" cy="148336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E5191B04-A6B6-BB5C-8929-653444330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79"/>
            <a:ext cx="9139944" cy="1483360"/>
          </a:xfrm>
        </p:spPr>
        <p:txBody>
          <a:bodyPr>
            <a:noAutofit/>
          </a:bodyPr>
          <a:lstStyle/>
          <a:p>
            <a:pPr algn="ctr"/>
            <a:b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APOLOS HABLABA Y ENSEÑABA CON EXACTITUD LA PALABRA DE DIOS. HECHOS.18:25.</a:t>
            </a:r>
            <a:b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F22E7E-921C-1E71-9A16-57F830FE3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720" y="1483360"/>
            <a:ext cx="5155976" cy="5352060"/>
          </a:xfrm>
        </p:spPr>
        <p:txBody>
          <a:bodyPr>
            <a:normAutofit/>
          </a:bodyPr>
          <a:lstStyle/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Y enséñales los estatutos y las leyes,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hazles saber el camino en que deben andar y la obra que han de realizar.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Enseñemos a nuestros hijos.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Deuteronomio.11:19.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Y enseñadlas a vuestros hijos,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hablando de ellas cuando te sientes en tu casa y cuando andes por el camino, cuando te acuestes y cuando te levantes.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01BB4BA-2E13-71E2-120E-44F6619689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" y="1483360"/>
            <a:ext cx="3975388" cy="535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8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1A147-692B-EA36-8C5E-A12290ABA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105CA50-EF07-D3AC-B8C9-DCAC10B30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5C7CC04-17CD-82D9-06B3-57AA95DCA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" y="0"/>
            <a:ext cx="9138696" cy="148336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4A5918E7-146E-BA6D-F93B-4BD47DA3F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79"/>
            <a:ext cx="9139944" cy="1483360"/>
          </a:xfrm>
        </p:spPr>
        <p:txBody>
          <a:bodyPr>
            <a:noAutofit/>
          </a:bodyPr>
          <a:lstStyle/>
          <a:p>
            <a:pPr algn="ctr"/>
            <a:b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APOLOS HABLABA Y ENSEÑABA CON EXACTITUD LA PALABRA DE DIOS. HECHOS.18:25.</a:t>
            </a:r>
            <a:b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A55C7A-1728-5DC7-EF57-9043E5B98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720" y="1483360"/>
            <a:ext cx="5155976" cy="535206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nos enseñar el buen camino en que debemos de andar.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Para que nosotros también lo enseñemos a otros.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I Reyes.8:36.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Escucha tú desde los cielos y perdona el pecado de tus siervos y de tu pueblo Israel; sí,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enséñales el buen camino por el que deben andar.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envía lluvia sobre tu tierra, la que diste a tu pueblo por heredad.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91E2246-3E84-5271-6CA4-5B6ACF15CB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" y="1483360"/>
            <a:ext cx="3981472" cy="5352060"/>
          </a:xfrm>
          <a:prstGeom prst="rect">
            <a:avLst/>
          </a:prstGeom>
          <a:solidFill>
            <a:srgbClr val="9933FF"/>
          </a:solidFill>
        </p:spPr>
      </p:pic>
    </p:spTree>
    <p:extLst>
      <p:ext uri="{BB962C8B-B14F-4D97-AF65-F5344CB8AC3E}">
        <p14:creationId xmlns:p14="http://schemas.microsoft.com/office/powerpoint/2010/main" val="399277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9F7BA-B6B3-BFC2-AB12-84FD8F8F8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2A3B092-0C3F-F086-D34C-5B0C26ED5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C1B91A3-882F-E4DB-E3BF-0FF10B1BE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" y="0"/>
            <a:ext cx="9138696" cy="148336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48FAAFE5-53F7-3180-0F0B-A12C8FC9F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79"/>
            <a:ext cx="9139944" cy="1483360"/>
          </a:xfrm>
        </p:spPr>
        <p:txBody>
          <a:bodyPr>
            <a:noAutofit/>
          </a:bodyPr>
          <a:lstStyle/>
          <a:p>
            <a:pPr algn="ctr"/>
            <a:b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APOLOS HABLABA Y ENSEÑABA CON EXACTITUD LA PALABRA DE DIOS. HECHOS.18:25.</a:t>
            </a:r>
            <a:b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CBE5BD-6D2D-AF80-8187-67DA93C7B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720" y="1483360"/>
            <a:ext cx="5155976" cy="535206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Enseñemos el temor a Dios.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II Reyes.17:28.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vino uno de los sacerdotes que habían llevado al destierro desde Samaria, y habitó en Betel,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y les enseñó cómo habían de temer al SEÑOR.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enseñar el camino de Dios con verdad.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Mateo.22:16.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9FED014-28F6-81A4-7A75-FFEDF45B95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" y="1505939"/>
            <a:ext cx="3974140" cy="532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0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EF061-A154-A117-5EC2-8A0BA317D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C680C3E-7C2F-1491-FD6C-7833CBA6E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0E46C2F-6C68-E07F-996F-C5D0AB951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" y="0"/>
            <a:ext cx="9138696" cy="148336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C08BC80D-A0E6-C2A7-D785-CAC59DFE6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79"/>
            <a:ext cx="9139944" cy="1483360"/>
          </a:xfrm>
        </p:spPr>
        <p:txBody>
          <a:bodyPr>
            <a:noAutofit/>
          </a:bodyPr>
          <a:lstStyle/>
          <a:p>
            <a:pPr algn="ctr"/>
            <a:b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APOLOS HABLABA Y ENSEÑABA CON EXACTITUD LA PALABRA DE DIOS. HECHOS.18:25.</a:t>
            </a:r>
            <a:b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A0D58F-F10D-BAB4-282D-DFA2B3220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720" y="1483360"/>
            <a:ext cx="5155976" cy="5352060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le enviaron* sus discípulos junto con los herodianos, diciendo: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Maestro, sabemos que eres veraz y que enseñas el camino de Dios con verdad,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no buscas el favor de nadie, porque eres imparcial.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de enseñar que guarden todas las cosas.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Mateo.28:20.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Enseñándoles a guardar todo lo que os he mandado;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he aquí, yo estoy con vosotros todos los días, hasta el fin del mundo.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EF6C037-D8B5-DC31-0F45-69EEDC416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" y="1505939"/>
            <a:ext cx="3975388" cy="532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0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B39DE-777B-4F65-6BB9-384A54067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3AE98D9-DB63-8B93-DCFF-A4B85B75C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12D36A5-D3C9-8F7B-70D6-74C0F6F20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" y="0"/>
            <a:ext cx="9138696" cy="148336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616FB6D0-A686-F712-A16C-AABDFD43A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79"/>
            <a:ext cx="9139944" cy="1483360"/>
          </a:xfrm>
        </p:spPr>
        <p:txBody>
          <a:bodyPr>
            <a:noAutofit/>
          </a:bodyPr>
          <a:lstStyle/>
          <a:p>
            <a:pPr algn="ctr"/>
            <a:b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APOLOS HABLABA Y ENSEÑABA CON EXACTITUD LA PALABRA DE DIOS. HECHOS.18:25.</a:t>
            </a:r>
            <a:b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D536A2-A0A7-42C6-99A9-6BDFDDCDB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720" y="1483360"/>
            <a:ext cx="5155976" cy="5352060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Hermanos imitemos a Apolo que lo poco que Él sabía lo enseñaba con exactitud y con valor.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qué hablaba con Denuedo.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 la Biblia, la palabra "denuedo" se refiere a la valentía, la osadía y la confianza con la que se habla o se actúa, especialmente al proclamar la Palabra de Dios o al defender la fe.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Implica hablar con franqueza, sin temor ni vergüenza.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15F014E-AAF2-411E-FF80-770EBE7A5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28518"/>
            <a:ext cx="3979444" cy="5306902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307225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E4643-565D-33FA-D9AE-CF40B0F2E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3955932-2F09-9E6A-2658-0DDA74A08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92C89E4-2FEA-4BA7-B107-1D15F448E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" y="0"/>
            <a:ext cx="9138696" cy="148336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9D931705-7E19-759C-5B03-8BD6EF23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79"/>
            <a:ext cx="9139944" cy="1483360"/>
          </a:xfrm>
        </p:spPr>
        <p:txBody>
          <a:bodyPr>
            <a:noAutofit/>
          </a:bodyPr>
          <a:lstStyle/>
          <a:p>
            <a:pPr algn="ctr"/>
            <a:b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APOLOS HABLABA Y ENSEÑABA CON EXACTITUD LA PALABRA DE DIOS. HECHOS.18:25.</a:t>
            </a:r>
            <a:b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8515CC-B942-B58A-7480-DE355BB51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720" y="1483360"/>
            <a:ext cx="5155976" cy="535206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con la convicción de la verdad que se está transmitiendo,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 poco que sabemos eso enseñemos, pero enseñemos con exactitud y valor.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II Timoteo.2:2.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lo que has oído de mí en la presencia de muchos testigos, eso encarga a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hombres fieles que sean capaces de enseñar también a otros.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66CF3BC-291E-B226-6D47-5B1F8C249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" y="1483360"/>
            <a:ext cx="3975388" cy="535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3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9A3DB-03F5-3A23-3E4B-6C3B02A16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863BF69-05F2-8C9D-C0D9-B3D01D6DC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21FCF04-5E77-3665-E401-57F5F57E6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" y="0"/>
            <a:ext cx="9138696" cy="127000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37905C7C-3684-EB13-BE43-9C59A305F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79"/>
            <a:ext cx="9139944" cy="1247421"/>
          </a:xfrm>
        </p:spPr>
        <p:txBody>
          <a:bodyPr>
            <a:noAutofit/>
          </a:bodyPr>
          <a:lstStyle/>
          <a:p>
            <a:pPr algn="ctr"/>
            <a:b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APOLOS ERA UN HOMBRE HUMILDE. HECHOS.18:26.</a:t>
            </a:r>
            <a:b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FAD5F2-938C-374C-3431-EC236EBE2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720" y="1270000"/>
            <a:ext cx="5155976" cy="556542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comenzó a hablar abiertamente en la sinagoga. Pero cuando Priscila y Aquila lo oyeron,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lo llevaron aparte y le explicaron con mayor exactitud el camino de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Apolos demostró ser un hombre muy humilde, aunque en este texto no vemos la palabra humildad.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inferimos, por que Apolos acepto la corrección que le hicieron Priscila y Aquila.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0EA71B9-4631-0193-81C9-C85081B370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" y="1292578"/>
            <a:ext cx="3974140" cy="5542841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101451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8CC97-5092-6DC5-A4E7-05B33854C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060D121-563B-DB68-98E3-A60EFAE17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7DE0490-7A75-715B-A209-F88772B1A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" y="0"/>
            <a:ext cx="9138696" cy="127000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7E70DFBC-0A14-E27C-D7D0-C24B2C1EF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79"/>
            <a:ext cx="9139944" cy="1247421"/>
          </a:xfrm>
        </p:spPr>
        <p:txBody>
          <a:bodyPr>
            <a:noAutofit/>
          </a:bodyPr>
          <a:lstStyle/>
          <a:p>
            <a:pPr algn="ctr"/>
            <a:b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APOLOS ERA UN HOMBRE HUMILDE. HECHOS.18:26.</a:t>
            </a:r>
            <a:b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D5AD5B-E7CF-3CD3-46DD-94F84F2EA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720" y="1270000"/>
            <a:ext cx="5155976" cy="556542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qué solo un hombre humilde acepta corrección.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 Apolos fuera como muchos predicadores o hermanos de hoy en día no hubiera aceptado la corrección que le hicieron.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Lamentablemente muchos hermanos no aceptan corrección y más cuando son predicadores que creen que todo lo saben o por qué tienen mucho tiempo en el evangelio.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5340A6F-B1D2-02F3-8F3E-88F7BCF473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" y="1270000"/>
            <a:ext cx="3975388" cy="556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5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18103-F608-8F0B-BCCB-F9C16B3A5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00DB5E3-ACB7-DFE7-3F5D-7EFB38DAA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C5B5B10-A457-6F7D-109E-340FDE647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" y="0"/>
            <a:ext cx="9138696" cy="127000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093308F5-B53F-5C6C-0334-25CB139C3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79"/>
            <a:ext cx="9139944" cy="1247421"/>
          </a:xfrm>
        </p:spPr>
        <p:txBody>
          <a:bodyPr>
            <a:noAutofit/>
          </a:bodyPr>
          <a:lstStyle/>
          <a:p>
            <a:pPr algn="ctr"/>
            <a:b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APOLOS ERA UN HOMBRE HUMILDE. HECHOS.18:26.</a:t>
            </a:r>
            <a:b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4079B0-F5A9-5FD9-CB31-79308E098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720" y="1270000"/>
            <a:ext cx="5155976" cy="556542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son humildes.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de ser humildes cuando nos hacen ver nuestros errores y aceptarlos y cambiar.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Ya que la humildad caracterizo a Jesús.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Mateo.11:29.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Tomad mi yugo sobre vosotros y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aprended de mí, que soy manso y humilde de corazón,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HALLAREIS DESCANSO PARA VUESTRAS ALMAS.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57DB865-A6A5-7D8F-EE4E-C2D99E3559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" y="1292578"/>
            <a:ext cx="3974140" cy="5542841"/>
          </a:xfrm>
          <a:prstGeom prst="rect">
            <a:avLst/>
          </a:prstGeom>
          <a:solidFill>
            <a:srgbClr val="FF33CC"/>
          </a:solidFill>
        </p:spPr>
      </p:pic>
    </p:spTree>
    <p:extLst>
      <p:ext uri="{BB962C8B-B14F-4D97-AF65-F5344CB8AC3E}">
        <p14:creationId xmlns:p14="http://schemas.microsoft.com/office/powerpoint/2010/main" val="312229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4E4CA-3993-7ADD-DF67-2757EF6DB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3DB048B-1505-AFC6-D6B3-201ABBE53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7A979CC-F623-99C6-9BB0-089FF5923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" y="0"/>
            <a:ext cx="9138696" cy="127000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940A226A-009F-9A0F-6B1C-6C8EA089B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79"/>
            <a:ext cx="9139944" cy="1247421"/>
          </a:xfrm>
        </p:spPr>
        <p:txBody>
          <a:bodyPr>
            <a:noAutofit/>
          </a:bodyPr>
          <a:lstStyle/>
          <a:p>
            <a:pPr algn="ctr"/>
            <a:b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APOLOS ERA UN HOMBRE HUMILDE. HECHOS.18:26.</a:t>
            </a:r>
            <a:b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6F211A-E946-DD53-B1A6-567E55171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720" y="1270000"/>
            <a:ext cx="5155976" cy="556542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de aprender de Jesús que fue manso y humilde.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Nosotros debemos ser humildes.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Efesios.4:2.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66FF"/>
                </a:highlight>
                <a:latin typeface="Maiandra GD" panose="020E0502030308020204" pitchFamily="34" charset="0"/>
              </a:rPr>
              <a:t>Con toda humildad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mansedumbre, con paciencia, soportándoos unos a otros en amor,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de revestirnos de humildad.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I Pedro.5:5.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4A97C79-CEDF-9539-B56D-B49BE84DE6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" y="1292578"/>
            <a:ext cx="3875816" cy="5542841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256891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57510DA-20B7-DD68-13A1-72A9A71B0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0F86976-BBD3-99F4-D5DC-E1AC6F9D9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" y="0"/>
            <a:ext cx="9138696" cy="132294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7ACAE6B-8FD4-4569-736B-FB3FDB45B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APOLOS ERA UN HOMBRE ELOCUENTE. HECHOS.18:24.</a:t>
            </a: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CB329C-1A2F-A251-C1BE-2BF0438B1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360" y="1343818"/>
            <a:ext cx="5120640" cy="5495927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Llegó entonces a Éfeso un judío que se llamaba Apolos, natural de Alejandría,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hombre elocuente,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que era poderoso en las Escrituras.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Biblia recalca esta palabra en Apolos porque es la única vez donde la Biblia usa esta palabra y en El único predicador que se refiere.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palabra Elocuente- Significa razón o habla.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62ED161-DE4D-3F0F-5D51-3CB9AA2F1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2946"/>
            <a:ext cx="4010025" cy="5495927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102316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DC82B-EAAB-3A2B-5C7A-A63254AF2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2061035-6A9F-2476-C397-9C7F96616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804DA8-1B74-E645-90C3-A96B2CEDE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" y="0"/>
            <a:ext cx="9138696" cy="127000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B4041E2C-E479-1FAD-8D7A-BE55153DB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79"/>
            <a:ext cx="9139944" cy="1247421"/>
          </a:xfrm>
        </p:spPr>
        <p:txBody>
          <a:bodyPr>
            <a:noAutofit/>
          </a:bodyPr>
          <a:lstStyle/>
          <a:p>
            <a:pPr algn="ctr"/>
            <a:b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APOLOS ERA UN HOMBRE HUMILDE. HECHOS.18:26.</a:t>
            </a:r>
            <a:b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9D496B-7C1F-D203-609B-C66977246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720" y="1270000"/>
            <a:ext cx="5155976" cy="556542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Asimismo, vosotros los más jóvenes, estad sujetos a los mayores;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y todos, revestíos de humildad en vuestro trato mutuo,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porque DIOS RESISTE A LOS SOBERBIOS, PERO DA GRACIA A LOS HUMILDES.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seamos como Diótrefes.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III Juan.9-10.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Escribí algo a la iglesia,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FF"/>
                </a:highlight>
                <a:latin typeface="Maiandra GD" panose="020E0502030308020204" pitchFamily="34" charset="0"/>
              </a:rPr>
              <a:t>pero Diótrefes, a quien le gusta ser el primero entre ellos,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no acepta lo que decimos.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V.10.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BCB234C-A6E8-9257-8312-1063B8601A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" y="1292578"/>
            <a:ext cx="3974140" cy="5542841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400053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BCBF-AA09-C261-4822-F73C1AA67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6339887-42ED-044B-83BE-5CB6128A4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4E8FAD6-0755-B076-59E1-6429F44AC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" y="0"/>
            <a:ext cx="9138696" cy="127000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AFD863B0-8592-F16F-E714-07CCB73A5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79"/>
            <a:ext cx="9139944" cy="1247421"/>
          </a:xfrm>
        </p:spPr>
        <p:txBody>
          <a:bodyPr>
            <a:noAutofit/>
          </a:bodyPr>
          <a:lstStyle/>
          <a:p>
            <a:pPr algn="ctr"/>
            <a:b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APOLOS ERA UN HOMBRE HUMILDE. HECHOS.18:26.</a:t>
            </a:r>
            <a:b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5677FC-7B97-11B9-4E92-21120A57F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720" y="1270000"/>
            <a:ext cx="5155976" cy="556542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esta razón, si voy, llamaré la atención a las obras que hace, acusándonos injustamente con palabras maliciosas; y no satisfecho con esto,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él mismo no recibe a los hermanos, se lo prohíbe a los que quieren hacerlo y los expulsa de la iglesia.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Que no era humilde.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¿Ustedes creen que Diótrefes aceptaba sus errores?.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C44315A-7042-787B-6A38-EBBF3FC2E6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" y="1292578"/>
            <a:ext cx="3974140" cy="554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4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9EE35-109A-ACDE-0C70-B0043C3A6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0DD53C8-40B0-C8EF-68C9-B108F5888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946B879-6BF2-2E8C-6EE5-E62B91096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" y="0"/>
            <a:ext cx="9138696" cy="127000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AD5B0E1D-24CC-5C58-5FAA-5ABE5C2F6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79"/>
            <a:ext cx="9139944" cy="1247421"/>
          </a:xfrm>
        </p:spPr>
        <p:txBody>
          <a:bodyPr>
            <a:noAutofit/>
          </a:bodyPr>
          <a:lstStyle/>
          <a:p>
            <a:pPr algn="ctr"/>
            <a:b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APOLOS ERA UN HOMBRE HUMILDE. HECHOS.18:26.</a:t>
            </a:r>
            <a:b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E888FC-FBD6-77A8-FE12-9AC516E5C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720" y="1270000"/>
            <a:ext cx="5155976" cy="556542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qué no tenía humildad, era arrogante y lastimosamente muchos hermanos tienen esta actitud.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hacen mucho daño a la obra de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Imitemos a Apolos humilde cuando lo corrigieron.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aceptar cuando nos equivocamos no es un acto de cobardía, sino de valentía y de humildad.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humildad es grandeza delante de Dios.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3E9730E-BAEF-27FF-F2AB-9AF000E70D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2579"/>
            <a:ext cx="3979444" cy="554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2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7A671-3E37-F4A7-C093-8161CE8C9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9C7C148-B668-B22B-EC2A-9FE83600B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21AD9A3-63BA-4B59-BB09-4954EE956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" y="0"/>
            <a:ext cx="9138696" cy="127000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98839C6D-82AE-CAC5-894D-DA1BB9193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79"/>
            <a:ext cx="9139944" cy="1247421"/>
          </a:xfrm>
        </p:spPr>
        <p:txBody>
          <a:bodyPr>
            <a:noAutofit/>
          </a:bodyPr>
          <a:lstStyle/>
          <a:p>
            <a:pPr algn="ctr"/>
            <a:b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APOLOS DEFENDIA VALEROSAMENTE LA PALABRA DE DIOS. HECHOS.18:28.</a:t>
            </a:r>
            <a:b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5C83BF-9786-076C-C747-3346E3297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720" y="1270000"/>
            <a:ext cx="5155976" cy="5565420"/>
          </a:xfrm>
        </p:spPr>
        <p:txBody>
          <a:bodyPr>
            <a:normAutofit/>
          </a:bodyPr>
          <a:lstStyle/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porque refutaba vigorosamente en público a los judíos,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demostrando por las Escrituras que Jesús era el Cristo. 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Apolos refutaba valerosamente la palabra de Dios ante los Judíos.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Hermanos nosotros debemos combatir ardientemente por la fe que a sido una vez dada a los Santos.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Judas.3.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CC18535-629F-9FC2-D9C9-41F1EEE3D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" y="1270000"/>
            <a:ext cx="3975388" cy="556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38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9EBFE-5335-92C8-0225-E1F102DC5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BA660EB-F9F4-F985-D9A8-E74782AD1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AFCBC95-83F0-66BA-44C6-4C6BBE450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" y="0"/>
            <a:ext cx="9138696" cy="127000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09AC6F48-3EA5-F231-FCBC-F98006781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79"/>
            <a:ext cx="9139944" cy="1247421"/>
          </a:xfrm>
        </p:spPr>
        <p:txBody>
          <a:bodyPr>
            <a:noAutofit/>
          </a:bodyPr>
          <a:lstStyle/>
          <a:p>
            <a:pPr algn="ctr"/>
            <a:b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APOLOS DEFENDIA VALEROSAMENTE LA PALABRA DE DIOS. HECHOS.18:28.</a:t>
            </a:r>
            <a:b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60289B-0D41-63B3-EC21-66B4A13B1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720" y="1270000"/>
            <a:ext cx="5155976" cy="556542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Amados, por el gran empeño que tenía en escribiros acerca de nuestra común salvación, he sentido la necesidad de escribiros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exhortándoos a contender ardientemente por la fe que de una vez para siempre fue entregada a los santos.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pelear la buena batalla de la fe así como Pablo le aconseja a Timoteo.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I Timoteo.1:18.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4DA9AF-5BEA-2D42-588C-7CBB37D804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" y="1270000"/>
            <a:ext cx="3975388" cy="556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0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F265F-5B05-B744-F037-3A7DB7A1E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08176BC-66A7-53F0-8637-1DFB00627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8E58087-CF56-93C9-BBFD-3A049C852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" y="0"/>
            <a:ext cx="9138696" cy="127000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D22EF6EF-A0D1-B79E-40A7-447CFFB77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79"/>
            <a:ext cx="9139944" cy="1247421"/>
          </a:xfrm>
        </p:spPr>
        <p:txBody>
          <a:bodyPr>
            <a:noAutofit/>
          </a:bodyPr>
          <a:lstStyle/>
          <a:p>
            <a:pPr algn="ctr"/>
            <a:b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APOLOS DEFENDIA VALEROSAMENTE LA PALABRA DE DIOS. HECHOS.18:28.</a:t>
            </a:r>
            <a:b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7C16C8-62B1-6CAC-9FB4-DFD565678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720" y="1270000"/>
            <a:ext cx="5155976" cy="556542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Esta comisión te confío, hijo Timoteo, conforme a las profecías que antes se hicieron en cuanto a ti,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a fin de que por ellas pelees la buena batalla,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Tenemos que pelear esta buena batalla.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I Timoteo.6:12.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Pelea la buena batalla de la fe;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echa mano de la vida eterna a la cual fuiste llamado, y de la que hiciste buena profesión en presencia de muchos testigos.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9ADE4D9-F18F-FDAB-0891-657C7E092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2578"/>
            <a:ext cx="3979444" cy="5542841"/>
          </a:xfrm>
          <a:prstGeom prst="rect">
            <a:avLst/>
          </a:prstGeom>
          <a:solidFill>
            <a:srgbClr val="FF3399"/>
          </a:solidFill>
        </p:spPr>
      </p:pic>
    </p:spTree>
    <p:extLst>
      <p:ext uri="{BB962C8B-B14F-4D97-AF65-F5344CB8AC3E}">
        <p14:creationId xmlns:p14="http://schemas.microsoft.com/office/powerpoint/2010/main" val="363822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B6FF4-804C-A101-78A0-CADB60B58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9C3275D-C3E3-727C-F412-399905984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5A2C56E-DE77-FF78-C1AE-031D33E1A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" y="0"/>
            <a:ext cx="9138696" cy="127000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8F233272-3D4A-9BAB-BAB2-260DFA8B1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79"/>
            <a:ext cx="9139944" cy="1247421"/>
          </a:xfrm>
        </p:spPr>
        <p:txBody>
          <a:bodyPr>
            <a:noAutofit/>
          </a:bodyPr>
          <a:lstStyle/>
          <a:p>
            <a:pPr algn="ctr"/>
            <a:b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APOLOS DEFENDIA VALEROSAMENTE LA PALABRA DE DIOS. HECHOS.18:28.</a:t>
            </a:r>
            <a:b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DC531B-B288-438F-6996-27E7B98B3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720" y="1270000"/>
            <a:ext cx="5155976" cy="556542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de estar siempre preparados para presentar defensa del evangelio.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I Pedro.3:15.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sino santificad a Cristo como Señor en vuestros corazones, estando siempre preparados para presentar defensa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ante todo el que os demande razón de la esperanza que hay en vosotros, pero hacedlo con mansedumbre y reverencia;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Glorificamos a Dios cuando defendemos la verdad.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795460B-78A3-C07F-1592-7DB17403DC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2578"/>
            <a:ext cx="3979444" cy="55428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64834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1DC71-0A3D-3025-A455-35CC8F44B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DF420E6-BD20-B93B-D17F-085E8D101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61768ED-818C-4408-E908-3BF72C321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" y="0"/>
            <a:ext cx="9138696" cy="127000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C9C866E0-40BE-C9A6-9C11-C52AF5CA8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79"/>
            <a:ext cx="9139944" cy="1247421"/>
          </a:xfrm>
        </p:spPr>
        <p:txBody>
          <a:bodyPr>
            <a:noAutofit/>
          </a:bodyPr>
          <a:lstStyle/>
          <a:p>
            <a:pPr algn="ctr"/>
            <a:b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APOLOS DEFENDIA VALEROSAMENTE LA PALABRA DE DIOS. HECHOS.18:28.</a:t>
            </a:r>
            <a:b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E6FD8E-93F9-E258-FA4D-7CF51F692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720" y="1270000"/>
            <a:ext cx="5155976" cy="556542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Hermanos defendamos valerosamente la palabra de Dios donde sea, cuando sea y ante quien sea.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Imitemos a Apolos.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 ser valiente.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Lamentablemente estamos viviendo un cristianismo que se está permitiendo todo para no meternos a problema con las personas y hermanos.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Defendamos la verdad sin importar las consecuencias que estos nos traiga.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4B1B55B-1453-3744-0DE6-5D65018562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92578"/>
            <a:ext cx="3979444" cy="5520261"/>
          </a:xfrm>
          <a:prstGeom prst="rect">
            <a:avLst/>
          </a:prstGeom>
          <a:solidFill>
            <a:srgbClr val="6666FF"/>
          </a:solidFill>
        </p:spPr>
      </p:pic>
    </p:spTree>
    <p:extLst>
      <p:ext uri="{BB962C8B-B14F-4D97-AF65-F5344CB8AC3E}">
        <p14:creationId xmlns:p14="http://schemas.microsoft.com/office/powerpoint/2010/main" val="281422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E911D-8B53-4E66-F9CF-69A7F6380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35321EC-7DB6-CE2A-AFB6-C414C07CF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2E1A6E7-7B57-95C0-4F41-25717986C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" y="0"/>
            <a:ext cx="9138696" cy="127000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A242600F-780A-89C3-2EEF-1C439A76B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79"/>
            <a:ext cx="9139944" cy="1247421"/>
          </a:xfrm>
        </p:spPr>
        <p:txBody>
          <a:bodyPr>
            <a:noAutofit/>
          </a:bodyPr>
          <a:lstStyle/>
          <a:p>
            <a:pPr algn="ctr"/>
            <a:b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8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CONCLUSIÓN:</a:t>
            </a:r>
            <a:b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2FD82C-F55B-F8C3-481C-CF69479F5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70000"/>
            <a:ext cx="9138696" cy="556542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Apolos es un lindo ejemplo de imitar ya que fue un hombre que tuvo muchas cualidades y que nosotros debemos de tenerla ellas son: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1. Era elocuente.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2. Poderoso en las Escrituras.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3. Ferviente en espíritu.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4. Hablaba y enseñaba con exactitud la palabra de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5. Era un hombre humilde.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6. Defendía valerosamente la palabra de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de imitar a Apolos y agradar a Dios en nuestro servicio.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Seamos hombres útiles al Señor.</a:t>
            </a:r>
          </a:p>
        </p:txBody>
      </p:sp>
    </p:spTree>
    <p:extLst>
      <p:ext uri="{BB962C8B-B14F-4D97-AF65-F5344CB8AC3E}">
        <p14:creationId xmlns:p14="http://schemas.microsoft.com/office/powerpoint/2010/main" val="125895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72480"/>
            <a:ext cx="9144000" cy="9855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>
                <a:latin typeface="Maiandra GD" panose="020E0502030308020204" pitchFamily="34" charset="0"/>
              </a:rPr>
              <a:t>DIOS NOS BENDIGA A TODOS.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FACFE5B-E168-04FA-3C16-D136D8CCD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587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6" y="-2"/>
            <a:ext cx="9139944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FB79C43-445D-F082-4B50-4F11F9C3C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56" y="-18258"/>
            <a:ext cx="9138696" cy="1322947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7D4502B6-96D9-2E1C-85B0-AA5B2B259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39944" cy="1325563"/>
          </a:xfrm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APOLOS ERA UN HOMBRE ELOCUENTE. HECHOS.18:24.</a:t>
            </a: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247288" y="1362074"/>
            <a:ext cx="4887352" cy="5495925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Se desenvolvía bien en las escrituras tenia ideas buenas para ilustrar la palabra de Dios y darle un buen uso.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Aunque no se nos pide ser elocuente los cristianos deberíamos ser buenos en ilustrar la palabra de Dios.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predicación es para edificar no para enredar ni confundir a la iglesia.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I Corintios.14:26.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" y="1304689"/>
            <a:ext cx="4235120" cy="551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0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EDB4A57-7A72-7BB0-6AC5-1B5B88128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" y="0"/>
            <a:ext cx="9138696" cy="1322947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1C88AA83-DC60-5C86-A0E9-AAD18C65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39944" cy="1325563"/>
          </a:xfrm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APOLOS ERA UN HOMBRE ELOCUENTE. HECHOS.18:24.</a:t>
            </a:r>
            <a:endParaRPr lang="en-US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728720" y="1362073"/>
            <a:ext cx="5411224" cy="5477672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¿Qué hay que hacer, pues, hermanos? Cuando os reunís, cada cual aporte salmo, enseñanza, revelación, lenguas o interpretación.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Que todo se haga para edificación.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Deberíamos de tener una buena habla para que las personas entiendan la palabra de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hablar por hablar, chiste u opiniones.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Sino la palabra de Dios siempre.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" y="1322947"/>
            <a:ext cx="3723416" cy="5514180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261937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471EA44-3A46-85B2-6D97-895226441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" y="1"/>
            <a:ext cx="9138696" cy="118872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69A775D5-CBD4-086F-368F-94582E17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79"/>
            <a:ext cx="9139944" cy="1166141"/>
          </a:xfrm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APOLOS ERA UN HOMBRE PODEROSO EN LAS ESCRITURAS. HECHOS.18:24.</a:t>
            </a: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00895" y="1166143"/>
            <a:ext cx="5244351" cy="5669278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Llegó entonces a Efeso un judío que se llamaba Apolos, natural de Alejandría, hombre elocuente, y que era poderoso en las Escrituras.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Apolos era poderoso en las escrituras ósea sabía mucha escritura conocía y usaba bien los textos dándole el sentido correcto al texto, no los torcía.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Usaba bien la palabra de verdad.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II Timoteo.2:15.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" y="1166143"/>
            <a:ext cx="3897619" cy="566927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45394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B01F9-CD87-B227-6714-E3DDB9578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ABF3420-CA59-C6AD-3F2E-8709DB20E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87068DC-09DA-10AA-2DC9-DA222161A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" y="1"/>
            <a:ext cx="9138696" cy="118872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6AD502C3-6435-4598-BEF1-196BF9967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79"/>
            <a:ext cx="9139944" cy="1166141"/>
          </a:xfrm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APOLOS ERA UN HOMBRE PODEROSO EN LAS ESCRITURAS. HECHOS.18:24.</a:t>
            </a: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DC6AA3-8679-8C0A-153D-CF70369F2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2880" y="1166143"/>
            <a:ext cx="5151120" cy="5669278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Procura con diligencia presentarte a Dios aprobado, como obrero que no tiene de qué avergonzarse,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que maneja con precisión la palabra de verdad.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Hermanos nosotros también debemos de usar bien la palabra de verdad, no torciendo los textos, ni poniendo ni quitando a la Biblia.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Apocalipsis.22:18-19.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9ABE997-8D51-9852-286E-7E3D7CA9B1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11297"/>
            <a:ext cx="3990852" cy="5624123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97757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31C96-7274-14F0-66DE-63C767DD7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FF84DC0-24B6-D21D-FC52-F431D06FA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EDAFF38-FB6D-2568-D612-6C4465A1E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" y="1"/>
            <a:ext cx="9138696" cy="118872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25AF388D-3DDF-AB15-5A48-C02C07138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79"/>
            <a:ext cx="9139944" cy="1166141"/>
          </a:xfrm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APOLOS ERA UN HOMBRE PODEROSO EN LAS ESCRITURAS. HECHOS.18:24.</a:t>
            </a: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671A11-D034-6CF2-046F-1712AA503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0" y="1166143"/>
            <a:ext cx="5389656" cy="5669278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Yo testifico a todos los que oyen las palabras de la profecía de este libro: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Si alguno añade a ellas, Dios traerá sobre él las plagas que están escritas en este libro;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V.19.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Y si alguno quita de las palabras del libro de esta profecía,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Dios quitará su parte del árbol de la vida y de la ciudad santa descritos en este libro.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debemos ni quitar ni añadir nada a la palabra de Dios.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0395717-11F7-0B6D-67A5-5EF112EFD9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211297"/>
            <a:ext cx="3745764" cy="562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7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02CAD-2341-8E84-27A0-2726A447A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1BEC72F-53E1-71B4-E7D5-606E03B27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3DAB6B0-AABE-CA50-1B84-4629B2CDF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" y="1"/>
            <a:ext cx="9138696" cy="118872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3F13B276-B366-D96F-24EF-AAAF330A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79"/>
            <a:ext cx="9139944" cy="1166141"/>
          </a:xfrm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APOLOS ERA UN HOMBRE PODEROSO EN LAS ESCRITURAS. HECHOS.18:24.</a:t>
            </a: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B92207-B20B-C412-73F5-A23CBBA1F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1920" y="1166143"/>
            <a:ext cx="5206776" cy="5669278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Hablando donde ella habla y callando donde ella calla.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I Pedro.4:11.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El que habla, que hable conforme a las palabras de Dios;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el que sirve, que lo haga por la fortaleza que Dios da, para que en todo Dios sea glorificado mediante Jesucristo, a quien pertenecen la gloria y el dominio por los siglos de los siglos. Amén.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Para no ser hallado mentiroso.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EFE90A7-0F12-8389-67CD-833EF034D9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4" y="1188721"/>
            <a:ext cx="3923340" cy="5646700"/>
          </a:xfrm>
          <a:prstGeom prst="rect">
            <a:avLst/>
          </a:prstGeom>
          <a:solidFill>
            <a:srgbClr val="FF3399"/>
          </a:solidFill>
        </p:spPr>
      </p:pic>
    </p:spTree>
    <p:extLst>
      <p:ext uri="{BB962C8B-B14F-4D97-AF65-F5344CB8AC3E}">
        <p14:creationId xmlns:p14="http://schemas.microsoft.com/office/powerpoint/2010/main" val="205235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212</TotalTime>
  <Words>3031</Words>
  <Application>Microsoft Office PowerPoint</Application>
  <PresentationFormat>Presentación en pantalla (4:3)</PresentationFormat>
  <Paragraphs>208</Paragraphs>
  <Slides>39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Maiandra GD</vt:lpstr>
      <vt:lpstr>Tema de Office</vt:lpstr>
      <vt:lpstr> EL EJEMPLO DE APOLOS. HECHOS.18:24-28. </vt:lpstr>
      <vt:lpstr>INTRODUCCIÓN:</vt:lpstr>
      <vt:lpstr>APOLOS ERA UN HOMBRE ELOCUENTE. HECHOS.18:24.</vt:lpstr>
      <vt:lpstr>APOLOS ERA UN HOMBRE ELOCUENTE. HECHOS.18:24.</vt:lpstr>
      <vt:lpstr>APOLOS ERA UN HOMBRE ELOCUENTE. HECHOS.18:24.</vt:lpstr>
      <vt:lpstr>APOLOS ERA UN HOMBRE PODEROSO EN LAS ESCRITURAS. HECHOS.18:24.</vt:lpstr>
      <vt:lpstr>APOLOS ERA UN HOMBRE PODEROSO EN LAS ESCRITURAS. HECHOS.18:24.</vt:lpstr>
      <vt:lpstr>APOLOS ERA UN HOMBRE PODEROSO EN LAS ESCRITURAS. HECHOS.18:24.</vt:lpstr>
      <vt:lpstr>APOLOS ERA UN HOMBRE PODEROSO EN LAS ESCRITURAS. HECHOS.18:24.</vt:lpstr>
      <vt:lpstr>APOLOS ERA UN HOMBRE PODEROSO EN LAS ESCRITURAS. HECHOS.18:24.</vt:lpstr>
      <vt:lpstr>APOLOS ERA UN HOMBRE PODEROSO EN LAS ESCRITURAS. HECHOS.18:24.</vt:lpstr>
      <vt:lpstr>APOLOS ERA UN HOMBRE PODEROSO EN LAS ESCRITURAS. HECHOS.18:24.</vt:lpstr>
      <vt:lpstr>APOLOS ERA UN HOMBRE PODEROSO EN LAS ESCRITURAS. HECHOS.18:24.</vt:lpstr>
      <vt:lpstr>APOLOS ERA FERVIENTE DE ESPÍRITU. HECHOS.18:25.</vt:lpstr>
      <vt:lpstr>APOLOS ERA FERVIENTE DE ESPÍRITU. HECHOS.18:25.</vt:lpstr>
      <vt:lpstr>APOLOS ERA FERVIENTE DE ESPÍRITU. HECHOS.18:25.</vt:lpstr>
      <vt:lpstr>APOLOS ERA FERVIENTE DE ESPÍRITU. HECHOS.18:25.</vt:lpstr>
      <vt:lpstr> APOLOS HABLABA Y ENSEÑABA CON EXACTITUD LA PALABRA DE DIOS. HECHOS.18:25. </vt:lpstr>
      <vt:lpstr> APOLOS HABLABA Y ENSEÑABA CON EXACTITUD LA PALABRA DE DIOS. HECHOS.18:25. </vt:lpstr>
      <vt:lpstr> APOLOS HABLABA Y ENSEÑABA CON EXACTITUD LA PALABRA DE DIOS. HECHOS.18:25. </vt:lpstr>
      <vt:lpstr> APOLOS HABLABA Y ENSEÑABA CON EXACTITUD LA PALABRA DE DIOS. HECHOS.18:25. </vt:lpstr>
      <vt:lpstr> APOLOS HABLABA Y ENSEÑABA CON EXACTITUD LA PALABRA DE DIOS. HECHOS.18:25. </vt:lpstr>
      <vt:lpstr> APOLOS HABLABA Y ENSEÑABA CON EXACTITUD LA PALABRA DE DIOS. HECHOS.18:25. </vt:lpstr>
      <vt:lpstr> APOLOS HABLABA Y ENSEÑABA CON EXACTITUD LA PALABRA DE DIOS. HECHOS.18:25. </vt:lpstr>
      <vt:lpstr> APOLOS HABLABA Y ENSEÑABA CON EXACTITUD LA PALABRA DE DIOS. HECHOS.18:25. </vt:lpstr>
      <vt:lpstr> APOLOS ERA UN HOMBRE HUMILDE. HECHOS.18:26. </vt:lpstr>
      <vt:lpstr> APOLOS ERA UN HOMBRE HUMILDE. HECHOS.18:26. </vt:lpstr>
      <vt:lpstr> APOLOS ERA UN HOMBRE HUMILDE. HECHOS.18:26. </vt:lpstr>
      <vt:lpstr> APOLOS ERA UN HOMBRE HUMILDE. HECHOS.18:26. </vt:lpstr>
      <vt:lpstr> APOLOS ERA UN HOMBRE HUMILDE. HECHOS.18:26. </vt:lpstr>
      <vt:lpstr> APOLOS ERA UN HOMBRE HUMILDE. HECHOS.18:26. </vt:lpstr>
      <vt:lpstr> APOLOS ERA UN HOMBRE HUMILDE. HECHOS.18:26. </vt:lpstr>
      <vt:lpstr> APOLOS DEFENDIA VALEROSAMENTE LA PALABRA DE DIOS. HECHOS.18:28. </vt:lpstr>
      <vt:lpstr> APOLOS DEFENDIA VALEROSAMENTE LA PALABRA DE DIOS. HECHOS.18:28. </vt:lpstr>
      <vt:lpstr> APOLOS DEFENDIA VALEROSAMENTE LA PALABRA DE DIOS. HECHOS.18:28. </vt:lpstr>
      <vt:lpstr> APOLOS DEFENDIA VALEROSAMENTE LA PALABRA DE DIOS. HECHOS.18:28. </vt:lpstr>
      <vt:lpstr> APOLOS DEFENDIA VALEROSAMENTE LA PALABRA DE DIOS. HECHOS.18:28. </vt:lpstr>
      <vt:lpstr> CONCLUSIÓN: 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MARIO</dc:creator>
  <cp:lastModifiedBy>Mario Moreno</cp:lastModifiedBy>
  <cp:revision>27</cp:revision>
  <dcterms:created xsi:type="dcterms:W3CDTF">2019-05-13T16:03:36Z</dcterms:created>
  <dcterms:modified xsi:type="dcterms:W3CDTF">2025-07-10T00:15:32Z</dcterms:modified>
</cp:coreProperties>
</file>