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57" r:id="rId4"/>
    <p:sldId id="258" r:id="rId5"/>
    <p:sldId id="259" r:id="rId6"/>
    <p:sldId id="260" r:id="rId7"/>
    <p:sldId id="281" r:id="rId8"/>
    <p:sldId id="289" r:id="rId9"/>
    <p:sldId id="262" r:id="rId10"/>
    <p:sldId id="263" r:id="rId11"/>
    <p:sldId id="282" r:id="rId12"/>
    <p:sldId id="264" r:id="rId13"/>
    <p:sldId id="265" r:id="rId14"/>
    <p:sldId id="283" r:id="rId15"/>
    <p:sldId id="266" r:id="rId16"/>
    <p:sldId id="267" r:id="rId17"/>
    <p:sldId id="268" r:id="rId18"/>
    <p:sldId id="269" r:id="rId19"/>
    <p:sldId id="284" r:id="rId20"/>
    <p:sldId id="270" r:id="rId21"/>
    <p:sldId id="271" r:id="rId22"/>
    <p:sldId id="272" r:id="rId23"/>
    <p:sldId id="286" r:id="rId24"/>
    <p:sldId id="287" r:id="rId25"/>
    <p:sldId id="288" r:id="rId26"/>
    <p:sldId id="285" r:id="rId27"/>
    <p:sldId id="309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59" d="100"/>
          <a:sy n="59" d="100"/>
        </p:scale>
        <p:origin x="15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74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4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3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44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2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04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68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5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2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FC6A-7812-4CDC-AD9E-D22E5C128763}" type="datetimeFigureOut">
              <a:rPr lang="es-ES" smtClean="0"/>
              <a:t>23/03/2025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" y="-1"/>
            <a:ext cx="9173029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1"/>
            <a:ext cx="9173028" cy="148478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EJEMPLO DE CORNELIO.</a:t>
            </a:r>
            <a:b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HECHOS:10:1-2.</a:t>
            </a:r>
            <a:br>
              <a:rPr lang="es-ES" b="1" dirty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1839" y="1556792"/>
            <a:ext cx="5774296" cy="5301208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Había en Cesarea un hombre llamado Cornelio,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centurión de la cohorte llamada la Italiana,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piadoso y temeroso de Dios con toda su casa,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daba muchas limosnas al pueblo judío y oraba a Dios continuamente.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vamos a ver un ejemplo de un personaje Bíblico. </a:t>
            </a:r>
          </a:p>
          <a:p>
            <a:endParaRPr lang="es-ES" dirty="0"/>
          </a:p>
        </p:txBody>
      </p:sp>
      <p:pic>
        <p:nvPicPr>
          <p:cNvPr id="1026" name="Picture 2" descr="C:\Users\Mario Moreno\Desktop\Señales\Imagen Animadas\3d-imagen-animada-00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398732" cy="537321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6447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Señor está cerca de todas las personas piadosas, y Nosotros debemos de ser personas piadosas.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persona que es piadosa siempre va andar cerca de Dios, como lo hizo Enoc.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Genesis.5:22.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Enoc anduvo con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trescientos años después de haber engendrado a Matusalén, y engendró hijos e hijas.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persona piadosa siempre va hacer la voluntad de Dios donde quiera que se encuentre.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218" name="Picture 2" descr="C:\Users\Mario Moreno\Desktop\Señales\Imagen Animadas\e14wwi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92463" cy="687977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454"/>
            <a:ext cx="9144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CORNELIO ERA TEMEROSO DE DIOS. HECHOS.10:2.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75846"/>
            <a:ext cx="5436097" cy="568215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piadoso y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temeroso de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toda su casa, que daba muchas limosnas al pueblo judío  y oraba a Dios continuamente.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ser temeroso de Dios se apartaba del mal.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Él que tiene temor a Dios se aparta del mal.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Proverbios.16:6.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misericordia y verdad se expía la culpa, y con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el temor del SEÑOR el hombre se aparta del mal.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dirty="0"/>
          </a:p>
        </p:txBody>
      </p:sp>
      <p:pic>
        <p:nvPicPr>
          <p:cNvPr id="10242" name="Picture 2" descr="C:\Users\Mario Moreno\Desktop\Señales\Imagen Animadas\drazqb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175846"/>
            <a:ext cx="3684802" cy="564586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9191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219509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somos temerosos de Dios vamos a odiar aborrecer el mal.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Proverbios.8:13.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El temor del SEÑOR es aborrecer el mal.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orgullo, la arrogancia, el mal camino y la boca perversa, yo aborrezco.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 tenemos temor a Dios no vamos a odiar el mal y si no lo odiamos vamos a practicar el mal.</a:t>
            </a:r>
          </a:p>
          <a:p>
            <a:endParaRPr lang="es-ES" dirty="0"/>
          </a:p>
        </p:txBody>
      </p:sp>
      <p:pic>
        <p:nvPicPr>
          <p:cNvPr id="11266" name="Picture 2" descr="C:\Users\Mario Moreno\Desktop\Señales\Imagen Animadas\cool_guy_scoping_woman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23" y="0"/>
            <a:ext cx="3896377" cy="68580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Proverbios.1:7.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temor del SEÑOR es el principio de la sabiduría;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necios desprecian la sabiduría y la instrucción.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¿Tiene temor a Dios Usted?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decimos que si, demostremos apartándonos del mal y haciendo el bien.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hacemos el mal eso demuestra que no tenemos temor 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Cornelio era temeroso de Dios, Nosotros debemos ser temeroso de Dios.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290" name="Picture 2" descr="C:\Users\Mario Moreno\Desktop\Señales\Imagen Animadas\CristoOr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68580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0469" y="-7938"/>
            <a:ext cx="9213044" cy="134870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CORNELIO DABA MUCHAS LIMOSNAS AL PUEBLO. HECHOS.10:2.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340768"/>
            <a:ext cx="5292079" cy="5517232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piadoso y temeroso de Dios con toda su casa,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daba muchas limosnas al pueblo judío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y oraba a Dios continuamente.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Cornelio era muy generoso con su prójimo, Ya que ayudaba a su prójimo.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 era como los hipócritas que hacían tocar trompeta cuando daban limosna. </a:t>
            </a:r>
          </a:p>
          <a:p>
            <a:endParaRPr lang="es-ES" dirty="0"/>
          </a:p>
        </p:txBody>
      </p:sp>
      <p:pic>
        <p:nvPicPr>
          <p:cNvPr id="13314" name="Picture 2" descr="C:\Users\Mario Moreno\Desktop\Señales\Imagen Animadas\926334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69" y="1340768"/>
            <a:ext cx="382493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Mario Moreno\Desktop\Señales\Imagen Animadas\6zshg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075493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Mateo.6:2.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cuando des limosna, no toques trompeta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delante de ti, como hacen los hipócritas en las sinagogas y en las calles, para ser alabados por los hombres. En verdad os digo que ya han recibido su recompensa.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Cornelio no era así daba, pero solo Dios y Él sabían que daba limosna.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¿Hermanos que tan generosos somos Nosotros, cuando hay algún necesitado entre Nosotros?.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¿Somos generosos?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¿Ayudamos al necesitado?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¿Nos hacemos de la vista gorda?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ayudar al necesitado.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Santiago.2:14-16.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¿De qué sirve, hermanos míos, si alguno dice que tiene fe, pero no tiene obras?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¿Acaso puede esa fe salvarlo? 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15362" name="Picture 2" descr="C:\Users\Mario Moreno\Desktop\Señales\Imagen Animadas\5vbuvo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435533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un hermano o una hermana no tienen ropa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carecen del sustento diario,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uno de vosotros les dice: Id en paz,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calentaos y saciaos, pero no les dais lo necesario para su cuerpo, ¿de qué sirve?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V.17.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también la fe por sí misma,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 no tiene obras, está muerta.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qué si no le ayudamos como mora el amor de Dios en Nosotros.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6386" name="Picture 2" descr="C:\Users\Mario Moreno\Desktop\Señales\Imagen Animadas\2euppv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Juan.3:17.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que tiene bienes de este mundo, y ve a su hermano en necesidad y cierra su corazón contra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¿cómo puede morar el amor de Dios en él?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bienaventurados es dar que recibir.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Hechos.20:35.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todo os mostré que así, trabajando, debéis ayudar a los débiles,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recordar las palabras del Señor Jesús, que dijo: "Más bienaventurado es dar que recibir."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17410" name="Picture 2" descr="C:\Users\Mario Moreno\Desktop\Señales\Imagen Animadas\2euppv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647"/>
            <a:ext cx="9144000" cy="124464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CORNELIO ORABA CONTINUAMENTE A DIOS. HECHOS.10:2.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51296"/>
            <a:ext cx="4860032" cy="560670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piadoso y temeroso de Dios con toda su casa, que daba muchas limosnas al pueblo judío  y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oraba a Dios continuamente.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Otras de las cualidades que Cornelio tenía es que Él oraba continuamente a Dios, pasaba mucho tiempo dedicado a la oración.</a:t>
            </a:r>
          </a:p>
          <a:p>
            <a:endParaRPr lang="es-ES" b="1" dirty="0"/>
          </a:p>
        </p:txBody>
      </p:sp>
      <p:pic>
        <p:nvPicPr>
          <p:cNvPr id="21506" name="Picture 2" descr="C:\Users\Mario Moreno\Desktop\Señales\Imagen Animadas\Animated_teenage_girl_bed_praying_hg_bl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20" y="1268760"/>
            <a:ext cx="424866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294AB-D50A-4562-3A62-7586FE1FF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DB6EA4-7CB0-1209-0638-70347833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FCADC38-592A-355E-BAE4-875E456F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persona que sobresale en las Escrituras por su buena conducta y que deseaba hacer la voluntad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Cornelio fue el primer gentil convertido al evangelio.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Pero, aunque era gentil tenía muy buenas cualidades.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Era un buen hombre, que buscaba agradar a Dios atraves de su vida.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99DDD8-75D2-0938-0A09-CF9BE5F1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63" y="0"/>
            <a:ext cx="3564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075493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¿Hermanos cuanto tiempo dedicamos a la oración?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¿Solo cuando tenemos dificultades oramos a Dios?.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orar en todo tiempo.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Lucas.18:1.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les refería Jesús una parábola para enseñarles que ellos debían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orar en todo tiempo,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desfallecer, </a:t>
            </a:r>
          </a:p>
          <a:p>
            <a:endParaRPr lang="es-ES" dirty="0"/>
          </a:p>
        </p:txBody>
      </p:sp>
      <p:pic>
        <p:nvPicPr>
          <p:cNvPr id="22530" name="Picture 2" descr="C:\Users\Mario Moreno\Desktop\Señales\Imagen Animadas\t71z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"/>
            <a:ext cx="4067945" cy="6879771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07541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ser dedicado a la oración.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lamentablemente muchas veces ni las gracias damos por la comida.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Romanos.12:12.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gozándoos en la esperanza, perseverando en el sufrimiento,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dedicados a la oración,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 de haber una dedicación especial a la oración.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Mario Moreno\Desktop\Señales\Imagen Animadas\islamic-parstools-9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orar sin cesar.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Tesalonicenses.5:17.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Oren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 cesar.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Ósea sin descansar- Sin desmayar.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como Cornelio que dedicaba mucho tiempo a la oración y por eso Dios respondió a sus oraciones.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oración es muy importante en Nuestra vida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oración estamos muerto espiritualmente.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4578" name="Picture 2" descr="C:\Users\Mario Moreno\Desktop\Señales\Imagen Animadas\daniel_praying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63" y="0"/>
            <a:ext cx="3536337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987" y="0"/>
            <a:ext cx="9199562" cy="126876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TUVO QUE BAUTIZARSE.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HECHOS.10:48.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276698"/>
            <a:ext cx="5148063" cy="5581302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mandó que fueran bautizados en el nombre de Jesucristo.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Entonces le pidieron que se quedara con ellos unos días.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Cornelio era un hombre muy bueno, con buenas cualidades.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Eso no lo hacia salvo, no lo hacia llegar al cielo. </a:t>
            </a:r>
          </a:p>
        </p:txBody>
      </p:sp>
      <p:pic>
        <p:nvPicPr>
          <p:cNvPr id="18434" name="Picture 2" descr="C:\Users\Mario Moreno\Desktop\Señales\Imagen Animadas\20tihqf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6698"/>
            <a:ext cx="3995936" cy="5581301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4153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Tuvo que bautizarse para poder ser salvo.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Marcos.16:16.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crea y sea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bautizado será salvo;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el que no crea será condenado.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Hechos.2:38.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Pedro les dijo: Arrepentíos y sed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bautizados cada uno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vosotros en el nombre de Jesucristo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para perdón de vuestros pecados,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recibiréis el don del Espíritu Santo. </a:t>
            </a:r>
          </a:p>
        </p:txBody>
      </p:sp>
      <p:pic>
        <p:nvPicPr>
          <p:cNvPr id="19458" name="Picture 2" descr="C:\Users\Mario Moreno\Desktop\Señales\Imagen Animadas\20tihqf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"/>
            <a:ext cx="3635896" cy="685074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3332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491" y="0"/>
            <a:ext cx="5154555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muchas personas se escusan diciendo que son muy buenas personas.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no le hacen mal a nadie.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ayudan a su prójimo y que por eso no necesitan obedecer al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vemos aquí a un hombre con grandes cualidades espirituales, pero necesitaba la salvación.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Necesitaba ser bautizado para el perdón de sus pecados.</a:t>
            </a:r>
          </a:p>
        </p:txBody>
      </p:sp>
      <p:pic>
        <p:nvPicPr>
          <p:cNvPr id="20482" name="Picture 2" descr="C:\Users\Mario Moreno\Desktop\Señales\Imagen Animadas\25jk02q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62" y="0"/>
            <a:ext cx="39754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91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988" y="-7939"/>
            <a:ext cx="9170988" cy="125923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Cornelio es un personaje digno de imitar por su conducta delante de Dios y del pueblo.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era una persona muy importante eso no impidió que obedecería al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cualidades de Cornelio las debemos de tener Nosotros también que es ser: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Piadoso.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Temeroso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Daba limosna al pueblo.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Oraba continuamente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5. Tuvo que ser bautizado.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imitarle y así vamos a agradar 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piadosos- temerosos de Dios- Generosos- Oremos continuamente a Dios.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3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72BE-EE92-FDE1-5F2A-0C47A242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BE8DE09-F267-33CD-7649-831002343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3"/>
            <a:ext cx="9144000" cy="693896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7DE46DF-E226-BD00-E637-0F1BB5B82ED3}"/>
              </a:ext>
            </a:extLst>
          </p:cNvPr>
          <p:cNvSpPr/>
          <p:nvPr/>
        </p:nvSpPr>
        <p:spPr>
          <a:xfrm>
            <a:off x="0" y="5780314"/>
            <a:ext cx="9144000" cy="1077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BA8026-4921-5F8C-9849-61EAB609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4"/>
            <a:ext cx="9143999" cy="58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 por eso que Dios oyó sus oraciones.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Hechos.10:4.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Mirándolo fijamente y atemorizado, Cornelio dijo: ¿Qué quieres, Señor? Y él le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Tus oraciones y limosnas han ascendido como memorial delante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hombre tenía muy buenas cualidades.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lo bendigo con la salvación de Él y su casa.</a:t>
            </a:r>
          </a:p>
          <a:p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04242F-6DC7-D3BE-8000-C6F0F08FE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30" y="5002"/>
            <a:ext cx="3569770" cy="685299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2186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Veremos las cualidades que Cornelio tenía para que las imitemos y agrademos a Dios en Nuestro servicio.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Cornelio era un hombre muy importante ya que era un Centurión de la corte-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centurión: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Era jefe de cien soldados del ejercito Romano.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Tenía un cargo muy importante, pero tenía muy buenas cualidades.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en.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Mateo.8:5-9.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1" name="Picture 3" descr="C:\Users\Mario Moreno\Desktop\Señales\Imagen Animadas\armadu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-1"/>
            <a:ext cx="3621945" cy="68754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" y="-12701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07541" cy="685800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cuando entró Jesús en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Capernaúm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le acercó un centurión suplicándole,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diciendo: Señor,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mi criado está postrado en casa,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paralítico, sufriendo mucho.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V.7.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Jesús le dijo*: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Yo iré y lo sanaré.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centurión respondió y dijo: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no soy digno de que entres bajo mi techo;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mas solamente di la palabra y mi criado quedará sano.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V.9.  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4098" name="Picture 2" descr="C:\Users\Mario Moreno\Desktop\Señales\Imagen Animadas\animated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81" y="0"/>
            <a:ext cx="3692022" cy="686525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850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yo también soy hombre bajo autoridad, con soldados a mis órdenes;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digo a éste: "Ve", y va; y al otro: "Ven", y viene; y a mi siervo: "Haz esto", y lo hace.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cualidades que Cornelio tenía eran: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Piadoso.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Temeroso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Daba muchas limosnas al pueblo.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Oraba a Dios continuamente.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5. Tuvo que ser bautizado.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Imitemos a Cornelio con su buen ejemplo.</a:t>
            </a:r>
            <a:endParaRPr lang="es-ES" b="1" dirty="0">
              <a:latin typeface="Maiandra GD" panose="020E0502030308020204" pitchFamily="34" charset="0"/>
            </a:endParaRPr>
          </a:p>
          <a:p>
            <a:endParaRPr lang="es-ES" dirty="0"/>
          </a:p>
        </p:txBody>
      </p:sp>
      <p:pic>
        <p:nvPicPr>
          <p:cNvPr id="5123" name="Picture 3" descr="C:\Users\Mario Moreno\Desktop\Señales\Imagen Animadas\soldados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5563" y="12453"/>
            <a:ext cx="9199563" cy="1180851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CORNELIO ERA PIADOSO. HECHOS.10:2.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7906"/>
            <a:ext cx="4860032" cy="5690094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piadoso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temeroso de Dios con toda su casa, que daba muchas limosnas al pueblo judío  y oraba a Dios continuamente.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La palabra piadoso- Significa aquella disposición de reverencia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 animó que da a Dios el supremo lugar en el corazón y en la vida.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031997-B585-D548-2272-0C8E97AF9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07549"/>
            <a:ext cx="4392202" cy="56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49" y="9961"/>
            <a:ext cx="5493455" cy="6848039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ser piadosos para poder dar el lugar que Dios se merece.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así poderle agradar.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Él Señor escoge a la persona piadosa.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Salmos.4:3.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Sabed, pues,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que el SEÑOR ha apartado al piadoso para sí;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SEÑOR oye cuando a El clamo.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cual, puesto que recibimos un reino que es inconmovible, demostremos gratitud,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mediante la cual ofrezcamos a Dios un servicio aceptable con temor y reverencia;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7170" name="Picture 2" descr="C:\Users\Mario Moreno\Desktop\Señales\Imagen Animadas\rezar gifs animados (3)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primero aprender a ser piadosos.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Timoteo.5:4.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 alguna viuda tiene hijos o nietos, que aprendan éstos primero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a mostrar piedad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con su propia familia y a recompensar a sus padres, porque esto es agradable delante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Dios libra al piadoso.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Pedro.2:9.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Señor, entonces,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sabe rescatar de tentación a los piadosos,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reservar a los injustos bajo castigo para el día del juicio,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8194" name="Picture 2" descr="C:\Users\Mario Moreno\Desktop\Señales\Imagen Animadas\N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"/>
            <a:ext cx="3491880" cy="685074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1822</Words>
  <Application>Microsoft Office PowerPoint</Application>
  <PresentationFormat>Presentación en pantalla (4:3)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Maiandra GD</vt:lpstr>
      <vt:lpstr>Tema de Office</vt:lpstr>
      <vt:lpstr> EL EJEMPLO DE CORNELIO. HECHOS:10:1-2.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CORNELIO ERA PIADOSO. HECHOS.10:2.</vt:lpstr>
      <vt:lpstr>Presentación de PowerPoint</vt:lpstr>
      <vt:lpstr>Presentación de PowerPoint</vt:lpstr>
      <vt:lpstr>Presentación de PowerPoint</vt:lpstr>
      <vt:lpstr>CORNELIO ERA TEMEROSO DE DIOS. HECHOS.10:2.</vt:lpstr>
      <vt:lpstr>Presentación de PowerPoint</vt:lpstr>
      <vt:lpstr>Presentación de PowerPoint</vt:lpstr>
      <vt:lpstr>CORNELIO DABA MUCHAS LIMOSNAS AL PUEBLO. HECHOS.10:2.</vt:lpstr>
      <vt:lpstr>Presentación de PowerPoint</vt:lpstr>
      <vt:lpstr>Presentación de PowerPoint</vt:lpstr>
      <vt:lpstr>Presentación de PowerPoint</vt:lpstr>
      <vt:lpstr>Presentación de PowerPoint</vt:lpstr>
      <vt:lpstr>CORNELIO ORABA CONTINUAMENTE A DIOS. HECHOS.10:2.</vt:lpstr>
      <vt:lpstr>Presentación de PowerPoint</vt:lpstr>
      <vt:lpstr>Presentación de PowerPoint</vt:lpstr>
      <vt:lpstr>Presentación de PowerPoint</vt:lpstr>
      <vt:lpstr>TUVO QUE BAUTIZARSE. HECHOS.10:48.</vt:lpstr>
      <vt:lpstr>Presentación de PowerPoint</vt:lpstr>
      <vt:lpstr>Presentación de PowerPoint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EJEMPLO DE CORNELIO. HECHOS:10:1-2.</dc:title>
  <dc:creator>Mario Moreno</dc:creator>
  <cp:lastModifiedBy>Mario Moreno</cp:lastModifiedBy>
  <cp:revision>23</cp:revision>
  <dcterms:created xsi:type="dcterms:W3CDTF">2018-02-26T17:18:01Z</dcterms:created>
  <dcterms:modified xsi:type="dcterms:W3CDTF">2025-03-24T03:10:13Z</dcterms:modified>
</cp:coreProperties>
</file>