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1" r:id="rId4"/>
    <p:sldId id="282" r:id="rId5"/>
    <p:sldId id="276" r:id="rId6"/>
    <p:sldId id="283" r:id="rId7"/>
    <p:sldId id="315" r:id="rId8"/>
    <p:sldId id="285" r:id="rId9"/>
    <p:sldId id="287" r:id="rId10"/>
    <p:sldId id="288" r:id="rId11"/>
    <p:sldId id="316" r:id="rId12"/>
    <p:sldId id="320" r:id="rId13"/>
    <p:sldId id="319" r:id="rId14"/>
    <p:sldId id="318" r:id="rId15"/>
    <p:sldId id="317" r:id="rId16"/>
    <p:sldId id="289" r:id="rId17"/>
    <p:sldId id="290" r:id="rId18"/>
    <p:sldId id="291" r:id="rId19"/>
    <p:sldId id="292" r:id="rId20"/>
    <p:sldId id="304" r:id="rId21"/>
    <p:sldId id="293" r:id="rId22"/>
    <p:sldId id="306" r:id="rId23"/>
    <p:sldId id="327" r:id="rId24"/>
    <p:sldId id="326" r:id="rId25"/>
    <p:sldId id="325" r:id="rId26"/>
    <p:sldId id="324" r:id="rId27"/>
    <p:sldId id="323" r:id="rId28"/>
    <p:sldId id="328" r:id="rId29"/>
    <p:sldId id="329" r:id="rId30"/>
    <p:sldId id="330" r:id="rId31"/>
    <p:sldId id="277" r:id="rId32"/>
    <p:sldId id="294" r:id="rId33"/>
    <p:sldId id="295" r:id="rId34"/>
    <p:sldId id="305" r:id="rId35"/>
    <p:sldId id="296" r:id="rId36"/>
    <p:sldId id="297" r:id="rId37"/>
    <p:sldId id="308" r:id="rId38"/>
    <p:sldId id="307" r:id="rId39"/>
    <p:sldId id="298" r:id="rId40"/>
    <p:sldId id="309" r:id="rId41"/>
    <p:sldId id="310" r:id="rId42"/>
    <p:sldId id="299" r:id="rId43"/>
    <p:sldId id="300" r:id="rId44"/>
    <p:sldId id="311" r:id="rId45"/>
    <p:sldId id="301" r:id="rId46"/>
    <p:sldId id="312" r:id="rId47"/>
    <p:sldId id="302" r:id="rId48"/>
    <p:sldId id="313" r:id="rId49"/>
    <p:sldId id="314" r:id="rId50"/>
    <p:sldId id="303" r:id="rId51"/>
    <p:sldId id="273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FF0066"/>
    <a:srgbClr val="6600FF"/>
    <a:srgbClr val="9900FF"/>
    <a:srgbClr val="D6009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DDF0-2FED-4A79-A26C-3631C65340A5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58DF9-B805-4958-AEF6-F8796D72A8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953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DDF0-2FED-4A79-A26C-3631C65340A5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58DF9-B805-4958-AEF6-F8796D72A8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4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DDF0-2FED-4A79-A26C-3631C65340A5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58DF9-B805-4958-AEF6-F8796D72A8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969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DDF0-2FED-4A79-A26C-3631C65340A5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58DF9-B805-4958-AEF6-F8796D72A8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82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DDF0-2FED-4A79-A26C-3631C65340A5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58DF9-B805-4958-AEF6-F8796D72A8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1908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DDF0-2FED-4A79-A26C-3631C65340A5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58DF9-B805-4958-AEF6-F8796D72A8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40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DDF0-2FED-4A79-A26C-3631C65340A5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58DF9-B805-4958-AEF6-F8796D72A8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32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DDF0-2FED-4A79-A26C-3631C65340A5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58DF9-B805-4958-AEF6-F8796D72A8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322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DDF0-2FED-4A79-A26C-3631C65340A5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58DF9-B805-4958-AEF6-F8796D72A8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757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DDF0-2FED-4A79-A26C-3631C65340A5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58DF9-B805-4958-AEF6-F8796D72A8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20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DDF0-2FED-4A79-A26C-3631C65340A5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58DF9-B805-4958-AEF6-F8796D72A8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338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BDDF0-2FED-4A79-A26C-3631C65340A5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58DF9-B805-4958-AEF6-F8796D72A8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911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DA48D14-D25B-4462-BA96-C8F31C76624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2729C71-BBC4-4D49-9A2C-5D80D9A4B81D}"/>
              </a:ext>
            </a:extLst>
          </p:cNvPr>
          <p:cNvSpPr/>
          <p:nvPr/>
        </p:nvSpPr>
        <p:spPr>
          <a:xfrm>
            <a:off x="0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BFCB3B0-ABF7-414A-B432-D722F522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EL EJEMPLO DE JOSÉ MARIDO DE MARÍA.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8595550-9BAC-4575-855E-235E3C94E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325564"/>
            <a:ext cx="5715000" cy="5532436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INTRODUCCIÓN: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Encontramos muchos José atraves de toda la Biblia, pero en este estudio queremos estudiar el ejemplo de José marido de María, madre de Jesús.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Biblia casi no habla de José son pocos los versículos que habla de José, pero en estos pocos versículos que se habla de Él.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Podemos encontrar grandes lecciones de fe.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tuvo varios retos que vencer y lo hizo.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00BB4AB-899A-9C53-9624-4FA0B6B67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3429000" cy="5532436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1073290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743F3E9-A324-4A04-BCC4-B413AB01590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F8042FA-6F23-43C4-BB2E-1F1C6D89CBFE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A6EE36-A510-4D91-A188-164AAF8A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325563"/>
          </a:xfrm>
        </p:spPr>
        <p:txBody>
          <a:bodyPr>
            <a:noAutofit/>
          </a:bodyPr>
          <a:lstStyle/>
          <a:p>
            <a:pPr algn="ctr"/>
            <a:r>
              <a:rPr lang="pt-BR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NO ABANDONA A MARÍA. MATEO.1:18-20.</a:t>
            </a:r>
            <a:endParaRPr lang="es-ES" sz="48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12D54A-0DA0-4FE6-8E0B-D52BCC77C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4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¿Cuántos hombres son así como Judas?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Sin tener pruebas de infidelidad, comienza a difamar y a hablar mal de su esposa, de la vecina.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Necesitamos ser como José hombre justo.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Cuantos matrimonios se han roto por que los maridos o mujeres tienen solo sospechas sin comprobar si es cierto la infidelidad o no de su pareja y se divorcian.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1C9A9DA-B006-ECF5-C87E-F50C78525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2"/>
            <a:ext cx="3816625" cy="55324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0541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743F3E9-A324-4A04-BCC4-B413AB01590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F8042FA-6F23-43C4-BB2E-1F1C6D89CBFE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A6EE36-A510-4D91-A188-164AAF8A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pt-BR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NO ABANDONA A MARÍA. MATEO.1:18-20.</a:t>
            </a:r>
            <a:endParaRPr lang="es-ES" sz="48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12D54A-0DA0-4FE6-8E0B-D52BCC77C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4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hay muchos matrimonios rotos, en divorcios, en cárceles porque Él marido o la esposa mato por celos a su marido o esposa.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no podemos hacer juicios a la ligera sin pruebas.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Tenemos que hacer juicios justos teniendo todas las pruebas.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Tenemos que hacer juicios justos sin parcialidad.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Timoteo.5:23.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D0A33AE-ED84-1690-9263-B6AA1A29C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5563"/>
            <a:ext cx="3816625" cy="5532437"/>
          </a:xfrm>
          <a:prstGeom prst="rect">
            <a:avLst/>
          </a:prstGeom>
          <a:solidFill>
            <a:srgbClr val="9900FF"/>
          </a:solidFill>
        </p:spPr>
      </p:pic>
    </p:spTree>
    <p:extLst>
      <p:ext uri="{BB962C8B-B14F-4D97-AF65-F5344CB8AC3E}">
        <p14:creationId xmlns:p14="http://schemas.microsoft.com/office/powerpoint/2010/main" val="10070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743F3E9-A324-4A04-BCC4-B413AB01590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F8042FA-6F23-43C4-BB2E-1F1C6D89CBFE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A6EE36-A510-4D91-A188-164AAF8A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pt-BR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NO ABANDONA A MARÍA. MATEO.1:18-20.</a:t>
            </a:r>
            <a:endParaRPr lang="es-ES" sz="48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12D54A-0DA0-4FE6-8E0B-D52BCC77C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4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Te encargo solemnemente en la presencia de Dios y de Cristo Jesús y de Sus ángeles escogidos,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que conserves estos principios sin prejuicios, no haciendo nada con espíritu de parcialidad.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Escuchando las dos partes.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Proverbios.18:17.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Justo parece el primero que defiende su causa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Hasta que otro viene y lo examina.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Escuchar primero.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Juan.7:51.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C84EDFD-3944-29B5-B18C-8EDF3359E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5563"/>
            <a:ext cx="3816626" cy="5532436"/>
          </a:xfrm>
          <a:prstGeom prst="rect">
            <a:avLst/>
          </a:prstGeom>
          <a:solidFill>
            <a:srgbClr val="6600FF"/>
          </a:solidFill>
        </p:spPr>
      </p:pic>
    </p:spTree>
    <p:extLst>
      <p:ext uri="{BB962C8B-B14F-4D97-AF65-F5344CB8AC3E}">
        <p14:creationId xmlns:p14="http://schemas.microsoft.com/office/powerpoint/2010/main" val="1558461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743F3E9-A324-4A04-BCC4-B413AB01590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F8042FA-6F23-43C4-BB2E-1F1C6D89CBFE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A6EE36-A510-4D91-A188-164AAF8A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pt-BR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NO ABANDONA A MARÍA. MATEO.1:18-20.</a:t>
            </a:r>
            <a:endParaRPr lang="es-ES" sz="48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12D54A-0DA0-4FE6-8E0B-D52BCC77C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4" cy="5532437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60093"/>
                </a:highlight>
                <a:latin typeface="Maiandra GD" panose="020E0502030308020204" pitchFamily="34" charset="0"/>
              </a:rPr>
              <a:t>«¿Acaso juzga nuestra ley a un hombre a menos que le oiga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primero y sepa lo que hace?».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hacer juicios de lo que nosotros somos culpables.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Mateo.7:1-5.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FF"/>
                </a:highlight>
                <a:latin typeface="Maiandra GD" panose="020E0502030308020204" pitchFamily="34" charset="0"/>
              </a:rPr>
              <a:t>»No juzguen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que no sean juzgados.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»Porque con el juicio con que ustedes juzguen, serán juzgados;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con la medida con que midan, se les medirá.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5D2A1B1-CDDA-BFB9-8068-F84E397C0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5563"/>
            <a:ext cx="3697357" cy="5532436"/>
          </a:xfrm>
          <a:prstGeom prst="rect">
            <a:avLst/>
          </a:prstGeom>
          <a:solidFill>
            <a:srgbClr val="FF0066"/>
          </a:solidFill>
        </p:spPr>
      </p:pic>
    </p:spTree>
    <p:extLst>
      <p:ext uri="{BB962C8B-B14F-4D97-AF65-F5344CB8AC3E}">
        <p14:creationId xmlns:p14="http://schemas.microsoft.com/office/powerpoint/2010/main" val="2347738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743F3E9-A324-4A04-BCC4-B413AB01590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F8042FA-6F23-43C4-BB2E-1F1C6D89CBFE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A6EE36-A510-4D91-A188-164AAF8A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pt-BR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NO ABANDONA A MARÍA. MATEO.1:18-20.</a:t>
            </a:r>
            <a:endParaRPr lang="es-ES" sz="48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12D54A-0DA0-4FE6-8E0B-D52BCC77C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4" cy="553243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»¿Por qué miras la mota que está en el ojo de tu hermano,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y no te das cuenta de la viga que está en tu propio ojo?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»¿O cómo puedes decir a tu hermano: “Déjame sacarte la mota del ojo”,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cuando la viga está en tu ojo?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V.5.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FF"/>
                </a:highlight>
                <a:latin typeface="Maiandra GD" panose="020E0502030308020204" pitchFamily="34" charset="0"/>
              </a:rPr>
              <a:t>»¡Hipócrita! Saca primero la viga de tu ojo,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entonces verás con claridad para sacar la mota del ojo de tu hermano.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E682105-26E2-DDFA-BACF-40B2994EA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5563"/>
            <a:ext cx="3816625" cy="5532436"/>
          </a:xfrm>
          <a:prstGeom prst="rect">
            <a:avLst/>
          </a:prstGeom>
          <a:solidFill>
            <a:srgbClr val="66FF99"/>
          </a:solidFill>
        </p:spPr>
      </p:pic>
    </p:spTree>
    <p:extLst>
      <p:ext uri="{BB962C8B-B14F-4D97-AF65-F5344CB8AC3E}">
        <p14:creationId xmlns:p14="http://schemas.microsoft.com/office/powerpoint/2010/main" val="2482937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743F3E9-A324-4A04-BCC4-B413AB01590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F8042FA-6F23-43C4-BB2E-1F1C6D89CBFE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A6EE36-A510-4D91-A188-164AAF8A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pt-BR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NO ABANDONA A MARÍA. MATEO.1:18-20.</a:t>
            </a:r>
            <a:endParaRPr lang="es-ES" sz="48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12D54A-0DA0-4FE6-8E0B-D52BCC77C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4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Como lo hicieron Juda y David.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II Samuel.12:5-7.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Y se encendió la ira de David en gran manera contra aquel hombre,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dijo a Natán: «Vive el SEÑOR, que ciertamente el hombre que hizo esto merece morir;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debe pagar cuatro veces por la cordera,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60093"/>
                </a:highlight>
                <a:latin typeface="Maiandra GD" panose="020E0502030308020204" pitchFamily="34" charset="0"/>
              </a:rPr>
              <a:t>porque hizo esto y no tuvo compasión».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AE11C06-B726-20E6-63E1-5140FFA62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5562"/>
            <a:ext cx="3717236" cy="5532437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2691330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743F3E9-A324-4A04-BCC4-B413AB01590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F8042FA-6F23-43C4-BB2E-1F1C6D89CBFE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A6EE36-A510-4D91-A188-164AAF8A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pt-BR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NO ABANDONA A MARÍA. MATEO.1:18-20.</a:t>
            </a:r>
            <a:endParaRPr lang="es-ES" sz="48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12D54A-0DA0-4FE6-8E0B-D52BCC77C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4" cy="5532437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Pronuncio juicio rápido, cuando Él era culpable.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Entonces Natán dijo a David: «Tú eres aquel hombre.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Así dice el SEÑOR, Dios de Israel: “Yo te ungí rey sobre Israel y te libré de la mano de Saúl.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Otra de las cosas que aprendemos de José, es que Él respeto a María no se había consumado el matrimonio y Él no había tenido nada con ella.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respeto hasta el matrimonio, las relaciones sexuales son solo dentro del matrimonio, fuera de Él es pecado.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E44912A-8D59-9B8F-8C69-A049323BC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5563"/>
            <a:ext cx="3816625" cy="55324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67210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743F3E9-A324-4A04-BCC4-B413AB01590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F8042FA-6F23-43C4-BB2E-1F1C6D89CBFE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A6EE36-A510-4D91-A188-164AAF8A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325563"/>
          </a:xfrm>
        </p:spPr>
        <p:txBody>
          <a:bodyPr>
            <a:noAutofit/>
          </a:bodyPr>
          <a:lstStyle/>
          <a:p>
            <a:pPr algn="ctr"/>
            <a:r>
              <a:rPr lang="pt-BR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NO ABANDONA A MARÍA. MATEO.1:18-20.</a:t>
            </a:r>
            <a:endParaRPr lang="es-ES" sz="48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12D54A-0DA0-4FE6-8E0B-D52BCC77C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4" cy="5532437"/>
          </a:xfrm>
        </p:spPr>
        <p:txBody>
          <a:bodyPr>
            <a:normAutofit fontScale="925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Hebreos.13:4.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Sea el matrimonio honroso en todos,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el lecho matrimonial sin mancilla, porque a los inmorales y a los adúlteros los juzgará Dios.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Las relaciones sexuales dentro del matrimonio son honrosas delante de Dios, fuera de ella son pecados y Dios nos va a juzgar.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Lamentablemente la juventud está perdida, tienen relaciones sexuales antes del matrimonio, creen que es un juego.</a:t>
            </a:r>
            <a:endParaRPr lang="es-ES" b="1" dirty="0">
              <a:solidFill>
                <a:schemeClr val="bg1"/>
              </a:solidFill>
              <a:highlight>
                <a:srgbClr val="FF0000"/>
              </a:highlight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76CD750-1038-D76A-EC8D-7D5D79AAC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5563"/>
            <a:ext cx="3816625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1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743F3E9-A324-4A04-BCC4-B413AB01590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F8042FA-6F23-43C4-BB2E-1F1C6D89CBFE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A6EE36-A510-4D91-A188-164AAF8A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pt-BR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NO ABANDONA A MARÍA. MATEO.1:18-20.</a:t>
            </a:r>
            <a:endParaRPr lang="es-ES" sz="48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12D54A-0DA0-4FE6-8E0B-D52BCC77C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4" cy="553243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Una diversión tener relaciones con todas las mujeres que se pueda.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Muchos juegan con la palabra amor, y desde que andan de novio le están pidiendo la prueba de amor a su novia, que no es otra cosa que fornicación.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su novio le pide tener relaciones antes del matrimonio mejor déjelo que no es hombre justo ni recto.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5587D36-C467-B851-A266-283A125A1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8944"/>
            <a:ext cx="3816625" cy="552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3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743F3E9-A324-4A04-BCC4-B413AB01590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F8042FA-6F23-43C4-BB2E-1F1C6D89CBFE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A6EE36-A510-4D91-A188-164AAF8A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pt-BR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NO ABANDONA A MARÍA. MATEO.1:18-20.</a:t>
            </a:r>
            <a:endParaRPr lang="es-ES" sz="48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12D54A-0DA0-4FE6-8E0B-D52BCC77C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4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si realmente fuera recto y justo nunca le va pedir tener relaciones antes del matrimonio, no va hacer que peque, al contrario un hombre justo la va a respetar cuidar y no dejar que Usted peque, haciendo propuesta que no son nada buenas.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Lamentablemente hoy en día vemos niñas de 12, 13, 14, 15, 16, 17 años embarazadas o con un bebe ya en sus manos, por no respetar lo que Dios nos dice en su palabra.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8588110-153E-9A9F-D533-5506021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5563"/>
            <a:ext cx="3816625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88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DA48D14-D25B-4462-BA96-C8F31C76624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2729C71-BBC4-4D49-9A2C-5D80D9A4B81D}"/>
              </a:ext>
            </a:extLst>
          </p:cNvPr>
          <p:cNvSpPr/>
          <p:nvPr/>
        </p:nvSpPr>
        <p:spPr>
          <a:xfrm>
            <a:off x="0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BFCB3B0-ABF7-414A-B432-D722F522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8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INTRODUCCIÓN: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8595550-9BAC-4575-855E-235E3C94E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8148" y="1325564"/>
            <a:ext cx="5575852" cy="5532436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Aprendamos de este personaje que aunque no se menciona mucho podemos aprender de Él.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Siempre hay un ángel convenciéndolo de que haga exactamente todo lo contrario de lo estaba planeando hacer.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ángel le pide que no abandone a su mujer aunque está encinta.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podía decir cosas como que pensaran los vecinos los amigos mis familiares.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390DE7F-59EB-75CC-87E0-F3AABA6D6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9" y="1325563"/>
            <a:ext cx="3527149" cy="5532436"/>
          </a:xfrm>
          <a:prstGeom prst="rect">
            <a:avLst/>
          </a:prstGeom>
          <a:solidFill>
            <a:srgbClr val="9900FF"/>
          </a:solidFill>
        </p:spPr>
      </p:pic>
    </p:spTree>
    <p:extLst>
      <p:ext uri="{BB962C8B-B14F-4D97-AF65-F5344CB8AC3E}">
        <p14:creationId xmlns:p14="http://schemas.microsoft.com/office/powerpoint/2010/main" val="1242928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743F3E9-A324-4A04-BCC4-B413AB01590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F8042FA-6F23-43C4-BB2E-1F1C6D89CBFE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A6EE36-A510-4D91-A188-164AAF8A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pt-BR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NO ABANDONA A MARÍA. MATEO.1:18-20.</a:t>
            </a:r>
            <a:endParaRPr lang="es-ES" sz="48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12D54A-0DA0-4FE6-8E0B-D52BCC77C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4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José obedeció al sueño del ángel.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Mateo.1:20.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mientras pensaba en esto, he aquí que se le apareció en sueños un ángel del Señor, diciendo: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José, hijo de David, no temas recibir a María tu mujer,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porque el Niño que se ha engendrado en ella es del Espíritu Santo.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Ángel le dijo que no la abandonara, y José no la abandono.</a:t>
            </a:r>
            <a:endParaRPr lang="es-ES" b="1" dirty="0">
              <a:solidFill>
                <a:schemeClr val="bg1"/>
              </a:solidFill>
              <a:highlight>
                <a:srgbClr val="FF0000"/>
              </a:highlight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70FAB37-D079-4EE3-1CED-A177630B6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" y="1325563"/>
            <a:ext cx="3813312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2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743F3E9-A324-4A04-BCC4-B413AB01590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F8042FA-6F23-43C4-BB2E-1F1C6D89CBFE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A6EE36-A510-4D91-A188-164AAF8A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0686" cy="1325563"/>
          </a:xfrm>
        </p:spPr>
        <p:txBody>
          <a:bodyPr>
            <a:noAutofit/>
          </a:bodyPr>
          <a:lstStyle/>
          <a:p>
            <a:pPr algn="ctr"/>
            <a:r>
              <a:rPr lang="pt-BR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NO ABANDONA A MARÍA. MATEO.1:18-20.</a:t>
            </a:r>
            <a:endParaRPr lang="es-ES" sz="48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12D54A-0DA0-4FE6-8E0B-D52BCC77C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4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Aunque Él hubiera pensado, que van a pensar mis amigos mi familia, pero Él fue obediente.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Nosotros debemos de ser obedientes, aunque las cosas parezcan muy difíciles para nosotros debemos de obedecer a Dios siempre.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Pedro.1:14.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Como hijos obedientes,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no os conforméis a los deseos que antes teníais en vuestra ignorancia,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70FAB37-D079-4EE3-1CED-A177630B6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" y="1325563"/>
            <a:ext cx="3813312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66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743F3E9-A324-4A04-BCC4-B413AB01590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F8042FA-6F23-43C4-BB2E-1F1C6D89CBFE}"/>
              </a:ext>
            </a:extLst>
          </p:cNvPr>
          <p:cNvSpPr/>
          <p:nvPr/>
        </p:nvSpPr>
        <p:spPr>
          <a:xfrm>
            <a:off x="-3313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A6EE36-A510-4D91-A188-164AAF8A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pt-BR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NO ABANDONA A MARÍA. MATEO.1:18-20.</a:t>
            </a:r>
            <a:endParaRPr lang="es-ES" sz="48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12D54A-0DA0-4FE6-8E0B-D52BCC77C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4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obedecer los mandamientos de Dios siempre.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obedecer los mandamientos de Dios siempre.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María fue una mujer que obedeció a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Lucas.1:28-35.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entrando el ángel, le dijo: «¡Salve, muy favorecida! El Señor está contigo;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66"/>
                </a:highlight>
                <a:latin typeface="Maiandra GD" panose="020E0502030308020204" pitchFamily="34" charset="0"/>
              </a:rPr>
              <a:t>bendita eres tú entre las mujeres».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70FAB37-D079-4EE3-1CED-A177630B6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" y="1325563"/>
            <a:ext cx="3813312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47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632F9DC-0E82-49CF-BC4F-7300E9B2A920}"/>
              </a:ext>
            </a:extLst>
          </p:cNvPr>
          <p:cNvSpPr/>
          <p:nvPr/>
        </p:nvSpPr>
        <p:spPr>
          <a:xfrm>
            <a:off x="0" y="0"/>
            <a:ext cx="9144000" cy="68397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70DD4F9-A1B8-4F65-9F6C-50943EBDBAB9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376CC7-99FC-43B1-A45B-0727CF03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NO ABANDONA A MARÍA. MATEO.1:18-20.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4513C8-29A5-48C7-B7B9-848D9902F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7174" y="1362073"/>
            <a:ext cx="5416826" cy="5477671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V.29.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Ella se turbó mucho por estas palabras,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se preguntaba qué clase de saludo sería este.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V.30.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el ángel le dijo: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«No temas, María,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porque has hallado gracia delante de Dios.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V.31.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»Concebirás en tu seno y darás a luz un Hijo,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le pondrás por nombre Jesús.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C6494F4-16F9-E622-97F9-23CD5E942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3817"/>
            <a:ext cx="3727173" cy="547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39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632F9DC-0E82-49CF-BC4F-7300E9B2A920}"/>
              </a:ext>
            </a:extLst>
          </p:cNvPr>
          <p:cNvSpPr/>
          <p:nvPr/>
        </p:nvSpPr>
        <p:spPr>
          <a:xfrm>
            <a:off x="0" y="0"/>
            <a:ext cx="9144000" cy="68397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70DD4F9-A1B8-4F65-9F6C-50943EBDBAB9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376CC7-99FC-43B1-A45B-0727CF03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NO ABANDONA A MARÍA. MATEO.1:18-20.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4513C8-29A5-48C7-B7B9-848D9902F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7174" y="1362073"/>
            <a:ext cx="5416826" cy="5477671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V.32.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FF"/>
                </a:highlight>
                <a:latin typeface="Maiandra GD" panose="020E0502030308020204" pitchFamily="34" charset="0"/>
              </a:rPr>
              <a:t>»Este será grande y será llamado Hijo del Altísimo,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el Señor Dios le dará el trono de Su padre David;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V.33.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reinará sobre la casa de Jacob para siempre,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60093"/>
                </a:highlight>
                <a:latin typeface="Maiandra GD" panose="020E0502030308020204" pitchFamily="34" charset="0"/>
              </a:rPr>
              <a:t>y Su reino no tendrá fin».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V.34.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Entonces María dijo al ángel: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«¿Cómo será esto, puesto que soy virgen?».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C6494F4-16F9-E622-97F9-23CD5E942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3817"/>
            <a:ext cx="3727173" cy="547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21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632F9DC-0E82-49CF-BC4F-7300E9B2A920}"/>
              </a:ext>
            </a:extLst>
          </p:cNvPr>
          <p:cNvSpPr/>
          <p:nvPr/>
        </p:nvSpPr>
        <p:spPr>
          <a:xfrm>
            <a:off x="0" y="0"/>
            <a:ext cx="9144000" cy="68397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70DD4F9-A1B8-4F65-9F6C-50943EBDBAB9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376CC7-99FC-43B1-A45B-0727CF03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NO ABANDONA A MARÍA. MATEO.1:18-20.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4513C8-29A5-48C7-B7B9-848D9902F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7174" y="1362073"/>
            <a:ext cx="5416826" cy="5477671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V.35.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El ángel le respondió: «El Espíritu Santo vendrá sobre ti, y el poder del Altísimo te cubrirá con su sombra;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 eso el santo Niño que nacerá será llamado Hijo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Esto le podía costar la vida, pero ella acepto obedecer a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Sin temor a que perdiera la vida.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Lucas.1:38.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C6494F4-16F9-E622-97F9-23CD5E942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3817"/>
            <a:ext cx="3727173" cy="547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6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632F9DC-0E82-49CF-BC4F-7300E9B2A920}"/>
              </a:ext>
            </a:extLst>
          </p:cNvPr>
          <p:cNvSpPr/>
          <p:nvPr/>
        </p:nvSpPr>
        <p:spPr>
          <a:xfrm>
            <a:off x="0" y="0"/>
            <a:ext cx="9144000" cy="68397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70DD4F9-A1B8-4F65-9F6C-50943EBDBAB9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376CC7-99FC-43B1-A45B-0727CF03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NO ABANDONA A MARÍA. MATEO.1:18-20.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4513C8-29A5-48C7-B7B9-848D9902F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7174" y="1362073"/>
            <a:ext cx="5416826" cy="5477671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Entonces María dijo: «Aquí tienes a la sierva del Señor;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hágase conmigo conforme a tu palabra». Y el ángel se fue de su presencia.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nosotros siempre estar dispuesto a obedecer a Dios siempre.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Hechos.4:19-20.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Pedro y Juan, les contestaron: «Ustedes mismos juzguen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si es justo delante de Dios obedecer a ustedes en vez de obedecer a Dios.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C6494F4-16F9-E622-97F9-23CD5E942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3817"/>
            <a:ext cx="3727173" cy="547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10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632F9DC-0E82-49CF-BC4F-7300E9B2A920}"/>
              </a:ext>
            </a:extLst>
          </p:cNvPr>
          <p:cNvSpPr/>
          <p:nvPr/>
        </p:nvSpPr>
        <p:spPr>
          <a:xfrm>
            <a:off x="0" y="0"/>
            <a:ext cx="9144000" cy="68397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70DD4F9-A1B8-4F65-9F6C-50943EBDBAB9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376CC7-99FC-43B1-A45B-0727CF03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9143998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NO ABANDONA A MARÍA. MATEO.1:18-20.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4513C8-29A5-48C7-B7B9-848D9902F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7174" y="1362073"/>
            <a:ext cx="5416826" cy="5477671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»Porque nosotros no podemos dejar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de decir lo que hemos visto y oído».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Hechos.5:29.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Pedro y los apóstoles respondieron: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«Debemos obedecer a Dios en vez de obedecer a los hombres.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Siempre estará primero la obediencia a Dios sobre todas las cosas.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C6494F4-16F9-E622-97F9-23CD5E942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3817"/>
            <a:ext cx="3727173" cy="547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25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632F9DC-0E82-49CF-BC4F-7300E9B2A920}"/>
              </a:ext>
            </a:extLst>
          </p:cNvPr>
          <p:cNvSpPr/>
          <p:nvPr/>
        </p:nvSpPr>
        <p:spPr>
          <a:xfrm>
            <a:off x="0" y="0"/>
            <a:ext cx="9144000" cy="68397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70DD4F9-A1B8-4F65-9F6C-50943EBDBAB9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376CC7-99FC-43B1-A45B-0727CF03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9143998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NO ABANDONA A MARÍA. MATEO.1:18-20.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4513C8-29A5-48C7-B7B9-848D9902F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7174" y="1362073"/>
            <a:ext cx="5416826" cy="5477671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Imitemos el buen ejemplo de José de proteger y cuidar a María no dañar su reputación.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Nosotros no debemos de dañar la reputación de ninguno de nuestros hermanos.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Ni de ninguna otra persona, debemos siempre ser: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Justos.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Rectos siempre.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Que Dios nos ayude siempre a ser verdaderos siempre.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C6494F4-16F9-E622-97F9-23CD5E942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3817"/>
            <a:ext cx="3727173" cy="547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69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632F9DC-0E82-49CF-BC4F-7300E9B2A920}"/>
              </a:ext>
            </a:extLst>
          </p:cNvPr>
          <p:cNvSpPr/>
          <p:nvPr/>
        </p:nvSpPr>
        <p:spPr>
          <a:xfrm>
            <a:off x="0" y="0"/>
            <a:ext cx="9144000" cy="68397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70DD4F9-A1B8-4F65-9F6C-50943EBDBAB9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376CC7-99FC-43B1-A45B-0727CF03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9143998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HUYE A EGIPTO. </a:t>
            </a:r>
            <a:b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MATEO.2:13-15.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4513C8-29A5-48C7-B7B9-848D9902F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7174" y="1362073"/>
            <a:ext cx="5416826" cy="5477671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Después de haberse marchado ellos,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un ángel del Señor se apareció* a José en sueños, diciendo: «Levántate, toma al Niño y a Su madre y huye a Egipto,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quédate allí hasta que yo te diga; porque Herodes quiere buscar y matar al Niño».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Y levantándose José,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tomó de noche al Niño y a Su madre, y se trasladó a Egipto;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V.15.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C6494F4-16F9-E622-97F9-23CD5E942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3817"/>
            <a:ext cx="3727173" cy="547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83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DA48D14-D25B-4462-BA96-C8F31C76624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2729C71-BBC4-4D49-9A2C-5D80D9A4B81D}"/>
              </a:ext>
            </a:extLst>
          </p:cNvPr>
          <p:cNvSpPr/>
          <p:nvPr/>
        </p:nvSpPr>
        <p:spPr>
          <a:xfrm>
            <a:off x="0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BFCB3B0-ABF7-414A-B432-D722F522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8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INTRODUCCIÓN: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8595550-9BAC-4575-855E-235E3C94E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8148" y="1325564"/>
            <a:ext cx="5575852" cy="5532436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vuelve a casa y cree en la palabra revelada. Mateo.1:18-20.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ángel lo envía a Egipto, y su respuesta podría haber sido, pero yo ya estoy aquí establecido como carpintero, tengo mis clientes, no puedo dejar todo de lado ahora.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cambio recoge sus maletas y sus cosas y parte hacia lo desconocido. Mateo.2:13-15.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ángel le pide que vuelva a Egipto.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C2080C3-2E2E-9923-602D-F829FFE4E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9" y="1325563"/>
            <a:ext cx="3527149" cy="5532436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779637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632F9DC-0E82-49CF-BC4F-7300E9B2A920}"/>
              </a:ext>
            </a:extLst>
          </p:cNvPr>
          <p:cNvSpPr/>
          <p:nvPr/>
        </p:nvSpPr>
        <p:spPr>
          <a:xfrm>
            <a:off x="0" y="0"/>
            <a:ext cx="9144000" cy="68397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70DD4F9-A1B8-4F65-9F6C-50943EBDBAB9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376CC7-99FC-43B1-A45B-0727CF03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HUYE A EGIPTO. </a:t>
            </a:r>
            <a:b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MATEO.2:13-15.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4513C8-29A5-48C7-B7B9-848D9902F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7174" y="1362073"/>
            <a:ext cx="5416826" cy="5477671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estuvo allá hasta la muerte de Herodes,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que se cumpliera lo que el Señor habló por medio del profeta, diciendo: «DE EGIPTO LLAMÉ A MI HIJO».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nuevo escucha al Ángel que ahora le da otra misión y Él sin escusas obedece fielmente a lo que El Ángel le señala.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Toma al niño y parte para Egipto.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C6494F4-16F9-E622-97F9-23CD5E942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3817"/>
            <a:ext cx="3727173" cy="547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48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632F9DC-0E82-49CF-BC4F-7300E9B2A920}"/>
              </a:ext>
            </a:extLst>
          </p:cNvPr>
          <p:cNvSpPr/>
          <p:nvPr/>
        </p:nvSpPr>
        <p:spPr>
          <a:xfrm>
            <a:off x="0" y="0"/>
            <a:ext cx="9144000" cy="68397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70DD4F9-A1B8-4F65-9F6C-50943EBDBAB9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376CC7-99FC-43B1-A45B-0727CF03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HUYE A EGIPTO. </a:t>
            </a:r>
            <a:b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MATEO.2:13-15.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4513C8-29A5-48C7-B7B9-848D9902F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7174" y="1362073"/>
            <a:ext cx="5416826" cy="547767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José siempre fue obediente a lo que Dios le dijo atraves de los sueños, vemos que en sueño Dios le dijo que no abandonara a María, después le dice que huya a Egipto.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Nosotros podemos pensar que todo esto era fácil para José, pero no es así tan fácil, dejar su tierra, su familia su trabajo.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José era carpintero, ya tenía hecho un negocio allí, ya la gente lo conocía, conocía su trabajo su honradez.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C6494F4-16F9-E622-97F9-23CD5E942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3817"/>
            <a:ext cx="3727173" cy="547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18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632F9DC-0E82-49CF-BC4F-7300E9B2A920}"/>
              </a:ext>
            </a:extLst>
          </p:cNvPr>
          <p:cNvSpPr/>
          <p:nvPr/>
        </p:nvSpPr>
        <p:spPr>
          <a:xfrm>
            <a:off x="0" y="0"/>
            <a:ext cx="9144000" cy="68397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70DD4F9-A1B8-4F65-9F6C-50943EBDBAB9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376CC7-99FC-43B1-A45B-0727CF03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9143998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HUYE A EGIPTO. </a:t>
            </a:r>
            <a:b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MATEO.2:13-15.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4513C8-29A5-48C7-B7B9-848D9902F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722" y="1362073"/>
            <a:ext cx="5506278" cy="547767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José estaba dejando su trabajo su sustento de vida y de su familia, tenía que ir a una tierra a una cultura desconocida para Él, pero fue obediente.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Este ejemplo nos recuerda de Abraham que Dios le dijo que dejara todo.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Genesis.12:1-4.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Y el SEÑOR dijo a Abram: Vete de tu tierra,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de entre tus parientes y de la casa de tu padre, a la tierra que yo te mostraré.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C5849E-FB0E-3D6D-FAB8-F1ADE42BE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5562"/>
            <a:ext cx="3637721" cy="55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96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632F9DC-0E82-49CF-BC4F-7300E9B2A920}"/>
              </a:ext>
            </a:extLst>
          </p:cNvPr>
          <p:cNvSpPr/>
          <p:nvPr/>
        </p:nvSpPr>
        <p:spPr>
          <a:xfrm>
            <a:off x="0" y="0"/>
            <a:ext cx="9144000" cy="68397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70DD4F9-A1B8-4F65-9F6C-50943EBDBAB9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376CC7-99FC-43B1-A45B-0727CF03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HUYE A EGIPTO. </a:t>
            </a:r>
            <a:b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MATEO.2:13-15.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4513C8-29A5-48C7-B7B9-848D9902F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722" y="1362073"/>
            <a:ext cx="5506278" cy="5477671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Haré de ti una nación grande,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te bendeciré, y engrandeceré tu nombre, y serás bendición.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V.3.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Bendeciré a los que te bendigan, y al que te maldiga, maldeciré.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Y en ti serán benditas todas las familias de la tierra.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lo iba a bendecir, pero Él tenía que ser obediente.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V.4.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C5849E-FB0E-3D6D-FAB8-F1ADE42BE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5562"/>
            <a:ext cx="3637721" cy="55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7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632F9DC-0E82-49CF-BC4F-7300E9B2A920}"/>
              </a:ext>
            </a:extLst>
          </p:cNvPr>
          <p:cNvSpPr/>
          <p:nvPr/>
        </p:nvSpPr>
        <p:spPr>
          <a:xfrm>
            <a:off x="0" y="0"/>
            <a:ext cx="9144000" cy="68397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70DD4F9-A1B8-4F65-9F6C-50943EBDBAB9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376CC7-99FC-43B1-A45B-0727CF03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9143998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HUYE A EGIPTO. </a:t>
            </a:r>
            <a:b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MATEO.2:13-15.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4513C8-29A5-48C7-B7B9-848D9902F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722" y="1362073"/>
            <a:ext cx="5506278" cy="5477671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FF"/>
                </a:highlight>
                <a:latin typeface="Maiandra GD" panose="020E0502030308020204" pitchFamily="34" charset="0"/>
              </a:rPr>
              <a:t>Entonces Abram se fue tal como el SEÑOR le había dicho;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Lot fue con él. Y Abram tenía setenta y cinco años cuando partió de Harán.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Abraham fue obediente también a Dios, dejo su tierra su familia dejo todo por obedecer a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Pedro y su hermano Andrés dejaron también su trabajo por seguir a Jesús.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Mateo.4:18-20.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C5849E-FB0E-3D6D-FAB8-F1ADE42BE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5562"/>
            <a:ext cx="3637721" cy="55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23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632F9DC-0E82-49CF-BC4F-7300E9B2A920}"/>
              </a:ext>
            </a:extLst>
          </p:cNvPr>
          <p:cNvSpPr/>
          <p:nvPr/>
        </p:nvSpPr>
        <p:spPr>
          <a:xfrm>
            <a:off x="0" y="0"/>
            <a:ext cx="9144000" cy="68397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70DD4F9-A1B8-4F65-9F6C-50943EBDBAB9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376CC7-99FC-43B1-A45B-0727CF03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HUYE A EGIPTO. </a:t>
            </a:r>
            <a:b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MATEO.2:13-15.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4513C8-29A5-48C7-B7B9-848D9902F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722" y="1362073"/>
            <a:ext cx="5506278" cy="547767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andando junto al mar de Galilea, vio a dos hermanos, Simón,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66"/>
                </a:highlight>
                <a:latin typeface="Maiandra GD" panose="020E0502030308020204" pitchFamily="34" charset="0"/>
              </a:rPr>
              <a:t>llamado Pedro, y Andrés su hermano,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echando una red al mar, porque eran pescadores.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V.19.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60093"/>
                </a:highlight>
                <a:latin typeface="Maiandra GD" panose="020E0502030308020204" pitchFamily="34" charset="0"/>
              </a:rPr>
              <a:t>Y les dijo*: Seguidme,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yo os haré pescadores de hombres.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V.20.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Entonces ellos,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dejando al instante las redes, le siguieron.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También Jacobo y su hermano Juan, dejaron todo.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C5849E-FB0E-3D6D-FAB8-F1ADE42BE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5562"/>
            <a:ext cx="3637721" cy="55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89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632F9DC-0E82-49CF-BC4F-7300E9B2A920}"/>
              </a:ext>
            </a:extLst>
          </p:cNvPr>
          <p:cNvSpPr/>
          <p:nvPr/>
        </p:nvSpPr>
        <p:spPr>
          <a:xfrm>
            <a:off x="0" y="0"/>
            <a:ext cx="9144000" cy="68397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70DD4F9-A1B8-4F65-9F6C-50943EBDBAB9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376CC7-99FC-43B1-A45B-0727CF03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9143998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HUYE A EGIPTO. </a:t>
            </a:r>
            <a:b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MATEO.2:13-15.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4513C8-29A5-48C7-B7B9-848D9902F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722" y="1362073"/>
            <a:ext cx="5506278" cy="5477671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Mateo.4:21-22.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pasando de allí, vio a otros dos hermanos,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Jacobo, hijo de Zebedeo, y Juan su hermano,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en la barca con su padre Zebedeo, remendando sus redes, y los llamó.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V.22.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Y ellos, dejando al instante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la barca y a su padre, le siguieron.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Pablo tuvo que dejar todo por seguir a Jesús también.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C5849E-FB0E-3D6D-FAB8-F1ADE42BE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5562"/>
            <a:ext cx="3637721" cy="55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04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632F9DC-0E82-49CF-BC4F-7300E9B2A920}"/>
              </a:ext>
            </a:extLst>
          </p:cNvPr>
          <p:cNvSpPr/>
          <p:nvPr/>
        </p:nvSpPr>
        <p:spPr>
          <a:xfrm>
            <a:off x="0" y="0"/>
            <a:ext cx="9144000" cy="68397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70DD4F9-A1B8-4F65-9F6C-50943EBDBAB9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376CC7-99FC-43B1-A45B-0727CF03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9143998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HUYE A EGIPTO. </a:t>
            </a:r>
            <a:b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MATEO.2:13-15.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4513C8-29A5-48C7-B7B9-848D9902F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722" y="1362073"/>
            <a:ext cx="5506278" cy="5477671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Filipense.3:7-8.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todo lo que para mí era ganancia,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FF"/>
                </a:highlight>
                <a:latin typeface="Maiandra GD" panose="020E0502030308020204" pitchFamily="34" charset="0"/>
              </a:rPr>
              <a:t>lo he estimado como pérdida por amor de Cristo.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V.8.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Y aún más, yo estimo como pérdida todas las cosas en vista del incomparable valor de conocer a Cristo Jesús,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mi Señor, por quien lo he perdido todo, y lo considero como basura a fin de ganar a Cristo,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C5849E-FB0E-3D6D-FAB8-F1ADE42BE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5562"/>
            <a:ext cx="3637721" cy="55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73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632F9DC-0E82-49CF-BC4F-7300E9B2A920}"/>
              </a:ext>
            </a:extLst>
          </p:cNvPr>
          <p:cNvSpPr/>
          <p:nvPr/>
        </p:nvSpPr>
        <p:spPr>
          <a:xfrm>
            <a:off x="0" y="0"/>
            <a:ext cx="9144000" cy="68397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70DD4F9-A1B8-4F65-9F6C-50943EBDBAB9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376CC7-99FC-43B1-A45B-0727CF03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HUYE A EGIPTO. </a:t>
            </a:r>
            <a:b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MATEO.2:13-15.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4513C8-29A5-48C7-B7B9-848D9902F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722" y="1362073"/>
            <a:ext cx="5506278" cy="5477671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Nosotros debemos de ser obedientes y dejar todo por Cristo.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Lucas.14:26, 33.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Si alguno viene a mí,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no aborrece a su padre y madre, a su mujer e hijos, a sus hermanos y hermanas, y aun hasta su propia vida, no puede ser mi discípulo.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V.33.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Así pues, cualquiera de vosotros que no renuncie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 todas sus posesiones, no puede ser mi discípulo.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C5849E-FB0E-3D6D-FAB8-F1ADE42BE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5562"/>
            <a:ext cx="3637721" cy="55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05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632F9DC-0E82-49CF-BC4F-7300E9B2A920}"/>
              </a:ext>
            </a:extLst>
          </p:cNvPr>
          <p:cNvSpPr/>
          <p:nvPr/>
        </p:nvSpPr>
        <p:spPr>
          <a:xfrm>
            <a:off x="0" y="0"/>
            <a:ext cx="9144000" cy="68397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70DD4F9-A1B8-4F65-9F6C-50943EBDBAB9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376CC7-99FC-43B1-A45B-0727CF03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HUYE A EGIPTO. </a:t>
            </a:r>
            <a:b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MATEO.2:13-15.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4513C8-29A5-48C7-B7B9-848D9902F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722" y="1362073"/>
            <a:ext cx="5506278" cy="547767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de estar dispuesto a dejar todo por Cristo ser obedientes a Él cueste lo que cueste.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Ya que si no dejamos todo por Él no podemos ser sus discípulos.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no podremos obtener Él premio que Dios nos tiene preparado aquí y en el cielo.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Tenemos dos promesas una se cumple aquí y la otra en el cielo.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Mateo.19:29.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C5849E-FB0E-3D6D-FAB8-F1ADE42BE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5562"/>
            <a:ext cx="3637721" cy="55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13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DA48D14-D25B-4462-BA96-C8F31C76624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2729C71-BBC4-4D49-9A2C-5D80D9A4B81D}"/>
              </a:ext>
            </a:extLst>
          </p:cNvPr>
          <p:cNvSpPr/>
          <p:nvPr/>
        </p:nvSpPr>
        <p:spPr>
          <a:xfrm>
            <a:off x="0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BFCB3B0-ABF7-414A-B432-D722F522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8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INTRODUCCIÓN: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8595550-9BAC-4575-855E-235E3C94E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8148" y="1325564"/>
            <a:ext cx="5575852" cy="553243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José podría hacer pensado de nuevo.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Precisamente ahora que he conseguido estabilizarme de nuevo mi vida y tengo una familia a la cual mantener. Mateo.2:19-23.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Al contrario de lo que ordena el sentido común.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José sigue sus sueños sabe que tiene un destino que cumplir.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lo hace sin demorar ni poner escusas.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D635AA-42F5-9BC2-9645-8F85725C7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9" y="1346442"/>
            <a:ext cx="3527149" cy="5511558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3271190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632F9DC-0E82-49CF-BC4F-7300E9B2A920}"/>
              </a:ext>
            </a:extLst>
          </p:cNvPr>
          <p:cNvSpPr/>
          <p:nvPr/>
        </p:nvSpPr>
        <p:spPr>
          <a:xfrm>
            <a:off x="0" y="0"/>
            <a:ext cx="9144000" cy="68397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70DD4F9-A1B8-4F65-9F6C-50943EBDBAB9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376CC7-99FC-43B1-A45B-0727CF03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HUYE A EGIPTO. </a:t>
            </a:r>
            <a:b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MATEO.2:13-15.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4513C8-29A5-48C7-B7B9-848D9902F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722" y="1362073"/>
            <a:ext cx="5506278" cy="5477671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todo el que haya dejado casas, o hermanos, o hermanas, o padre, o madre, o hijos o tierras por mi nombre,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recibirá cien veces más, y heredará la vida eterna.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José es un ejemplo de obediencia a Dios.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Cumplió siempre con lo que Dios le mando atraves de los sueños.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Sin importa lo que sucediera.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C5849E-FB0E-3D6D-FAB8-F1ADE42BE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5562"/>
            <a:ext cx="3637721" cy="55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9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632F9DC-0E82-49CF-BC4F-7300E9B2A920}"/>
              </a:ext>
            </a:extLst>
          </p:cNvPr>
          <p:cNvSpPr/>
          <p:nvPr/>
        </p:nvSpPr>
        <p:spPr>
          <a:xfrm>
            <a:off x="0" y="0"/>
            <a:ext cx="9144000" cy="68397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70DD4F9-A1B8-4F65-9F6C-50943EBDBAB9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376CC7-99FC-43B1-A45B-0727CF03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pt-BR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REGRESA A NAZARET.</a:t>
            </a:r>
            <a:br>
              <a:rPr lang="pt-BR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</a:br>
            <a:r>
              <a:rPr lang="pt-BR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MATEO.2:19-20.</a:t>
            </a:r>
            <a:endParaRPr lang="es-ES" sz="48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4513C8-29A5-48C7-B7B9-848D9902F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722" y="1362073"/>
            <a:ext cx="5506278" cy="5477671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Pero cuando murió Herodes,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he aquí, un ángel del Señor se apareció* en sueños a José en Egipto, diciendo: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V.20.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Levántate, toma al Niño y a su madre y vete a la tierra de Israel,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porque los que atentaban contra la vida del Niño han muerto.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de nuevo José tiene que dejar su trabajo sus amigos para poder cumplir con lo que Dios le dice.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C5849E-FB0E-3D6D-FAB8-F1ADE42BE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5562"/>
            <a:ext cx="3637721" cy="55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15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632F9DC-0E82-49CF-BC4F-7300E9B2A920}"/>
              </a:ext>
            </a:extLst>
          </p:cNvPr>
          <p:cNvSpPr/>
          <p:nvPr/>
        </p:nvSpPr>
        <p:spPr>
          <a:xfrm>
            <a:off x="0" y="0"/>
            <a:ext cx="9144000" cy="68397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70DD4F9-A1B8-4F65-9F6C-50943EBDBAB9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376CC7-99FC-43B1-A45B-0727CF03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9143998" cy="1325563"/>
          </a:xfrm>
        </p:spPr>
        <p:txBody>
          <a:bodyPr>
            <a:noAutofit/>
          </a:bodyPr>
          <a:lstStyle/>
          <a:p>
            <a:pPr algn="ctr"/>
            <a:r>
              <a:rPr lang="pt-BR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REGRESA A NAZARET.</a:t>
            </a:r>
            <a:br>
              <a:rPr lang="pt-BR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</a:br>
            <a:r>
              <a:rPr lang="pt-BR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MATEO.2:19-20.</a:t>
            </a:r>
            <a:endParaRPr lang="es-ES" sz="48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4513C8-29A5-48C7-B7B9-848D9902F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722" y="1362073"/>
            <a:ext cx="5506278" cy="5477671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Fue a habitar a Nazaret, pero siempre obedeciendo a Dios.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Mateo.2:22-23.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cuando oyó que Arquelao reinaba sobre Judea en lugar de su padre Herodes,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tuvo miedo de ir allá; y advertido por Dios en sueños, partió para la región de Galilea;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Advertido por Dios, Dios le ordeno.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V.23.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C5849E-FB0E-3D6D-FAB8-F1ADE42BE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5562"/>
            <a:ext cx="3637721" cy="55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50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632F9DC-0E82-49CF-BC4F-7300E9B2A920}"/>
              </a:ext>
            </a:extLst>
          </p:cNvPr>
          <p:cNvSpPr/>
          <p:nvPr/>
        </p:nvSpPr>
        <p:spPr>
          <a:xfrm>
            <a:off x="0" y="0"/>
            <a:ext cx="9144000" cy="68397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70DD4F9-A1B8-4F65-9F6C-50943EBDBAB9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376CC7-99FC-43B1-A45B-0727CF03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9143998" cy="1325563"/>
          </a:xfrm>
        </p:spPr>
        <p:txBody>
          <a:bodyPr>
            <a:noAutofit/>
          </a:bodyPr>
          <a:lstStyle/>
          <a:p>
            <a:pPr algn="ctr"/>
            <a:r>
              <a:rPr lang="pt-BR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REGRESA A NAZARET.</a:t>
            </a:r>
            <a:br>
              <a:rPr lang="pt-BR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</a:br>
            <a:r>
              <a:rPr lang="pt-BR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MATEO.2:19-20.</a:t>
            </a:r>
            <a:endParaRPr lang="es-ES" sz="48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4513C8-29A5-48C7-B7B9-848D9902F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722" y="1362073"/>
            <a:ext cx="5506278" cy="5477671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y llegó y habitó en una ciudad llamada Nazaret,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que se cumpliera lo que fue dicho por medio de los profetas: Será llamado Nazareno.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fue decisión de Él, sino también de Dios.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Así nosotros debemos de cumplir lo que Dios nos dice, no lo que nosotros pensamos o queremos, debemos de seguir el patrón de Dios, no el nuestro.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Corinrios.4:6.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C5849E-FB0E-3D6D-FAB8-F1ADE42BE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5562"/>
            <a:ext cx="3637721" cy="55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53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632F9DC-0E82-49CF-BC4F-7300E9B2A920}"/>
              </a:ext>
            </a:extLst>
          </p:cNvPr>
          <p:cNvSpPr/>
          <p:nvPr/>
        </p:nvSpPr>
        <p:spPr>
          <a:xfrm>
            <a:off x="0" y="0"/>
            <a:ext cx="9144000" cy="68397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70DD4F9-A1B8-4F65-9F6C-50943EBDBAB9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376CC7-99FC-43B1-A45B-0727CF03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9143998" cy="1325563"/>
          </a:xfrm>
        </p:spPr>
        <p:txBody>
          <a:bodyPr>
            <a:noAutofit/>
          </a:bodyPr>
          <a:lstStyle/>
          <a:p>
            <a:pPr algn="ctr"/>
            <a:r>
              <a:rPr lang="pt-BR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REGRESA A NAZARET.</a:t>
            </a:r>
            <a:br>
              <a:rPr lang="pt-BR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</a:br>
            <a:r>
              <a:rPr lang="pt-BR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MATEO.2:19-20.</a:t>
            </a:r>
            <a:endParaRPr lang="es-ES" sz="48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4513C8-29A5-48C7-B7B9-848D9902F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722" y="1362073"/>
            <a:ext cx="5506278" cy="547767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Esto, hermanos, lo he aplicado en sentido figurado a mí mismo y a Apolos por amor a vosotros,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para que en nosotros aprendáis a no sobrepasar lo que está escrito,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que ninguno de vosotros se vuelva arrogante a favor del uno contra el otro.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podemos pensar más allá de lo que está en la palabra de Dios escrita.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Hablar donde ella habla y callar donde ella calla.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Pedro.4:11.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C5849E-FB0E-3D6D-FAB8-F1ADE42BE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5562"/>
            <a:ext cx="3637721" cy="55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69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632F9DC-0E82-49CF-BC4F-7300E9B2A920}"/>
              </a:ext>
            </a:extLst>
          </p:cNvPr>
          <p:cNvSpPr/>
          <p:nvPr/>
        </p:nvSpPr>
        <p:spPr>
          <a:xfrm>
            <a:off x="0" y="0"/>
            <a:ext cx="9144000" cy="68397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70DD4F9-A1B8-4F65-9F6C-50943EBDBAB9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376CC7-99FC-43B1-A45B-0727CF03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9143998" cy="1325563"/>
          </a:xfrm>
        </p:spPr>
        <p:txBody>
          <a:bodyPr>
            <a:noAutofit/>
          </a:bodyPr>
          <a:lstStyle/>
          <a:p>
            <a:pPr algn="ctr"/>
            <a:r>
              <a:rPr lang="pt-BR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REGRESA A NAZARET.</a:t>
            </a:r>
            <a:br>
              <a:rPr lang="pt-BR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</a:br>
            <a:r>
              <a:rPr lang="pt-BR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MATEO.2:19-20.</a:t>
            </a:r>
            <a:endParaRPr lang="es-ES" sz="48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4513C8-29A5-48C7-B7B9-848D9902F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722" y="1362073"/>
            <a:ext cx="5506278" cy="5477671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El que habla, que hable conforme a las palabras de Dios; el que sirve, que lo haga por la fortaleza que Dios da,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que en todo Dios sea glorificado mediante Jesucristo, a quien pertenecen la gloria y el dominio por los siglos de los siglos. Amén.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debemos de pasar lo que está escrito, ni ponerle ni quitarle.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Apocalipsis.22:18-19.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C5849E-FB0E-3D6D-FAB8-F1ADE42BE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5562"/>
            <a:ext cx="3637721" cy="55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00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632F9DC-0E82-49CF-BC4F-7300E9B2A920}"/>
              </a:ext>
            </a:extLst>
          </p:cNvPr>
          <p:cNvSpPr/>
          <p:nvPr/>
        </p:nvSpPr>
        <p:spPr>
          <a:xfrm>
            <a:off x="0" y="0"/>
            <a:ext cx="9144000" cy="68397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70DD4F9-A1B8-4F65-9F6C-50943EBDBAB9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376CC7-99FC-43B1-A45B-0727CF03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9143998" cy="1325563"/>
          </a:xfrm>
        </p:spPr>
        <p:txBody>
          <a:bodyPr>
            <a:noAutofit/>
          </a:bodyPr>
          <a:lstStyle/>
          <a:p>
            <a:pPr algn="ctr"/>
            <a:r>
              <a:rPr lang="pt-BR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REGRESA A NAZARET.</a:t>
            </a:r>
            <a:br>
              <a:rPr lang="pt-BR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</a:br>
            <a:r>
              <a:rPr lang="pt-BR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MATEO.2:19-20.</a:t>
            </a:r>
            <a:endParaRPr lang="es-ES" sz="48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4513C8-29A5-48C7-B7B9-848D9902F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722" y="1362073"/>
            <a:ext cx="5506278" cy="5477671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Yo testifico a todos los que oyen las palabras de la profecía de este libro: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66"/>
                </a:highlight>
                <a:latin typeface="Maiandra GD" panose="020E0502030308020204" pitchFamily="34" charset="0"/>
              </a:rPr>
              <a:t>Si alguno añade a ellas,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Dios traerá sobre él las plagas que están escritas en este libro;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V.19.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60093"/>
                </a:highlight>
                <a:latin typeface="Maiandra GD" panose="020E0502030308020204" pitchFamily="34" charset="0"/>
              </a:rPr>
              <a:t>y si alguno quita de las palabras del libro de esta profecía,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Dios quitará su parte del árbol de la vida y de la ciudad santa descritos en este libro.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C5849E-FB0E-3D6D-FAB8-F1ADE42BE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5562"/>
            <a:ext cx="3637721" cy="55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4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632F9DC-0E82-49CF-BC4F-7300E9B2A920}"/>
              </a:ext>
            </a:extLst>
          </p:cNvPr>
          <p:cNvSpPr/>
          <p:nvPr/>
        </p:nvSpPr>
        <p:spPr>
          <a:xfrm>
            <a:off x="0" y="0"/>
            <a:ext cx="9144000" cy="68397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70DD4F9-A1B8-4F65-9F6C-50943EBDBAB9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376CC7-99FC-43B1-A45B-0727CF03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pt-BR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REGRESA A NAZARET.</a:t>
            </a:r>
            <a:br>
              <a:rPr lang="pt-BR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</a:br>
            <a:r>
              <a:rPr lang="pt-BR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MATEO.2:19-20.</a:t>
            </a:r>
            <a:endParaRPr lang="es-ES" sz="48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4513C8-29A5-48C7-B7B9-848D9902F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722" y="1362073"/>
            <a:ext cx="5506278" cy="5477671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Hagamos como José que siempre hizo lo que Dios le mando.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lo que Él quería.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Seamos obediente a Dios hasta la muerte.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Para que podamos ser galardonados con el premio de la vida eterna que Dios nos tiene preparado en los cielos.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Haciendo su voluntad siempre, no la nuestra.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C5849E-FB0E-3D6D-FAB8-F1ADE42BE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5562"/>
            <a:ext cx="3637721" cy="55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2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632F9DC-0E82-49CF-BC4F-7300E9B2A920}"/>
              </a:ext>
            </a:extLst>
          </p:cNvPr>
          <p:cNvSpPr/>
          <p:nvPr/>
        </p:nvSpPr>
        <p:spPr>
          <a:xfrm>
            <a:off x="0" y="0"/>
            <a:ext cx="9144000" cy="68397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70DD4F9-A1B8-4F65-9F6C-50943EBDBAB9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376CC7-99FC-43B1-A45B-0727CF03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9143998" cy="1325563"/>
          </a:xfrm>
        </p:spPr>
        <p:txBody>
          <a:bodyPr>
            <a:noAutofit/>
          </a:bodyPr>
          <a:lstStyle/>
          <a:p>
            <a:pPr algn="ctr"/>
            <a:r>
              <a:rPr lang="pt-BR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REGRESA A NAZARET.</a:t>
            </a:r>
            <a:br>
              <a:rPr lang="pt-BR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</a:br>
            <a:r>
              <a:rPr lang="pt-BR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MATEO.2:19-20.</a:t>
            </a:r>
            <a:endParaRPr lang="es-ES" sz="48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4513C8-29A5-48C7-B7B9-848D9902F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722" y="1362073"/>
            <a:ext cx="5506278" cy="5477671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Mateo.7:21.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»No todo el que me dice: “Señor, Señor”, entrará en el reino de los cielos,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sino el que hace la voluntad de Mi Padre que está en los cielos.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Para entrar al cielo debemos hacer lo que Dios nos manda atraves de su palabra escrita.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no cumplimos su voluntad no vamos a entrar al cielo, nuestra entrada es hacer su voluntad.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C5849E-FB0E-3D6D-FAB8-F1ADE42BE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5562"/>
            <a:ext cx="3637721" cy="55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3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632F9DC-0E82-49CF-BC4F-7300E9B2A920}"/>
              </a:ext>
            </a:extLst>
          </p:cNvPr>
          <p:cNvSpPr/>
          <p:nvPr/>
        </p:nvSpPr>
        <p:spPr>
          <a:xfrm>
            <a:off x="0" y="0"/>
            <a:ext cx="9144000" cy="68397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70DD4F9-A1B8-4F65-9F6C-50943EBDBAB9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376CC7-99FC-43B1-A45B-0727CF03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9143998" cy="1325563"/>
          </a:xfrm>
        </p:spPr>
        <p:txBody>
          <a:bodyPr>
            <a:noAutofit/>
          </a:bodyPr>
          <a:lstStyle/>
          <a:p>
            <a:pPr algn="ctr"/>
            <a:r>
              <a:rPr lang="es-ES" sz="8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CONCLUSIÓN: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4513C8-29A5-48C7-B7B9-848D9902F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722" y="1362073"/>
            <a:ext cx="5506278" cy="5477671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Hemos visto el ejemplo de José, que aunque no se habla mucho de Él, en la biblia nos dejó un gran ejemplo de fe.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ser justo.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ser obediente a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Así nosotros debemos de ser ejemplo de fe.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ser justo y ser obedientes a Dios para poderle agradar haciendo su voluntad y no la nuestra.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C5849E-FB0E-3D6D-FAB8-F1ADE42BE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5562"/>
            <a:ext cx="3637721" cy="55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08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743F3E9-A324-4A04-BCC4-B413AB01590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F8042FA-6F23-43C4-BB2E-1F1C6D89CBFE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A6EE36-A510-4D91-A188-164AAF8A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325563"/>
          </a:xfrm>
        </p:spPr>
        <p:txBody>
          <a:bodyPr>
            <a:noAutofit/>
          </a:bodyPr>
          <a:lstStyle/>
          <a:p>
            <a:pPr algn="ctr"/>
            <a:r>
              <a:rPr lang="pt-BR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NO ABANDONA A MARÍA. MATEO.1:18-20.</a:t>
            </a:r>
            <a:endParaRPr lang="es-ES" sz="48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12D54A-0DA0-4FE6-8E0B-D52BCC77C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8634" y="1325563"/>
            <a:ext cx="5655365" cy="5532437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Una de las lecciones que aprendemos de José es que Él no abandono a María por estar embarazada en encita.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José tiene un problema muy serio Él está comprometido para casarse con María.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Mateo.1:18.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el nacimiento de Jesucristo fue como sigue. Estando su madre María desposada con José, antes de que se consumara el matrimonio,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se halló que había concebido por obra del Espíritu Santo.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8C897E0-0D78-2033-0BEE-08157D29F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" y="1325562"/>
            <a:ext cx="3487391" cy="5532437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2297839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632F9DC-0E82-49CF-BC4F-7300E9B2A920}"/>
              </a:ext>
            </a:extLst>
          </p:cNvPr>
          <p:cNvSpPr/>
          <p:nvPr/>
        </p:nvSpPr>
        <p:spPr>
          <a:xfrm>
            <a:off x="0" y="0"/>
            <a:ext cx="9144000" cy="68397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70DD4F9-A1B8-4F65-9F6C-50943EBDBAB9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376CC7-99FC-43B1-A45B-0727CF03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9143998" cy="1325563"/>
          </a:xfrm>
        </p:spPr>
        <p:txBody>
          <a:bodyPr>
            <a:noAutofit/>
          </a:bodyPr>
          <a:lstStyle/>
          <a:p>
            <a:pPr algn="ctr"/>
            <a:r>
              <a:rPr lang="es-ES" sz="8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CONCLUSIÓN: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4513C8-29A5-48C7-B7B9-848D9902F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722" y="1362073"/>
            <a:ext cx="5506278" cy="5477671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Respetemos lo que Dios dice atraves de su palabra no hagamos nuestra voluntad sino la de Dios.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Haciendo lo que está escrito no pongamos ni quitemos a lo que está escrito por qué daremos cuenta a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Obedecemos siempre a Dios no a ningún hombre en esta tierra.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Seamos obedientes siempre a Dios.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C5849E-FB0E-3D6D-FAB8-F1ADE42BE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5562"/>
            <a:ext cx="3637721" cy="55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38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39845C9-CE35-4F68-A313-59017FBD46D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23DF6B6-BD78-41CB-B0CA-CC56565E71B2}"/>
              </a:ext>
            </a:extLst>
          </p:cNvPr>
          <p:cNvSpPr/>
          <p:nvPr/>
        </p:nvSpPr>
        <p:spPr>
          <a:xfrm>
            <a:off x="0" y="5675243"/>
            <a:ext cx="9144000" cy="1182757"/>
          </a:xfrm>
          <a:prstGeom prst="rect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NOS BENDIGA A TODOS.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AA4C1AB-11F1-4F9A-864F-D45AFD87D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675243"/>
          </a:xfrm>
          <a:prstGeom prst="rect">
            <a:avLst/>
          </a:prstGeom>
        </p:spPr>
      </p:pic>
      <p:sp>
        <p:nvSpPr>
          <p:cNvPr id="8" name="Bocadillo nube: nube 7">
            <a:extLst>
              <a:ext uri="{FF2B5EF4-FFF2-40B4-BE49-F238E27FC236}">
                <a16:creationId xmlns:a16="http://schemas.microsoft.com/office/drawing/2014/main" id="{881E8A4C-B742-4066-B120-908CA683A2F8}"/>
              </a:ext>
            </a:extLst>
          </p:cNvPr>
          <p:cNvSpPr/>
          <p:nvPr/>
        </p:nvSpPr>
        <p:spPr>
          <a:xfrm>
            <a:off x="4572000" y="0"/>
            <a:ext cx="4571999" cy="3273287"/>
          </a:xfrm>
          <a:prstGeom prst="cloudCallout">
            <a:avLst>
              <a:gd name="adj1" fmla="val -60141"/>
              <a:gd name="adj2" fmla="val 58856"/>
            </a:avLst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POR SU FINA ATENCIÓN.</a:t>
            </a:r>
          </a:p>
        </p:txBody>
      </p:sp>
    </p:spTree>
    <p:extLst>
      <p:ext uri="{BB962C8B-B14F-4D97-AF65-F5344CB8AC3E}">
        <p14:creationId xmlns:p14="http://schemas.microsoft.com/office/powerpoint/2010/main" val="313064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743F3E9-A324-4A04-BCC4-B413AB01590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F8042FA-6F23-43C4-BB2E-1F1C6D89CBFE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A6EE36-A510-4D91-A188-164AAF8A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pt-BR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NO ABANDONA A MARÍA. MATEO.1:18-20.</a:t>
            </a:r>
            <a:endParaRPr lang="es-ES" sz="48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12D54A-0DA0-4FE6-8E0B-D52BCC77C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4" cy="553243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ha tenido ninguna relación con María, y Él se da cuenta que María está embarazada.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Mateo.1:19.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Y José su marido, siendo un hombre justo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no queriendo difamarla, quiso abandonarla en secreto.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¿Qué Hubiéramos hecho nosotros?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José dice la Biblia era un hombre justo recto.</a:t>
            </a:r>
            <a:endParaRPr lang="es-ES" b="1" dirty="0">
              <a:solidFill>
                <a:schemeClr val="bg1"/>
              </a:solidFill>
              <a:highlight>
                <a:srgbClr val="FF0000"/>
              </a:highlight>
              <a:latin typeface="Maiandra GD" panose="020E0502030308020204" pitchFamily="34" charset="0"/>
            </a:endParaRPr>
          </a:p>
          <a:p>
            <a:endParaRPr lang="es-ES" b="1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BCF9982-0656-E2F2-DD5F-7E3E0DC83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5562"/>
            <a:ext cx="3816626" cy="5532437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590680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743F3E9-A324-4A04-BCC4-B413AB01590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F8042FA-6F23-43C4-BB2E-1F1C6D89CBFE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A6EE36-A510-4D91-A188-164AAF8A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325563"/>
          </a:xfrm>
        </p:spPr>
        <p:txBody>
          <a:bodyPr>
            <a:noAutofit/>
          </a:bodyPr>
          <a:lstStyle/>
          <a:p>
            <a:pPr algn="ctr"/>
            <a:r>
              <a:rPr lang="pt-BR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NO ABANDONA A MARÍA. MATEO.1:18-20.</a:t>
            </a:r>
            <a:endParaRPr lang="es-ES" sz="48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12D54A-0DA0-4FE6-8E0B-D52BCC77C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4" cy="5532437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Recordemos que la ley mandaba a tener pruebas.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Levitico.20:10.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”Si un hombre comete adulterio con la mujer de otro hombre, (que cometa adulterio con la mujer de su prójimo),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60093"/>
                </a:highlight>
                <a:latin typeface="Maiandra GD" panose="020E0502030308020204" pitchFamily="34" charset="0"/>
              </a:rPr>
              <a:t>el adúltero y la adúltera ciertamente han de morir.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Deuteronomio.22:22.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FF"/>
                </a:highlight>
                <a:latin typeface="Maiandra GD" panose="020E0502030308020204" pitchFamily="34" charset="0"/>
              </a:rPr>
              <a:t>»Si se encuentra a un hombre acostado con una mujer casada, los dos morirán,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el hombre que se acostó con la mujer, y la mujer. Así quitarás el mal de Israel. </a:t>
            </a:r>
            <a:endParaRPr lang="es-ES" b="1" dirty="0">
              <a:solidFill>
                <a:schemeClr val="bg1"/>
              </a:solidFill>
              <a:highlight>
                <a:srgbClr val="FF0000"/>
              </a:highlight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BCF9982-0656-E2F2-DD5F-7E3E0DC83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5562"/>
            <a:ext cx="3816626" cy="5532437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4262770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743F3E9-A324-4A04-BCC4-B413AB01590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F8042FA-6F23-43C4-BB2E-1F1C6D89CBFE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A6EE36-A510-4D91-A188-164AAF8A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pt-BR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NO ABANDONA A MARÍA. MATEO.1:18-20.</a:t>
            </a:r>
            <a:endParaRPr lang="es-ES" sz="48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12D54A-0DA0-4FE6-8E0B-D52BCC77C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4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quería difamar a María.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no fue como Judas con Tamar.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Genesis.38:24-26.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sucedió que como a los tres meses, informaron a Judá, diciendo: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Tu nuera Tamar ha fornicado,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he aquí, ha quedado encinta a causa de las fornicaciones. Entonces Judá dijo: Sacadla y que sea quemada.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hace juicio a la ligera.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V.25.</a:t>
            </a:r>
          </a:p>
          <a:p>
            <a:endParaRPr lang="es-ES" b="1" dirty="0">
              <a:solidFill>
                <a:schemeClr val="bg1"/>
              </a:solidFill>
            </a:endParaRPr>
          </a:p>
          <a:p>
            <a:endParaRPr lang="es-ES" b="1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310F9E4-DADF-FE1E-6FD3-195601B4C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5562"/>
            <a:ext cx="3816626" cy="5532437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2692619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743F3E9-A324-4A04-BCC4-B413AB01590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F8042FA-6F23-43C4-BB2E-1F1C6D89CBFE}"/>
              </a:ext>
            </a:extLst>
          </p:cNvPr>
          <p:cNvSpPr/>
          <p:nvPr/>
        </p:nvSpPr>
        <p:spPr>
          <a:xfrm>
            <a:off x="1" y="0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A6EE36-A510-4D91-A188-164AAF8A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325563"/>
          </a:xfrm>
        </p:spPr>
        <p:txBody>
          <a:bodyPr>
            <a:noAutofit/>
          </a:bodyPr>
          <a:lstStyle/>
          <a:p>
            <a:pPr algn="ctr"/>
            <a:r>
              <a:rPr lang="pt-BR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JOSÉ NO ABANDONA A MARÍA. MATEO.1:18-20.</a:t>
            </a:r>
            <a:endParaRPr lang="es-ES" sz="48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12D54A-0DA0-4FE6-8E0B-D52BCC77C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325563"/>
            <a:ext cx="5327374" cy="5532437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Y aconteció que cuando la sacaban,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ella envió a decir a su suegro: Del hombre a quien pertenecen estas cosas estoy encinta. Y añadió: Te ruego que examines y veas de quién es este sello, este cordón y este báculo.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V.26.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Judá los reconoció, y dijo: Ella es más justa que yo,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 cuanto yo no la di por mujer a mi hijo Sela. Y no volvió a tener más relaciones con ella.  </a:t>
            </a:r>
          </a:p>
          <a:p>
            <a:endParaRPr lang="es-ES" b="1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7FF9D35-F9A2-5FFE-5098-FFDB1F738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5562"/>
            <a:ext cx="3816626" cy="5532437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2009927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</TotalTime>
  <Words>4035</Words>
  <Application>Microsoft Office PowerPoint</Application>
  <PresentationFormat>Presentación en pantalla (4:3)</PresentationFormat>
  <Paragraphs>278</Paragraphs>
  <Slides>51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Maiandra GD</vt:lpstr>
      <vt:lpstr>Tema de Office</vt:lpstr>
      <vt:lpstr>EL EJEMPLO DE JOSÉ MARIDO DE MARÍA.</vt:lpstr>
      <vt:lpstr>INTRODUCCIÓN:</vt:lpstr>
      <vt:lpstr>INTRODUCCIÓN:</vt:lpstr>
      <vt:lpstr>INTRODUCCIÓN:</vt:lpstr>
      <vt:lpstr>JOSÉ NO ABANDONA A MARÍA. MATEO.1:18-20.</vt:lpstr>
      <vt:lpstr>JOSÉ NO ABANDONA A MARÍA. MATEO.1:18-20.</vt:lpstr>
      <vt:lpstr>JOSÉ NO ABANDONA A MARÍA. MATEO.1:18-20.</vt:lpstr>
      <vt:lpstr>JOSÉ NO ABANDONA A MARÍA. MATEO.1:18-20.</vt:lpstr>
      <vt:lpstr>JOSÉ NO ABANDONA A MARÍA. MATEO.1:18-20.</vt:lpstr>
      <vt:lpstr>JOSÉ NO ABANDONA A MARÍA. MATEO.1:18-20.</vt:lpstr>
      <vt:lpstr>JOSÉ NO ABANDONA A MARÍA. MATEO.1:18-20.</vt:lpstr>
      <vt:lpstr>JOSÉ NO ABANDONA A MARÍA. MATEO.1:18-20.</vt:lpstr>
      <vt:lpstr>JOSÉ NO ABANDONA A MARÍA. MATEO.1:18-20.</vt:lpstr>
      <vt:lpstr>JOSÉ NO ABANDONA A MARÍA. MATEO.1:18-20.</vt:lpstr>
      <vt:lpstr>JOSÉ NO ABANDONA A MARÍA. MATEO.1:18-20.</vt:lpstr>
      <vt:lpstr>JOSÉ NO ABANDONA A MARÍA. MATEO.1:18-20.</vt:lpstr>
      <vt:lpstr>JOSÉ NO ABANDONA A MARÍA. MATEO.1:18-20.</vt:lpstr>
      <vt:lpstr>JOSÉ NO ABANDONA A MARÍA. MATEO.1:18-20.</vt:lpstr>
      <vt:lpstr>JOSÉ NO ABANDONA A MARÍA. MATEO.1:18-20.</vt:lpstr>
      <vt:lpstr>JOSÉ NO ABANDONA A MARÍA. MATEO.1:18-20.</vt:lpstr>
      <vt:lpstr>JOSÉ NO ABANDONA A MARÍA. MATEO.1:18-20.</vt:lpstr>
      <vt:lpstr>JOSÉ NO ABANDONA A MARÍA. MATEO.1:18-20.</vt:lpstr>
      <vt:lpstr>JOSÉ NO ABANDONA A MARÍA. MATEO.1:18-20.</vt:lpstr>
      <vt:lpstr>JOSÉ NO ABANDONA A MARÍA. MATEO.1:18-20.</vt:lpstr>
      <vt:lpstr>JOSÉ NO ABANDONA A MARÍA. MATEO.1:18-20.</vt:lpstr>
      <vt:lpstr>JOSÉ NO ABANDONA A MARÍA. MATEO.1:18-20.</vt:lpstr>
      <vt:lpstr>JOSÉ NO ABANDONA A MARÍA. MATEO.1:18-20.</vt:lpstr>
      <vt:lpstr>JOSÉ NO ABANDONA A MARÍA. MATEO.1:18-20.</vt:lpstr>
      <vt:lpstr>JOSÉ HUYE A EGIPTO.  MATEO.2:13-15.</vt:lpstr>
      <vt:lpstr>JOSÉ HUYE A EGIPTO.  MATEO.2:13-15.</vt:lpstr>
      <vt:lpstr>JOSÉ HUYE A EGIPTO.  MATEO.2:13-15.</vt:lpstr>
      <vt:lpstr>JOSÉ HUYE A EGIPTO.  MATEO.2:13-15.</vt:lpstr>
      <vt:lpstr>JOSÉ HUYE A EGIPTO.  MATEO.2:13-15.</vt:lpstr>
      <vt:lpstr>JOSÉ HUYE A EGIPTO.  MATEO.2:13-15.</vt:lpstr>
      <vt:lpstr>JOSÉ HUYE A EGIPTO.  MATEO.2:13-15.</vt:lpstr>
      <vt:lpstr>JOSÉ HUYE A EGIPTO.  MATEO.2:13-15.</vt:lpstr>
      <vt:lpstr>JOSÉ HUYE A EGIPTO.  MATEO.2:13-15.</vt:lpstr>
      <vt:lpstr>JOSÉ HUYE A EGIPTO.  MATEO.2:13-15.</vt:lpstr>
      <vt:lpstr>JOSÉ HUYE A EGIPTO.  MATEO.2:13-15.</vt:lpstr>
      <vt:lpstr>JOSÉ HUYE A EGIPTO.  MATEO.2:13-15.</vt:lpstr>
      <vt:lpstr>JOSÉ REGRESA A NAZARET. MATEO.2:19-20.</vt:lpstr>
      <vt:lpstr>JOSÉ REGRESA A NAZARET. MATEO.2:19-20.</vt:lpstr>
      <vt:lpstr>JOSÉ REGRESA A NAZARET. MATEO.2:19-20.</vt:lpstr>
      <vt:lpstr>JOSÉ REGRESA A NAZARET. MATEO.2:19-20.</vt:lpstr>
      <vt:lpstr>JOSÉ REGRESA A NAZARET. MATEO.2:19-20.</vt:lpstr>
      <vt:lpstr>JOSÉ REGRESA A NAZARET. MATEO.2:19-20.</vt:lpstr>
      <vt:lpstr>JOSÉ REGRESA A NAZARET. MATEO.2:19-20.</vt:lpstr>
      <vt:lpstr>JOSÉ REGRESA A NAZARET. MATEO.2:19-20.</vt:lpstr>
      <vt:lpstr>CONCLUSIÓN:</vt:lpstr>
      <vt:lpstr>CONCLUSIÓN: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EJEMPLO DE JOSE MARIDO DE MARIA.</dc:title>
  <dc:creator>Mario Moreno</dc:creator>
  <cp:lastModifiedBy>MARIO MORENO</cp:lastModifiedBy>
  <cp:revision>21</cp:revision>
  <dcterms:created xsi:type="dcterms:W3CDTF">2021-01-19T18:21:16Z</dcterms:created>
  <dcterms:modified xsi:type="dcterms:W3CDTF">2024-03-19T05:10:52Z</dcterms:modified>
</cp:coreProperties>
</file>