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1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6" r:id="rId5"/>
    <p:sldId id="293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305" r:id="rId34"/>
    <p:sldId id="306" r:id="rId35"/>
    <p:sldId id="308" r:id="rId36"/>
    <p:sldId id="307" r:id="rId37"/>
    <p:sldId id="309" r:id="rId38"/>
    <p:sldId id="310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9999FF"/>
    <a:srgbClr val="99FF99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0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D20D5-F27B-490A-9790-5BCB1AC808B0}" type="datetimeFigureOut">
              <a:rPr lang="es-NI" smtClean="0"/>
              <a:t>16/5/2024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DD3B-9895-4262-9130-4316E143ED83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32631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D20D5-F27B-490A-9790-5BCB1AC808B0}" type="datetimeFigureOut">
              <a:rPr lang="es-NI" smtClean="0"/>
              <a:t>16/5/2024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DD3B-9895-4262-9130-4316E143ED83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431755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D20D5-F27B-490A-9790-5BCB1AC808B0}" type="datetimeFigureOut">
              <a:rPr lang="es-NI" smtClean="0"/>
              <a:t>16/5/2024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DD3B-9895-4262-9130-4316E143ED83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351317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D20D5-F27B-490A-9790-5BCB1AC808B0}" type="datetimeFigureOut">
              <a:rPr lang="es-NI" smtClean="0"/>
              <a:t>16/5/2024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DD3B-9895-4262-9130-4316E143ED83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645804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D20D5-F27B-490A-9790-5BCB1AC808B0}" type="datetimeFigureOut">
              <a:rPr lang="es-NI" smtClean="0"/>
              <a:t>16/5/2024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DD3B-9895-4262-9130-4316E143ED83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967415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D20D5-F27B-490A-9790-5BCB1AC808B0}" type="datetimeFigureOut">
              <a:rPr lang="es-NI" smtClean="0"/>
              <a:t>16/5/2024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DD3B-9895-4262-9130-4316E143ED83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818481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D20D5-F27B-490A-9790-5BCB1AC808B0}" type="datetimeFigureOut">
              <a:rPr lang="es-NI" smtClean="0"/>
              <a:t>16/5/2024</a:t>
            </a:fld>
            <a:endParaRPr lang="es-N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DD3B-9895-4262-9130-4316E143ED83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23982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D20D5-F27B-490A-9790-5BCB1AC808B0}" type="datetimeFigureOut">
              <a:rPr lang="es-NI" smtClean="0"/>
              <a:t>16/5/2024</a:t>
            </a:fld>
            <a:endParaRPr lang="es-N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DD3B-9895-4262-9130-4316E143ED83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970901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D20D5-F27B-490A-9790-5BCB1AC808B0}" type="datetimeFigureOut">
              <a:rPr lang="es-NI" smtClean="0"/>
              <a:t>16/5/2024</a:t>
            </a:fld>
            <a:endParaRPr lang="es-N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DD3B-9895-4262-9130-4316E143ED83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590453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D20D5-F27B-490A-9790-5BCB1AC808B0}" type="datetimeFigureOut">
              <a:rPr lang="es-NI" smtClean="0"/>
              <a:t>16/5/2024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DD3B-9895-4262-9130-4316E143ED83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731022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D20D5-F27B-490A-9790-5BCB1AC808B0}" type="datetimeFigureOut">
              <a:rPr lang="es-NI" smtClean="0"/>
              <a:t>16/5/2024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DD3B-9895-4262-9130-4316E143ED83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244746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D20D5-F27B-490A-9790-5BCB1AC808B0}" type="datetimeFigureOut">
              <a:rPr lang="es-NI" smtClean="0"/>
              <a:t>16/5/2024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CDD3B-9895-4262-9130-4316E143ED83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617196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A01A543-DA4C-0F3D-1CD2-1735B3332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0674" cy="6833037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3CD7628-806F-F6D9-07B4-5DC066F9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210674" cy="1325563"/>
          </a:xfrm>
          <a:solidFill>
            <a:srgbClr val="00CC99"/>
          </a:solidFill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EJEMPLO DE ZAQUEO.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LUCAS:19:1-10.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E4322A3-637F-4C17-5324-F04B417C1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850" y="1325562"/>
            <a:ext cx="5457824" cy="5532437"/>
          </a:xfrm>
        </p:spPr>
        <p:txBody>
          <a:bodyPr>
            <a:normAutofit/>
          </a:bodyPr>
          <a:lstStyle/>
          <a:p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INTRODUCCIÓN:</a:t>
            </a:r>
          </a:p>
          <a:p>
            <a:r>
              <a:rPr lang="es-ES" b="1" u="sng" dirty="0">
                <a:highlight>
                  <a:srgbClr val="99FF99"/>
                </a:highlight>
                <a:latin typeface="Maiandra GD" panose="020E0502030308020204" pitchFamily="34" charset="0"/>
              </a:rPr>
              <a:t>ZAQUEO- SIGNIFICA:</a:t>
            </a:r>
            <a:r>
              <a:rPr lang="es-ES" b="1" dirty="0">
                <a:latin typeface="Maiandra GD" panose="020E0502030308020204" pitchFamily="34" charset="0"/>
              </a:rPr>
              <a:t> “PURO O JUSTO”. Y Zaqueo demostró ser justo cuando encontró al Señor y creyó en Él.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Zaqueo era un jefe de los recaudadores de impuesto.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Los recaudadores de impuesto era gente Judía que trabaja para el imperio Romano, cobrando impuesto a Israel su propia nación.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DDBD5F7-0C81-A89E-BD98-1A83378D6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1" y="1325562"/>
            <a:ext cx="3755461" cy="5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48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9D4B78-2A71-A86D-9BD5-3A7C26EF2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0674" cy="680807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3CD7628-806F-F6D9-07B4-5DC066F9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210674" cy="1325563"/>
          </a:xfrm>
          <a:solidFill>
            <a:srgbClr val="00CC99"/>
          </a:solidFill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TRATO DE VER A JESÚS.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LUCAS.19:1-4. 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E4322A3-637F-4C17-5324-F04B417C1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850" y="1325562"/>
            <a:ext cx="5457824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Y Él paralítico que lo subieron por la azotea.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Marcos.2:4.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como no pudieron acercarse a El a causa de la multitud, </a:t>
            </a:r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levantaron el techo encima de donde El estaba;</a:t>
            </a:r>
            <a:r>
              <a:rPr lang="es-ES" b="1" dirty="0">
                <a:latin typeface="Maiandra GD" panose="020E0502030308020204" pitchFamily="34" charset="0"/>
              </a:rPr>
              <a:t> y cuando habían hecho una abertura, bajaron la camilla en que yacía el paralítico.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Que obstáculos nos está poniendo Satanás para no adorar a Dios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¿Será el trabajo?.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DCC26A4-071A-E7C8-34E3-B6B60B1FA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5560"/>
            <a:ext cx="3752850" cy="553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34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9D4B78-2A71-A86D-9BD5-3A7C26EF2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0674" cy="680807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3CD7628-806F-F6D9-07B4-5DC066F9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210674" cy="1325563"/>
          </a:xfrm>
          <a:solidFill>
            <a:srgbClr val="00CC99"/>
          </a:solidFill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TRATO DE VER A JESÚS.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LUCAS.19:1-4. 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E4322A3-637F-4C17-5324-F04B417C1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850" y="1325562"/>
            <a:ext cx="5457824" cy="5532437"/>
          </a:xfrm>
        </p:spPr>
        <p:txBody>
          <a:bodyPr/>
          <a:lstStyle/>
          <a:p>
            <a:r>
              <a:rPr lang="es-NI" b="1" dirty="0">
                <a:latin typeface="Maiandra GD" panose="020E0502030308020204" pitchFamily="34" charset="0"/>
              </a:rPr>
              <a:t>¿Nuestro dinero?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Zaqueo era rico y esto no fue un obstáculo para servir a Dios, el dinero puede ser un obstáculo que nos impida servir a Dios, como Él joven rico.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Lucas.18:22-23.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Cuando Jesús oyó esto, le dijo: Te falta todavía una cosa;</a:t>
            </a:r>
            <a:r>
              <a:rPr lang="es-ES" b="1" dirty="0">
                <a:latin typeface="Maiandra GD" panose="020E0502030308020204" pitchFamily="34" charset="0"/>
              </a:rPr>
              <a:t> vende todo lo que tienes y reparte entre los pobres, y tendrás tesoro en los cielos; y ven, sígueme.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9FE77BF-1454-135A-68F1-DA308D8CE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" y="1325562"/>
            <a:ext cx="3752851" cy="54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70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9D4B78-2A71-A86D-9BD5-3A7C26EF2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0674" cy="680807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3CD7628-806F-F6D9-07B4-5DC066F9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210674" cy="1325563"/>
          </a:xfrm>
          <a:solidFill>
            <a:srgbClr val="00CC99"/>
          </a:solidFill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TRATO DE VER A JESÚS.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LUCAS.19:1-4. 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E4322A3-637F-4C17-5324-F04B417C1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850" y="1325562"/>
            <a:ext cx="5457824" cy="5532437"/>
          </a:xfrm>
        </p:spPr>
        <p:txBody>
          <a:bodyPr/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V.23.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Pero al oír esto, se puso muy triste,</a:t>
            </a:r>
            <a:r>
              <a:rPr lang="es-ES" b="1" dirty="0">
                <a:latin typeface="Maiandra GD" panose="020E0502030308020204" pitchFamily="34" charset="0"/>
              </a:rPr>
              <a:t> pues era sumamente rico.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¿Será nuestros estudios seculares?.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Que nos está apartando de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Será el deporte.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Nuestra familia.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Nuestro trabajo.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Nuestros amigos.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662BC5C-1112-B8C4-1174-31F3304BE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25562"/>
            <a:ext cx="3752850" cy="5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02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9D4B78-2A71-A86D-9BD5-3A7C26EF2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0674" cy="680807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3CD7628-806F-F6D9-07B4-5DC066F9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210674" cy="1325563"/>
          </a:xfrm>
          <a:solidFill>
            <a:srgbClr val="00CC99"/>
          </a:solidFill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TRATO DE VER A JESÚS.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LUCAS.19:1-4. 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E4322A3-637F-4C17-5324-F04B417C1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850" y="1325562"/>
            <a:ext cx="5457824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Nuestros problemas económicos.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Nuestras enfermedades.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mundo con sus placeres.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Nuestra vida, ósea nuestra mala fama, miremos Zaqueo tenía una mala fama, por ser jefe de los recaudadores de impuestos. 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Lucas.19:7. </a:t>
            </a:r>
          </a:p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Y al ver esto, todos murmuraban,</a:t>
            </a:r>
            <a:r>
              <a:rPr lang="es-ES" b="1" dirty="0">
                <a:latin typeface="Maiandra GD" panose="020E0502030308020204" pitchFamily="34" charset="0"/>
              </a:rPr>
              <a:t> diciendo: Ha ido a hospedarse con un hombre pecador.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AA5184A-03BA-CB9A-39E7-8F398097F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1"/>
            <a:ext cx="3752850" cy="2848873"/>
          </a:xfrm>
          <a:prstGeom prst="rect">
            <a:avLst/>
          </a:prstGeom>
          <a:solidFill>
            <a:srgbClr val="7030A0"/>
          </a:solidFill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7B6C945-6955-CC25-BACB-C51543F04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4433"/>
            <a:ext cx="3752850" cy="265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86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9D4B78-2A71-A86D-9BD5-3A7C26EF2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0674" cy="680807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3CD7628-806F-F6D9-07B4-5DC066F9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210674" cy="1325563"/>
          </a:xfrm>
          <a:solidFill>
            <a:srgbClr val="00CC99"/>
          </a:solidFill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TRATO DE VER A JESÚS.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LUCAS.19:1-4. 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E4322A3-637F-4C17-5324-F04B417C1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850" y="1325562"/>
            <a:ext cx="5457824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Muchos no obedecen porque tienen mala fama.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creen que Dios les vaya a perdonar, pero Dios está dispuesto a perdonar, si nos arrepentimos de nuestros pecados.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Hechos.2:37-38.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Al oír esto, compungidos de corazón, dijeron a Pedro y a los demás apóstoles: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Hermanos, ¿qué haremos?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V.38.</a:t>
            </a:r>
            <a:endParaRPr lang="es-NI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F669C36-DCD7-8FCC-1272-15468F3CA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2"/>
            <a:ext cx="3619500" cy="5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308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9D4B78-2A71-A86D-9BD5-3A7C26EF2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0674" cy="680807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3CD7628-806F-F6D9-07B4-5DC066F9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210674" cy="1325563"/>
          </a:xfrm>
          <a:solidFill>
            <a:srgbClr val="00CC99"/>
          </a:solidFill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TRATO DE VER A JESÚS.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LUCAS.19:1-4. 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E4322A3-637F-4C17-5324-F04B417C1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850" y="1325563"/>
            <a:ext cx="5457824" cy="5482512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Y Pedro les dijo: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Arrepentíos y sed bautizados cada uno de vosotros en el nombre de Jesucristo para perdón de vuestros pecados,</a:t>
            </a:r>
            <a:r>
              <a:rPr lang="es-ES" b="1" dirty="0">
                <a:latin typeface="Maiandra GD" panose="020E0502030308020204" pitchFamily="34" charset="0"/>
              </a:rPr>
              <a:t> y recibiréis el don del Espíritu Santo.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¿Qué obstáculos nos está poniendo Satanás en estos momentos, para no servir a Dios?.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Resistamos y Él huirá de nosotros.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Santiago.4:7.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56241DF-D2F4-AB60-F44C-5211E8948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2"/>
            <a:ext cx="3752850" cy="548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058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9D4B78-2A71-A86D-9BD5-3A7C26EF2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0674" cy="680807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3CD7628-806F-F6D9-07B4-5DC066F9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210674" cy="1325563"/>
          </a:xfrm>
          <a:solidFill>
            <a:srgbClr val="00CC99"/>
          </a:solidFill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TRATO DE VER A JESÚS.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LUCAS.19:1-4. 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E4322A3-637F-4C17-5324-F04B417C1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850" y="1325562"/>
            <a:ext cx="5457824" cy="553243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Por tanto, someteos a Dios.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Resistid, pues, al diablo y huirá de vosotros.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Zaqueo venció su obstáculo.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Era rico.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 pequeña estatura, para poder ver a Jesús.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tenía una mala fama.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Imitemos a Zaqueo que nada lo detuvo en su determinación de poder ver a Jesús.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¿Lo estamos haciendo nosotros?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47DCBD3-F681-A070-5D15-46EC6CFCD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1"/>
            <a:ext cx="3752850" cy="548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95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9D4B78-2A71-A86D-9BD5-3A7C26EF2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0674" cy="680807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3CD7628-806F-F6D9-07B4-5DC066F9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210674" cy="1325563"/>
          </a:xfrm>
          <a:solidFill>
            <a:srgbClr val="9999FF"/>
          </a:solidFill>
        </p:spPr>
        <p:txBody>
          <a:bodyPr>
            <a:normAutofit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RECIBIÓ AL SEÑOR CON TODA PRISA Y GOZO. LUCAS.19:5-6. 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E4322A3-637F-4C17-5324-F04B417C1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850" y="1325562"/>
            <a:ext cx="5457824" cy="5532437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Cuando Jesús llegó al lugar, miró hacia arriba y le dijo: </a:t>
            </a:r>
            <a:r>
              <a:rPr lang="es-ES" b="1" u="sng" dirty="0">
                <a:highlight>
                  <a:srgbClr val="99FF99"/>
                </a:highlight>
                <a:latin typeface="Maiandra GD" panose="020E0502030308020204" pitchFamily="34" charset="0"/>
              </a:rPr>
              <a:t>Zaqueo, date prisa y desciende,</a:t>
            </a:r>
            <a:r>
              <a:rPr lang="es-ES" b="1" dirty="0">
                <a:latin typeface="Maiandra GD" panose="020E0502030308020204" pitchFamily="34" charset="0"/>
              </a:rPr>
              <a:t> porque hoy debo quedarme en tu casa.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V.6.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Entonces él se apresuró</a:t>
            </a:r>
            <a:r>
              <a:rPr lang="es-ES" b="1" dirty="0">
                <a:latin typeface="Maiandra GD" panose="020E0502030308020204" pitchFamily="34" charset="0"/>
              </a:rPr>
              <a:t> a descender y le recibió con gozo.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Cuando Jesús llego al lugar, y miro a arriba, le llamo por su nombre Zaqueo.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V.5.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0486FA7-2850-FC01-5015-D03BDE316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5561"/>
            <a:ext cx="3752850" cy="548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392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9D4B78-2A71-A86D-9BD5-3A7C26EF2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0674" cy="680807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3CD7628-806F-F6D9-07B4-5DC066F9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210674" cy="1325563"/>
          </a:xfrm>
          <a:solidFill>
            <a:srgbClr val="9999FF"/>
          </a:solidFill>
        </p:spPr>
        <p:txBody>
          <a:bodyPr>
            <a:normAutofit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RECIBIÓ AL SEÑOR CON TODA PRISA Y GOZO. LUCAS.19:5-6. 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E4322A3-637F-4C17-5324-F04B417C1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850" y="1325562"/>
            <a:ext cx="5457824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Cuando Jesús llegó al lugar, miró hacia arriba y le dijo: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Zaqueo, date prisa y desciende,</a:t>
            </a:r>
            <a:r>
              <a:rPr lang="es-ES" b="1" dirty="0">
                <a:latin typeface="Maiandra GD" panose="020E0502030308020204" pitchFamily="34" charset="0"/>
              </a:rPr>
              <a:t> porque hoy debo quedarme en tu casa.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Jesús posiblemente no conocía a Zaqueo personalmente. </a:t>
            </a:r>
          </a:p>
          <a:p>
            <a:r>
              <a:rPr lang="es-NI" b="1" dirty="0">
                <a:latin typeface="Maiandra GD" panose="020E0502030308020204" pitchFamily="34" charset="0"/>
              </a:rPr>
              <a:t>¿Quién le dijo a Jesús que ese hombre se llamaba Zaqueo?</a:t>
            </a:r>
          </a:p>
          <a:p>
            <a:r>
              <a:rPr lang="es-NI" b="1" dirty="0">
                <a:latin typeface="Maiandra GD" panose="020E0502030308020204" pitchFamily="34" charset="0"/>
              </a:rPr>
              <a:t>Nadie.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aquí vemos la </a:t>
            </a:r>
            <a:r>
              <a:rPr lang="es-ES" b="1" u="sng" dirty="0">
                <a:highlight>
                  <a:srgbClr val="99FF99"/>
                </a:highlight>
                <a:latin typeface="Maiandra GD" panose="020E0502030308020204" pitchFamily="34" charset="0"/>
              </a:rPr>
              <a:t>“OMNISCIENCIA”</a:t>
            </a:r>
            <a:r>
              <a:rPr lang="es-ES" b="1" dirty="0">
                <a:latin typeface="Maiandra GD" panose="020E0502030308020204" pitchFamily="34" charset="0"/>
              </a:rPr>
              <a:t> de Jesús, como en el caso de Natanael.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D14AF66-7D5B-9CF7-2D2E-9124EF1BA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5562"/>
            <a:ext cx="3752850" cy="54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31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9D4B78-2A71-A86D-9BD5-3A7C26EF2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0674" cy="680807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3CD7628-806F-F6D9-07B4-5DC066F9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210674" cy="1325563"/>
          </a:xfrm>
          <a:solidFill>
            <a:srgbClr val="9999FF"/>
          </a:solidFill>
        </p:spPr>
        <p:txBody>
          <a:bodyPr>
            <a:normAutofit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RECIBIÓ AL SEÑOR CON TODA PRISA Y GOZO. LUCAS.19:5-6. 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E4322A3-637F-4C17-5324-F04B417C1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850" y="1325562"/>
            <a:ext cx="5457824" cy="5532437"/>
          </a:xfrm>
        </p:spPr>
        <p:txBody>
          <a:bodyPr>
            <a:normAutofit lnSpcReduction="10000"/>
          </a:bodyPr>
          <a:lstStyle/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Juan.1:47-48.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Jesús vio venir a </a:t>
            </a:r>
            <a:r>
              <a:rPr lang="es-ES" b="1" dirty="0" err="1">
                <a:latin typeface="Maiandra GD" panose="020E0502030308020204" pitchFamily="34" charset="0"/>
              </a:rPr>
              <a:t>Natanael</a:t>
            </a:r>
            <a:r>
              <a:rPr lang="es-ES" b="1" dirty="0">
                <a:latin typeface="Maiandra GD" panose="020E0502030308020204" pitchFamily="34" charset="0"/>
              </a:rPr>
              <a:t> y dijo* de él: 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He aquí un verdadero israelita en quien no hay engaño.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V.48.  </a:t>
            </a:r>
          </a:p>
          <a:p>
            <a:r>
              <a:rPr lang="es-ES" b="1" dirty="0" err="1">
                <a:latin typeface="Maiandra GD" panose="020E0502030308020204" pitchFamily="34" charset="0"/>
              </a:rPr>
              <a:t>Natanael</a:t>
            </a:r>
            <a:r>
              <a:rPr lang="es-ES" b="1" dirty="0">
                <a:latin typeface="Maiandra GD" panose="020E0502030308020204" pitchFamily="34" charset="0"/>
              </a:rPr>
              <a:t> le dijo*: ¿Cómo es que me conoces? Jesús le respondió y le dijo: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Antes de que Felipe te llamara, cuando estabas debajo de la higuera, te vi.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endParaRPr lang="es-NI" b="1" dirty="0">
              <a:latin typeface="Maiandra GD" panose="020E0502030308020204" pitchFamily="34" charset="0"/>
            </a:endParaRP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Juan.2:23-25.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0AC7B3B-6C33-40BF-F114-83CBE24BB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5562"/>
            <a:ext cx="3752850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801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C282F6C-7E79-933B-A479-45CCAB07A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210674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3CD7628-806F-F6D9-07B4-5DC066F9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210674" cy="1028700"/>
          </a:xfrm>
          <a:solidFill>
            <a:srgbClr val="00CC99"/>
          </a:solidFill>
        </p:spPr>
        <p:txBody>
          <a:bodyPr>
            <a:normAutofit/>
          </a:bodyPr>
          <a:lstStyle/>
          <a:p>
            <a:pPr algn="ctr"/>
            <a:r>
              <a:rPr lang="es-ES" sz="6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INTRODUCCIÓN:</a:t>
            </a:r>
            <a:endParaRPr lang="es-NI" sz="6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E4322A3-637F-4C17-5324-F04B417C1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850" y="1028702"/>
            <a:ext cx="5457824" cy="5829298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Veremos las cualidades, virtudes que Zaqueo tenía:</a:t>
            </a:r>
          </a:p>
          <a:p>
            <a:r>
              <a:rPr lang="es-ES" b="1" dirty="0">
                <a:latin typeface="Maiandra GD" panose="020E0502030308020204" pitchFamily="34" charset="0"/>
              </a:rPr>
              <a:t>Trato de ver a Jesús. V.3-4.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Recibió al Señor con prisa y gozo. V.5-6.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Estuvo dispuesto a restituir su falta. V.8.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Estas tres cualidades de Zaqueo que veremos en esta lección, nos ayudara para poderle imitar y agradar a Dios.</a:t>
            </a:r>
          </a:p>
          <a:p>
            <a:r>
              <a:rPr lang="es-NI" b="1" dirty="0">
                <a:latin typeface="Maiandra GD" panose="020E0502030308020204" pitchFamily="34" charset="0"/>
              </a:rPr>
              <a:t>Como Zaqueo lo hizo con esa determinación.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1CA0170-844B-39EA-F893-83899ED8A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2" y="1028699"/>
            <a:ext cx="3752851" cy="582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597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9D4B78-2A71-A86D-9BD5-3A7C26EF2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0674" cy="680807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3CD7628-806F-F6D9-07B4-5DC066F9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210674" cy="1325563"/>
          </a:xfrm>
          <a:solidFill>
            <a:srgbClr val="9999FF"/>
          </a:solidFill>
        </p:spPr>
        <p:txBody>
          <a:bodyPr>
            <a:normAutofit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RECIBIÓ AL SEÑOR CON TODA PRISA Y GOZO. LUCAS.19:5-6. 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E4322A3-637F-4C17-5324-F04B417C1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850" y="1325562"/>
            <a:ext cx="5457824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Cuando estaba en Jerusalén durante la fiesta de la Pascua,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muchos creyeron en su nombre al ver las señales que hacía.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V.24.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Jesús, por su parte, no se confiaba a ellos, </a:t>
            </a:r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porque conocía a todos,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V.25.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no tenía necesidad de que nadie le diera testimonio del hombre, </a:t>
            </a:r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pues El sabía lo que había en el hombre.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E7CCF68-22C6-B3DC-3F22-AC31F3156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2"/>
            <a:ext cx="3752850" cy="54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74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9D4B78-2A71-A86D-9BD5-3A7C26EF2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0674" cy="680807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3CD7628-806F-F6D9-07B4-5DC066F9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210674" cy="1325563"/>
          </a:xfrm>
          <a:solidFill>
            <a:srgbClr val="9999FF"/>
          </a:solidFill>
        </p:spPr>
        <p:txBody>
          <a:bodyPr>
            <a:normAutofit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RECIBIÓ AL SEÑOR CON TODA PRISA Y GOZO. LUCAS.19:5-6. 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E4322A3-637F-4C17-5324-F04B417C1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850" y="1325562"/>
            <a:ext cx="5457824" cy="5532437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Jesús le dice “DATE PRISA”.  En otras palabras “BAJA CORRIENDO”. V.5.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Zaqueo cumplió “BAJO CORRIENDO”. V.6. se dio prisa.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desea que nos demos prisa en su servicio.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Como Abraham que se dio prisa para preparar el alimento.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Genesis.18:6-7.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Entonces Abraham fue de prisa a la tienda donde estaba Sara, y dijo:</a:t>
            </a:r>
            <a:r>
              <a:rPr lang="es-ES" b="1" dirty="0">
                <a:latin typeface="Maiandra GD" panose="020E0502030308020204" pitchFamily="34" charset="0"/>
              </a:rPr>
              <a:t> Apresúrate a preparar tres medidas de flor de harina, amásala y haz tortas de pan.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53C0761-1A3B-A411-7DEF-496329CE4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2"/>
            <a:ext cx="3752850" cy="54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331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9D4B78-2A71-A86D-9BD5-3A7C26EF2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0674" cy="680807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3CD7628-806F-F6D9-07B4-5DC066F9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210674" cy="1325563"/>
          </a:xfrm>
          <a:solidFill>
            <a:srgbClr val="9999FF"/>
          </a:solidFill>
        </p:spPr>
        <p:txBody>
          <a:bodyPr>
            <a:normAutofit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RECIBIÓ AL SEÑOR CON TODA PRISA Y GOZO. LUCAS.19:5-6. 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E4322A3-637F-4C17-5324-F04B417C1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850" y="1325562"/>
            <a:ext cx="5457824" cy="5532437"/>
          </a:xfrm>
        </p:spPr>
        <p:txBody>
          <a:bodyPr>
            <a:normAutofit fontScale="925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V.7.</a:t>
            </a:r>
          </a:p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Corrió también Abraham a la vacada</a:t>
            </a:r>
            <a:r>
              <a:rPr lang="es-ES" b="1" dirty="0">
                <a:latin typeface="Maiandra GD" panose="020E0502030308020204" pitchFamily="34" charset="0"/>
              </a:rPr>
              <a:t> y tomó un becerro tierno y bueno, y se lo dio al criado, que se apresuró a prepararlo.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Como los ángeles que </a:t>
            </a:r>
            <a:r>
              <a:rPr lang="es-ES" b="1">
                <a:latin typeface="Maiandra GD" panose="020E0502030308020204" pitchFamily="34" charset="0"/>
              </a:rPr>
              <a:t>le dijeron a </a:t>
            </a:r>
            <a:r>
              <a:rPr lang="es-ES" b="1" dirty="0">
                <a:latin typeface="Maiandra GD" panose="020E0502030308020204" pitchFamily="34" charset="0"/>
              </a:rPr>
              <a:t>Lot que </a:t>
            </a:r>
            <a:r>
              <a:rPr lang="es-ES" b="1">
                <a:latin typeface="Maiandra GD" panose="020E0502030308020204" pitchFamily="34" charset="0"/>
              </a:rPr>
              <a:t>se diera </a:t>
            </a:r>
            <a:r>
              <a:rPr lang="es-ES" b="1" dirty="0">
                <a:latin typeface="Maiandra GD" panose="020E0502030308020204" pitchFamily="34" charset="0"/>
              </a:rPr>
              <a:t>prisa a salir de Sodoma y Gomorra.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Genesis.19:22.</a:t>
            </a:r>
          </a:p>
          <a:p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Date prisa, escapa allá,</a:t>
            </a:r>
            <a:r>
              <a:rPr lang="es-ES" b="1" dirty="0">
                <a:latin typeface="Maiandra GD" panose="020E0502030308020204" pitchFamily="34" charset="0"/>
              </a:rPr>
              <a:t> porque nada puedo hacer hasta que llegues allí. Por eso el nombre que se le puso a la ciudad fue Zoar.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03DAB84-574D-B8B5-DBBB-87D0D2ECA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5560"/>
            <a:ext cx="3752850" cy="548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6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9D4B78-2A71-A86D-9BD5-3A7C26EF2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0674" cy="680807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3CD7628-806F-F6D9-07B4-5DC066F9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210674" cy="1325563"/>
          </a:xfrm>
          <a:solidFill>
            <a:srgbClr val="9999FF"/>
          </a:solidFill>
        </p:spPr>
        <p:txBody>
          <a:bodyPr>
            <a:normAutofit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RECIBIÓ AL SEÑOR CON TODA PRISA Y GOZO. LUCAS.19:5-6. 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E4322A3-637F-4C17-5324-F04B417C1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850" y="1325562"/>
            <a:ext cx="5457824" cy="553243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¿Qué tan aprisa estamos cumpliendo los mandamientos de Dios? Como: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Predicar el evangelio.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Mateo.28:18-20.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acercándose Jesús, les habló, diciendo: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Toda autoridad me ha sido dada en el cielo y en la tierra.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 autoridad de Jesús nos manda a predicar.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V.19.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A45BDDF-E0EA-16F3-EE57-FC480FB3F8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2"/>
            <a:ext cx="3752850" cy="54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110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9D4B78-2A71-A86D-9BD5-3A7C26EF2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0674" cy="680807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3CD7628-806F-F6D9-07B4-5DC066F9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210674" cy="1325563"/>
          </a:xfrm>
          <a:solidFill>
            <a:srgbClr val="9999FF"/>
          </a:solidFill>
        </p:spPr>
        <p:txBody>
          <a:bodyPr>
            <a:normAutofit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RECIBIÓ AL SEÑOR CON TODA PRISA Y GOZO. LUCAS.19:5-6. 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E4322A3-637F-4C17-5324-F04B417C1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850" y="1325562"/>
            <a:ext cx="5457824" cy="5532437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Id, pues, y haced discípulos de todas las naciones,</a:t>
            </a:r>
            <a:r>
              <a:rPr lang="es-ES" b="1" dirty="0">
                <a:latin typeface="Maiandra GD" panose="020E0502030308020204" pitchFamily="34" charset="0"/>
              </a:rPr>
              <a:t> bautizándolos en el nombre del Padre y del Hijo y del Espíritu Santo,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V.20.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enseñándoles a guardar todo lo que os he mandado;</a:t>
            </a:r>
            <a:r>
              <a:rPr lang="es-ES" b="1" dirty="0">
                <a:latin typeface="Maiandra GD" panose="020E0502030308020204" pitchFamily="34" charset="0"/>
              </a:rPr>
              <a:t> y he aquí, yo estoy con vosotros todos los días, hasta el fin del mundo. </a:t>
            </a:r>
            <a:endParaRPr lang="es-NI" b="1" dirty="0">
              <a:latin typeface="Maiandra GD" panose="020E0502030308020204" pitchFamily="34" charset="0"/>
            </a:endParaRPr>
          </a:p>
          <a:p>
            <a:r>
              <a:rPr lang="es-NI" b="1" dirty="0">
                <a:latin typeface="Maiandra GD" panose="020E0502030308020204" pitchFamily="34" charset="0"/>
              </a:rPr>
              <a:t>Visitar a los enfermos. 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Santiago.1:27.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F5AB496-4694-2771-EA6B-B0D635E0E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25562"/>
            <a:ext cx="3752850" cy="54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39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9D4B78-2A71-A86D-9BD5-3A7C26EF2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0674" cy="680807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3CD7628-806F-F6D9-07B4-5DC066F9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210674" cy="1325563"/>
          </a:xfrm>
          <a:solidFill>
            <a:srgbClr val="9999FF"/>
          </a:solidFill>
        </p:spPr>
        <p:txBody>
          <a:bodyPr>
            <a:normAutofit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RECIBIÓ AL SEÑOR CON TODA PRISA Y GOZO. LUCAS.19:5-6. 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E4322A3-637F-4C17-5324-F04B417C1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850" y="1325562"/>
            <a:ext cx="5457824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La religión pura y sin mácula delante de nuestro Dios y Padre es ésta: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visitar a los huérfanos y a las viudas en sus aflicciones,</a:t>
            </a:r>
            <a:r>
              <a:rPr lang="es-ES" b="1" dirty="0">
                <a:latin typeface="Maiandra GD" panose="020E0502030308020204" pitchFamily="34" charset="0"/>
              </a:rPr>
              <a:t> y guardarse sin mancha del mundo. </a:t>
            </a:r>
          </a:p>
          <a:p>
            <a:r>
              <a:rPr lang="es-NI" b="1" dirty="0">
                <a:latin typeface="Maiandra GD" panose="020E0502030308020204" pitchFamily="34" charset="0"/>
              </a:rPr>
              <a:t>Visitar al desanimado. 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Tesalonicenses.5:14.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Y os exhortamos, hermanos, a que amonestéis a los indisciplinados,</a:t>
            </a:r>
            <a:r>
              <a:rPr lang="es-ES" b="1" dirty="0">
                <a:latin typeface="Maiandra GD" panose="020E0502030308020204" pitchFamily="34" charset="0"/>
              </a:rPr>
              <a:t> animéis a los desalentados, sostengáis a los débiles y seáis pacientes con todos.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A0AD030-3123-1E9B-9322-1A9F7C4C16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2"/>
            <a:ext cx="3752850" cy="54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222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9D4B78-2A71-A86D-9BD5-3A7C26EF2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0674" cy="680807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3CD7628-806F-F6D9-07B4-5DC066F9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210674" cy="1325563"/>
          </a:xfrm>
          <a:solidFill>
            <a:srgbClr val="9999FF"/>
          </a:solidFill>
        </p:spPr>
        <p:txBody>
          <a:bodyPr>
            <a:normAutofit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RECIBIÓ AL SEÑOR CON TODA PRISA Y GOZO. LUCAS.19:5-6. 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E4322A3-637F-4C17-5324-F04B417C1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850" y="1325562"/>
            <a:ext cx="5457824" cy="553243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El reunirnos los días domingos.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Hebreos.10:24-25.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y consideremos cómo estimularnos</a:t>
            </a:r>
            <a:r>
              <a:rPr lang="es-ES" b="1" dirty="0">
                <a:latin typeface="Maiandra GD" panose="020E0502030308020204" pitchFamily="34" charset="0"/>
              </a:rPr>
              <a:t> unos a otros al amor y a las buenas obras,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V.25.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no dejando de congregarnos, como algunos tienen por costumbre,</a:t>
            </a:r>
            <a:r>
              <a:rPr lang="es-ES" b="1" dirty="0">
                <a:latin typeface="Maiandra GD" panose="020E0502030308020204" pitchFamily="34" charset="0"/>
              </a:rPr>
              <a:t> sino exhortándonos unos a otros, y mucho más al ver que el día se acerca.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¿Lo estamos haciendo?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D7A746D-5ECC-77E1-21D1-4784710FD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2"/>
            <a:ext cx="3752850" cy="54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835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9D4B78-2A71-A86D-9BD5-3A7C26EF2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0674" cy="680807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3CD7628-806F-F6D9-07B4-5DC066F9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210674" cy="1325563"/>
          </a:xfrm>
          <a:solidFill>
            <a:srgbClr val="9999FF"/>
          </a:solidFill>
        </p:spPr>
        <p:txBody>
          <a:bodyPr>
            <a:normAutofit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RECIBIÓ AL SEÑOR CON TODA PRISA Y GOZO. LUCAS.19:5-6. 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E4322A3-637F-4C17-5324-F04B417C1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850" y="1325562"/>
            <a:ext cx="5457824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Fue tanta la prisa de Zaqueo que lo hizo con gozo.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Lucas.19:6.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Entonces él se apresuró</a:t>
            </a:r>
            <a:r>
              <a:rPr lang="es-ES" b="1" dirty="0">
                <a:latin typeface="Maiandra GD" panose="020E0502030308020204" pitchFamily="34" charset="0"/>
              </a:rPr>
              <a:t> a descender y le recibió con gozo.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recibió al Señor con gozo.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 que cuando se recibe al Señor hay mucho gozo.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Él Eunuco. Hechos.8:39.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Al salir ellos del agua, el Espíritu del Señor arrebató a Felipe; y no lo vio más el eunuco, </a:t>
            </a:r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que continuó su camino gozoso.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FF8F9D1-2D26-E902-AABC-A28C197C3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9530"/>
            <a:ext cx="3667539" cy="547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65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9D4B78-2A71-A86D-9BD5-3A7C26EF2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0674" cy="680807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3CD7628-806F-F6D9-07B4-5DC066F9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210674" cy="1325563"/>
          </a:xfrm>
          <a:solidFill>
            <a:srgbClr val="9999FF"/>
          </a:solidFill>
        </p:spPr>
        <p:txBody>
          <a:bodyPr>
            <a:normAutofit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RECIBIÓ AL SEÑOR CON TODA PRISA Y GOZO. LUCAS.19:5-6. 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E4322A3-637F-4C17-5324-F04B417C1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850" y="1325562"/>
            <a:ext cx="5457824" cy="553243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Él carcelero. Hechos.16:34.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Llevándolos a su hogar, les dio de comer, </a:t>
            </a:r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y se regocijó grandemente</a:t>
            </a:r>
            <a:r>
              <a:rPr lang="es-ES" b="1" dirty="0">
                <a:latin typeface="Maiandra GD" panose="020E0502030308020204" pitchFamily="34" charset="0"/>
              </a:rPr>
              <a:t> por haber creído en Dios con todos los suyos.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evangelio es buena nueva de gran gozo.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Lucas.2:10.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Mas el ángel les dijo: No temáis, porque he aquí, os traigo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buenas nuevas de gran gozo</a:t>
            </a:r>
            <a:r>
              <a:rPr lang="es-ES" b="1" dirty="0">
                <a:latin typeface="Maiandra GD" panose="020E0502030308020204" pitchFamily="34" charset="0"/>
              </a:rPr>
              <a:t> que serán para todo el pueblo;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 multitud le recibió con gran gozo.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E5D6423-F177-1163-33CD-7E7C2D4A1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5560"/>
            <a:ext cx="3752850" cy="553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669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9D4B78-2A71-A86D-9BD5-3A7C26EF2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0674" cy="680807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3CD7628-806F-F6D9-07B4-5DC066F9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210674" cy="1325563"/>
          </a:xfrm>
          <a:solidFill>
            <a:srgbClr val="9999FF"/>
          </a:solidFill>
        </p:spPr>
        <p:txBody>
          <a:bodyPr>
            <a:normAutofit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RECIBIÓ AL SEÑOR CON TODA PRISA Y GOZO. LUCAS.19:5-6. 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E4322A3-637F-4C17-5324-F04B417C1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850" y="1325562"/>
            <a:ext cx="5457824" cy="5532437"/>
          </a:xfrm>
        </p:spPr>
        <p:txBody>
          <a:bodyPr>
            <a:normAutofit fontScale="925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Lucas.8:40.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Cuando Jesús volvió,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la multitud le recibió con gozo,</a:t>
            </a:r>
            <a:r>
              <a:rPr lang="es-ES" b="1" dirty="0">
                <a:latin typeface="Maiandra GD" panose="020E0502030308020204" pitchFamily="34" charset="0"/>
              </a:rPr>
              <a:t> porque todos le habían estado esperando.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Los setenta volvieron con gozo.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Lucas.10:17.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Los setenta regresaron con gozo,</a:t>
            </a:r>
            <a:r>
              <a:rPr lang="es-ES" b="1" dirty="0">
                <a:latin typeface="Maiandra GD" panose="020E0502030308020204" pitchFamily="34" charset="0"/>
              </a:rPr>
              <a:t> diciendo: Señor, hasta los demonios se nos sujetan en tu nombre.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Los discípulos estaban llenos de gozo.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Hechos.13:52.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9472729-83C1-53E1-750C-52673D254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250260"/>
            <a:ext cx="3752850" cy="555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22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9D4B78-2A71-A86D-9BD5-3A7C26EF2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0674" cy="680807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3CD7628-806F-F6D9-07B4-5DC066F9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210674" cy="1325563"/>
          </a:xfrm>
          <a:solidFill>
            <a:srgbClr val="00CC99"/>
          </a:solidFill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TRATO DE VER A JESÚS.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LUCAS.19:1-4. 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E4322A3-637F-4C17-5324-F04B417C1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850" y="1325562"/>
            <a:ext cx="5391150" cy="5532437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00FF"/>
                </a:highlight>
                <a:latin typeface="Maiandra GD" panose="020E0502030308020204" pitchFamily="34" charset="0"/>
              </a:rPr>
              <a:t>Habiendo entrado Jesús en Jericó,</a:t>
            </a:r>
            <a:r>
              <a:rPr lang="es-ES" b="1" dirty="0">
                <a:latin typeface="Maiandra GD" panose="020E0502030308020204" pitchFamily="34" charset="0"/>
              </a:rPr>
              <a:t> pasaba por la ciudad.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V.2.  </a:t>
            </a:r>
          </a:p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Y un hombre llamado Zaqueo, que era jefe</a:t>
            </a:r>
            <a:r>
              <a:rPr lang="es-ES" b="1" dirty="0">
                <a:latin typeface="Maiandra GD" panose="020E0502030308020204" pitchFamily="34" charset="0"/>
              </a:rPr>
              <a:t> de los recaudadores de impuestos y era rico,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V.3.</a:t>
            </a:r>
          </a:p>
          <a:p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trataba de ver quién era Jesús;</a:t>
            </a:r>
            <a:r>
              <a:rPr lang="es-ES" b="1" dirty="0">
                <a:latin typeface="Maiandra GD" panose="020E0502030308020204" pitchFamily="34" charset="0"/>
              </a:rPr>
              <a:t> pero no podía a causa de la multitud, ya que él era de pequeña estatura.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523E51A-F3C6-2FC1-76D2-6F1E22A07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5560"/>
            <a:ext cx="3647661" cy="553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098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9D4B78-2A71-A86D-9BD5-3A7C26EF2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0674" cy="680807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3CD7628-806F-F6D9-07B4-5DC066F9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210674" cy="1325563"/>
          </a:xfrm>
          <a:solidFill>
            <a:srgbClr val="9999FF"/>
          </a:solidFill>
        </p:spPr>
        <p:txBody>
          <a:bodyPr>
            <a:normAutofit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RECIBIÓ AL SEÑOR CON TODA PRISA Y GOZO. LUCAS.19:5-6. 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E4322A3-637F-4C17-5324-F04B417C1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850" y="1325562"/>
            <a:ext cx="5457824" cy="553243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Y los discípulos estaban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continuamente llenos de gozo</a:t>
            </a:r>
            <a:r>
              <a:rPr lang="es-ES" b="1" dirty="0">
                <a:latin typeface="Maiandra GD" panose="020E0502030308020204" pitchFamily="34" charset="0"/>
              </a:rPr>
              <a:t> y del Espíritu Santo.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cristianismo es de gozo, cualquiera que sea la situación.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¿Estamos cumpliendo aprisa y con gozo los mandamientos de Dios?.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O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¿Lo estamos haciendo con lentitud y tristeza?.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¿Servimos a Dios con gozo?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9E92F78-9555-9CBF-5D1E-0D566C950A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2"/>
            <a:ext cx="3752850" cy="54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13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9D4B78-2A71-A86D-9BD5-3A7C26EF2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0674" cy="680807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3CD7628-806F-F6D9-07B4-5DC066F9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210674" cy="1325563"/>
          </a:xfrm>
          <a:solidFill>
            <a:srgbClr val="CC00FF"/>
          </a:solidFill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ESTUVO DISPUESTO A RESTITUIR SU FALTA. LUCAS.19:8.</a:t>
            </a:r>
            <a:endParaRPr lang="es-NI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E4322A3-637F-4C17-5324-F04B417C1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850" y="1325562"/>
            <a:ext cx="5457824" cy="5532437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Y Zaqueo, puesto en pie, dijo al Señor: He aquí, Señor, la mitad de mis bienes daré a los pobres,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y si en algo he defraudado a alguno, se lo restituiré cuadruplicado.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Cuando la gente comenzó a murmurar. V.7.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Posiblemente la gente murmuraba que este era un ladrón.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 V.8.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Zaqueo dijo: “SI EN ALGO HE DAFRAUDADO A ALGUNO, SÉ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LO RESTITUIRE CUADRUPLICADO”.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8A24050-E176-15CC-DC3B-74CEFE16EC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2"/>
            <a:ext cx="3752850" cy="54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93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9D4B78-2A71-A86D-9BD5-3A7C26EF2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0674" cy="680807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3CD7628-806F-F6D9-07B4-5DC066F9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210674" cy="1325563"/>
          </a:xfrm>
          <a:solidFill>
            <a:srgbClr val="CC00FF"/>
          </a:solidFill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ESTUVO DISPUESTO A RESTITUIR SU FALTA. LUCAS.19:8.</a:t>
            </a:r>
            <a:endParaRPr lang="es-NI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E4322A3-637F-4C17-5324-F04B417C1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850" y="1325562"/>
            <a:ext cx="5457824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Zaqueo está demostrando que está arrepentido. Esta es una muestra de su cambio de corazón.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 hemos ofendido, robando y nos hemos arrepentido, vamos a devolver lo robado.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Imitemos el ejemplo de Job.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Job.31:7-8.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 mi paso se ha apartado del camino, si mi corazón se ha ido tras mis ojos,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y si alguna mancha se ha pegado en mis manos,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CDDE9F1-C238-22AA-883B-FE54C3F4B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2"/>
            <a:ext cx="3752850" cy="54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513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9D4B78-2A71-A86D-9BD5-3A7C26EF2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0674" cy="680807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3CD7628-806F-F6D9-07B4-5DC066F9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210674" cy="1325563"/>
          </a:xfrm>
          <a:solidFill>
            <a:srgbClr val="CC00FF"/>
          </a:solidFill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ESTUVO DISPUESTO A RESTITUIR SU FALTA. LUCAS.19:8.</a:t>
            </a:r>
            <a:endParaRPr lang="es-NI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E4322A3-637F-4C17-5324-F04B417C1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850" y="1325562"/>
            <a:ext cx="5457824" cy="5532437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V.8.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que yo siembre y otro coma,</a:t>
            </a:r>
            <a:r>
              <a:rPr lang="es-ES" b="1" dirty="0">
                <a:latin typeface="Maiandra GD" panose="020E0502030308020204" pitchFamily="34" charset="0"/>
              </a:rPr>
              <a:t> y sean arrancadas mis cosechas.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 realmente estamos arrepentido por nuestros pecados vamos a abandonarlos y restituir él agravió que hallamos cometido sea cual sea.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 tomábamos- Vamos a dejar de tomar.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 fornicábamos o adulteramos- Vamos a dejar esa práctica.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5FDBCE0-2646-C5FF-58BE-0D1C70F4D4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2"/>
            <a:ext cx="3752850" cy="5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064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9D4B78-2A71-A86D-9BD5-3A7C26EF2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0674" cy="680807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3CD7628-806F-F6D9-07B4-5DC066F9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210674" cy="1325563"/>
          </a:xfrm>
          <a:solidFill>
            <a:srgbClr val="CC00FF"/>
          </a:solidFill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ESTUVO DISPUESTO A RESTITUIR SU FALTA. LUCAS.19:8.</a:t>
            </a:r>
            <a:endParaRPr lang="es-NI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E4322A3-637F-4C17-5324-F04B417C1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850" y="1325562"/>
            <a:ext cx="5457824" cy="553243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Si robábamos- Vamos a dejar de robar.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 mentíamos- Vamos a dejar de mentir.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¿Estamos dispuestos a restituir nuestras faltas?.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Allí vamos a demostrar nuestro arrepentimiento, con hechos, no con palabras.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por eso obtuvo la salvación, la sinceridad.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Lucas.19:9.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56367A8-7E61-2BCD-2664-4323FD8B0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4522"/>
            <a:ext cx="3752850" cy="557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948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9D4B78-2A71-A86D-9BD5-3A7C26EF2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0674" cy="680807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3CD7628-806F-F6D9-07B4-5DC066F9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210674" cy="1325563"/>
          </a:xfrm>
          <a:solidFill>
            <a:srgbClr val="CC00FF"/>
          </a:solidFill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ESTUVO DISPUESTO A RESTITUIR SU FALTA. LUCAS.19:8.</a:t>
            </a:r>
            <a:endParaRPr lang="es-NI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E4322A3-637F-4C17-5324-F04B417C1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850" y="1325562"/>
            <a:ext cx="5457824" cy="553243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Y Jesús le dijo: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Hoy ha venido la salvación a esta casa,</a:t>
            </a:r>
            <a:r>
              <a:rPr lang="es-ES" b="1" dirty="0">
                <a:latin typeface="Maiandra GD" panose="020E0502030308020204" pitchFamily="34" charset="0"/>
              </a:rPr>
              <a:t> ya que él también es hijo de Abraham;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Cuando somos sinceros, honesto vamos a buscar a Jesús, para obtener la salvación.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Cuando no es así vamos a buscar pretexto, escusas para no servir a Jesús ni seguirle y no vamos a poder obtener la salvación que Él nos quiere regalar.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2351C66-930A-E6A0-E356-9AE1B3FD3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5561"/>
            <a:ext cx="3752850" cy="548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277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9D4B78-2A71-A86D-9BD5-3A7C26EF2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0674" cy="680807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3CD7628-806F-F6D9-07B4-5DC066F9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210674" cy="1047750"/>
          </a:xfrm>
          <a:solidFill>
            <a:srgbClr val="00CC99"/>
          </a:solidFill>
        </p:spPr>
        <p:txBody>
          <a:bodyPr>
            <a:noAutofit/>
          </a:bodyPr>
          <a:lstStyle/>
          <a:p>
            <a:pPr algn="ctr"/>
            <a:r>
              <a:rPr lang="es-NI" sz="7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CONCLUSIÓN: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E4322A3-637F-4C17-5324-F04B417C1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850" y="1047752"/>
            <a:ext cx="5457824" cy="5810248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Zaqueo es un personaje digno de imitar en sus hechos:</a:t>
            </a:r>
          </a:p>
          <a:p>
            <a:r>
              <a:rPr lang="es-ES" b="1" dirty="0">
                <a:latin typeface="Maiandra GD" panose="020E0502030308020204" pitchFamily="34" charset="0"/>
              </a:rPr>
              <a:t>Vencer los obstáculos: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Ser rico.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Ser pequeño de estatura.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Tener mala fama.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Darse prisa y con gozo recibió al Señor.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Estar dispuesto a restituir él agravió.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¿Estamos nosotros cumpliendo con estas tres cualidades?.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Vencer los obstáculos.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4F3F876-9AAB-C537-8FB9-B8A147E96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1" y="1047751"/>
            <a:ext cx="3755461" cy="582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25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9D4B78-2A71-A86D-9BD5-3A7C26EF2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0674" cy="680807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3CD7628-806F-F6D9-07B4-5DC066F9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210674" cy="1047750"/>
          </a:xfrm>
          <a:solidFill>
            <a:srgbClr val="00CC99"/>
          </a:solidFill>
        </p:spPr>
        <p:txBody>
          <a:bodyPr>
            <a:noAutofit/>
          </a:bodyPr>
          <a:lstStyle/>
          <a:p>
            <a:pPr algn="ctr"/>
            <a:r>
              <a:rPr lang="es-NI" sz="7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CONCLUSIÓN: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E4322A3-637F-4C17-5324-F04B417C1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850" y="1047752"/>
            <a:ext cx="5457824" cy="5810248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Darnos prisa y con gozo cumplir los mandamientos de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Restituir el mal que hayamos hecho.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Que Dios nos ayude para poder crecer y cumplir fielmente sus mandamientos.</a:t>
            </a:r>
          </a:p>
          <a:p>
            <a:r>
              <a:rPr lang="es-NI" b="1" dirty="0">
                <a:latin typeface="Maiandra GD" panose="020E0502030308020204" pitchFamily="34" charset="0"/>
              </a:rPr>
              <a:t>Así lograr lo que Zaqueo logro con su determinación la salvación.</a:t>
            </a:r>
          </a:p>
          <a:p>
            <a:r>
              <a:rPr lang="es-NI" b="1" dirty="0">
                <a:latin typeface="Maiandra GD" panose="020E0502030308020204" pitchFamily="34" charset="0"/>
              </a:rPr>
              <a:t>Luchemos y seamos determinante para lograr obtener nuestra salvación.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84A916A-CB0A-5044-F96F-E141463BC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1" y="1047751"/>
            <a:ext cx="3755461" cy="582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22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0" y="5445224"/>
            <a:ext cx="9144000" cy="1412776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NI" sz="5400" b="1" dirty="0"/>
              <a:t>DIOS NOS BENDIGA A TODOS.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DE9225D-9CD7-4A98-B9A3-636A89AB0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45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9D4B78-2A71-A86D-9BD5-3A7C26EF2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0674" cy="680807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3CD7628-806F-F6D9-07B4-5DC066F9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210674" cy="1325563"/>
          </a:xfrm>
          <a:solidFill>
            <a:srgbClr val="00CC99"/>
          </a:solidFill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TRATO DE VER A JESÚS.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LUCAS.19:1-4. 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E4322A3-637F-4C17-5324-F04B417C1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850" y="1325562"/>
            <a:ext cx="5457824" cy="5532437"/>
          </a:xfrm>
        </p:spPr>
        <p:txBody>
          <a:bodyPr/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V.4.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Y corriendo delante,</a:t>
            </a:r>
            <a:r>
              <a:rPr lang="es-ES" b="1" dirty="0">
                <a:latin typeface="Maiandra GD" panose="020E0502030308020204" pitchFamily="34" charset="0"/>
              </a:rPr>
              <a:t> se subió a un sicómoro para verle, porque Jesús estaba a punto de pasar por allí.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Cuando Jesús, entro en Jericó, Jericó- Era un importante centro comercial del bálsamo y otros productos.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Zaqueo era Él director de los recaudadores de impuestos en esta región, una especie de alto funcionario de impuesto.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ECA681D-E0FE-7F5B-50CC-8B20BA473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5637"/>
            <a:ext cx="3752850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1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ADB27DB-0BF4-4B20-193E-7A2E7A65C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9144000" cy="1052736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pPr lvl="0" algn="ctr"/>
            <a:r>
              <a:rPr lang="es-E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Cuando Jesús  entro allí había un hombre llamado Zaqueo. V.2. Que tenía tres características:</a:t>
            </a:r>
            <a:endParaRPr lang="es-NI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  <a:p>
            <a:endParaRPr lang="es-NI" dirty="0"/>
          </a:p>
        </p:txBody>
      </p:sp>
      <p:cxnSp>
        <p:nvCxnSpPr>
          <p:cNvPr id="6" name="5 Conector recto de flecha"/>
          <p:cNvCxnSpPr/>
          <p:nvPr/>
        </p:nvCxnSpPr>
        <p:spPr>
          <a:xfrm>
            <a:off x="4067944" y="1772816"/>
            <a:ext cx="144016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Rectángulo"/>
          <p:cNvSpPr/>
          <p:nvPr/>
        </p:nvSpPr>
        <p:spPr>
          <a:xfrm>
            <a:off x="5724128" y="1052736"/>
            <a:ext cx="3419872" cy="1200329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Era jefe de los recaudadores de impuesto. V.2.</a:t>
            </a:r>
            <a:endParaRPr lang="es-NI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444208" y="3573016"/>
            <a:ext cx="1758174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/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Era rico. V.2.</a:t>
            </a:r>
            <a:endParaRPr lang="es-NI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940152" y="5085184"/>
            <a:ext cx="3203848" cy="830997"/>
          </a:xfrm>
          <a:prstGeom prst="rect">
            <a:avLst/>
          </a:prstGeom>
          <a:solidFill>
            <a:srgbClr val="7030A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Era de pequeña estatura. V.3.</a:t>
            </a:r>
            <a:endParaRPr lang="es-NI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10 Conector recto de flecha"/>
          <p:cNvCxnSpPr/>
          <p:nvPr/>
        </p:nvCxnSpPr>
        <p:spPr>
          <a:xfrm>
            <a:off x="4067944" y="3694931"/>
            <a:ext cx="151216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/>
          <p:nvPr/>
        </p:nvCxnSpPr>
        <p:spPr>
          <a:xfrm>
            <a:off x="4139952" y="5373216"/>
            <a:ext cx="13681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Users\MARIO MORENO\Desktop\Señales\Zaqueo\untitl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4005064"/>
            <a:ext cx="3419872" cy="1090811"/>
          </a:xfrm>
          <a:prstGeom prst="rect">
            <a:avLst/>
          </a:prstGeom>
          <a:noFill/>
        </p:spPr>
      </p:pic>
      <p:pic>
        <p:nvPicPr>
          <p:cNvPr id="1028" name="Picture 4" descr="C:\Users\MARIO MORENO\Desktop\Señales\Zaqueo\untitled.png2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2348880"/>
            <a:ext cx="3635896" cy="1080120"/>
          </a:xfrm>
          <a:prstGeom prst="rect">
            <a:avLst/>
          </a:prstGeom>
          <a:noFill/>
        </p:spPr>
      </p:pic>
      <p:pic>
        <p:nvPicPr>
          <p:cNvPr id="1029" name="Picture 5" descr="C:\Users\MARIO MORENO\Desktop\Señales\Zaqueo\en-las-redes-2087501w6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5949280"/>
            <a:ext cx="3563888" cy="908720"/>
          </a:xfrm>
          <a:prstGeom prst="rect">
            <a:avLst/>
          </a:prstGeom>
          <a:noFill/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0886C0D-2184-5D24-6C52-37E07758D6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999902"/>
            <a:ext cx="3846398" cy="60071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9D4B78-2A71-A86D-9BD5-3A7C26EF2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0674" cy="680807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3CD7628-806F-F6D9-07B4-5DC066F9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210674" cy="1325563"/>
          </a:xfrm>
          <a:solidFill>
            <a:srgbClr val="00CC99"/>
          </a:solidFill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TRATO DE VER A JESÚS.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LUCAS.19:1-4. 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E4322A3-637F-4C17-5324-F04B417C1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850" y="1325562"/>
            <a:ext cx="5457824" cy="5532437"/>
          </a:xfrm>
        </p:spPr>
        <p:txBody>
          <a:bodyPr>
            <a:normAutofit fontScale="925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Este quería ver a Jesús, posiblemente había oído tanto de Jesús que ahora que se le presenta la oportunidad de conocerlo en persona, no se la quiere perder.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se encuentre con un obstáculo no podía ver a causa de la multitud por su baja estatura.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V.3.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trataba de ver quién era Jesús;</a:t>
            </a:r>
            <a:r>
              <a:rPr lang="es-ES" b="1" dirty="0">
                <a:latin typeface="Maiandra GD" panose="020E0502030308020204" pitchFamily="34" charset="0"/>
              </a:rPr>
              <a:t> pero no podía a causa de la multitud, ya que él era de pequeña estatura.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E06DB56-1D81-6988-DD17-463FF92C0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5561"/>
            <a:ext cx="3752850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89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9D4B78-2A71-A86D-9BD5-3A7C26EF2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0674" cy="680807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3CD7628-806F-F6D9-07B4-5DC066F9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210674" cy="1325563"/>
          </a:xfrm>
          <a:solidFill>
            <a:srgbClr val="00CC99"/>
          </a:solidFill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TRATO DE VER A JESÚS.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LUCAS.19:1-4. 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E4322A3-637F-4C17-5324-F04B417C1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850" y="1325562"/>
            <a:ext cx="5457824" cy="553243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Satanás nos pone muchos obstáculos para no llegar a Jesús, vemos otro caso igual en.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Marcos.2:1-4.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Habiendo entrado de nuevo en </a:t>
            </a:r>
            <a:r>
              <a:rPr lang="es-ES" b="1" dirty="0" err="1">
                <a:latin typeface="Maiandra GD" panose="020E0502030308020204" pitchFamily="34" charset="0"/>
              </a:rPr>
              <a:t>Capernaúm</a:t>
            </a:r>
            <a:r>
              <a:rPr lang="es-ES" b="1" dirty="0">
                <a:latin typeface="Maiandra GD" panose="020E0502030308020204" pitchFamily="34" charset="0"/>
              </a:rPr>
              <a:t> varios días después,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se oyó que estaba en casa.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V.2.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Y se reunieron muchos,</a:t>
            </a:r>
            <a:r>
              <a:rPr lang="es-ES" b="1" dirty="0">
                <a:latin typeface="Maiandra GD" panose="020E0502030308020204" pitchFamily="34" charset="0"/>
              </a:rPr>
              <a:t> tanto que ya no había lugar ni aun a la puerta; y El les exponía la palabra.  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CAD0866-A8B6-32AB-4A2D-C603B7B84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5562"/>
            <a:ext cx="3752850" cy="54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1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9D4B78-2A71-A86D-9BD5-3A7C26EF2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0674" cy="680807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3CD7628-806F-F6D9-07B4-5DC066F9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210674" cy="1325563"/>
          </a:xfrm>
          <a:solidFill>
            <a:srgbClr val="00CC99"/>
          </a:solidFill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TRATO DE VER A JESÚS.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LUCAS.19:1-4. 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E4322A3-637F-4C17-5324-F04B417C1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850" y="1325562"/>
            <a:ext cx="5457824" cy="553243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V.3.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Entonces vinieron* a traerle 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un paralítico llevado entre cuatro.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V.4.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como no pudieron acercarse a El a causa de la multitud,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levantaron el techo encima de donde El estaba;</a:t>
            </a:r>
            <a:r>
              <a:rPr lang="es-ES" b="1" dirty="0">
                <a:latin typeface="Maiandra GD" panose="020E0502030308020204" pitchFamily="34" charset="0"/>
              </a:rPr>
              <a:t> y cuando habían hecho una abertura, bajaron la camilla en que yacía el paralítico.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Un paralítico no podía entrar hasta donde Jesús por la multitud.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E39D485-E9B8-A5A1-F7D4-22F8E5BB7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6800"/>
            <a:ext cx="3752850" cy="557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463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9D4B78-2A71-A86D-9BD5-3A7C26EF2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0674" cy="680807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3CD7628-806F-F6D9-07B4-5DC066F9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210674" cy="1325563"/>
          </a:xfrm>
          <a:solidFill>
            <a:srgbClr val="00CC99"/>
          </a:solidFill>
        </p:spPr>
        <p:txBody>
          <a:bodyPr>
            <a:no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TRATO DE VER A JESÚS. </a:t>
            </a:r>
            <a:b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LUCAS.19:1-4. 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E4322A3-637F-4C17-5324-F04B417C1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850" y="1325562"/>
            <a:ext cx="5457824" cy="5532437"/>
          </a:xfrm>
        </p:spPr>
        <p:txBody>
          <a:bodyPr>
            <a:normAutofit fontScale="925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Nosotros también tenemos obstáculos para llegar a Jesús, pero que estamos haciendo.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¿Nos estamos dando por vencido?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O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¿Estamos luchando para poder llegar a Jesús?.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Como Zaqueo que subió a un árbol.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Lucas.19:4.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Y corriendo delante,</a:t>
            </a:r>
            <a:r>
              <a:rPr lang="es-ES" b="1" dirty="0">
                <a:latin typeface="Maiandra GD" panose="020E0502030308020204" pitchFamily="34" charset="0"/>
              </a:rPr>
              <a:t> se subió a un sicómoro para verle, porque Jesús estaba a punto de pasar por allí.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0ED6E7F-2FC9-1C20-B206-63E4CEF9A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8536"/>
            <a:ext cx="3752850" cy="549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61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249</TotalTime>
  <Words>2844</Words>
  <Application>Microsoft Office PowerPoint</Application>
  <PresentationFormat>Presentación en pantalla (4:3)</PresentationFormat>
  <Paragraphs>236</Paragraphs>
  <Slides>38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Maiandra GD</vt:lpstr>
      <vt:lpstr>Tema de Office</vt:lpstr>
      <vt:lpstr>EL EJEMPLO DE ZAQUEO. LUCAS:19:1-10.</vt:lpstr>
      <vt:lpstr>INTRODUCCIÓN:</vt:lpstr>
      <vt:lpstr>TRATO DE VER A JESÚS.  LUCAS.19:1-4. </vt:lpstr>
      <vt:lpstr>TRATO DE VER A JESÚS.  LUCAS.19:1-4. </vt:lpstr>
      <vt:lpstr>Presentación de PowerPoint</vt:lpstr>
      <vt:lpstr>TRATO DE VER A JESÚS.  LUCAS.19:1-4. </vt:lpstr>
      <vt:lpstr>TRATO DE VER A JESÚS.  LUCAS.19:1-4. </vt:lpstr>
      <vt:lpstr>TRATO DE VER A JESÚS.  LUCAS.19:1-4. </vt:lpstr>
      <vt:lpstr>TRATO DE VER A JESÚS.  LUCAS.19:1-4. </vt:lpstr>
      <vt:lpstr>TRATO DE VER A JESÚS.  LUCAS.19:1-4. </vt:lpstr>
      <vt:lpstr>TRATO DE VER A JESÚS.  LUCAS.19:1-4. </vt:lpstr>
      <vt:lpstr>TRATO DE VER A JESÚS.  LUCAS.19:1-4. </vt:lpstr>
      <vt:lpstr>TRATO DE VER A JESÚS.  LUCAS.19:1-4. </vt:lpstr>
      <vt:lpstr>TRATO DE VER A JESÚS.  LUCAS.19:1-4. </vt:lpstr>
      <vt:lpstr>TRATO DE VER A JESÚS.  LUCAS.19:1-4. </vt:lpstr>
      <vt:lpstr>TRATO DE VER A JESÚS.  LUCAS.19:1-4. </vt:lpstr>
      <vt:lpstr>RECIBIÓ AL SEÑOR CON TODA PRISA Y GOZO. LUCAS.19:5-6. </vt:lpstr>
      <vt:lpstr>RECIBIÓ AL SEÑOR CON TODA PRISA Y GOZO. LUCAS.19:5-6. </vt:lpstr>
      <vt:lpstr>RECIBIÓ AL SEÑOR CON TODA PRISA Y GOZO. LUCAS.19:5-6. </vt:lpstr>
      <vt:lpstr>RECIBIÓ AL SEÑOR CON TODA PRISA Y GOZO. LUCAS.19:5-6. </vt:lpstr>
      <vt:lpstr>RECIBIÓ AL SEÑOR CON TODA PRISA Y GOZO. LUCAS.19:5-6. </vt:lpstr>
      <vt:lpstr>RECIBIÓ AL SEÑOR CON TODA PRISA Y GOZO. LUCAS.19:5-6. </vt:lpstr>
      <vt:lpstr>RECIBIÓ AL SEÑOR CON TODA PRISA Y GOZO. LUCAS.19:5-6. </vt:lpstr>
      <vt:lpstr>RECIBIÓ AL SEÑOR CON TODA PRISA Y GOZO. LUCAS.19:5-6. </vt:lpstr>
      <vt:lpstr>RECIBIÓ AL SEÑOR CON TODA PRISA Y GOZO. LUCAS.19:5-6. </vt:lpstr>
      <vt:lpstr>RECIBIÓ AL SEÑOR CON TODA PRISA Y GOZO. LUCAS.19:5-6. </vt:lpstr>
      <vt:lpstr>RECIBIÓ AL SEÑOR CON TODA PRISA Y GOZO. LUCAS.19:5-6. </vt:lpstr>
      <vt:lpstr>RECIBIÓ AL SEÑOR CON TODA PRISA Y GOZO. LUCAS.19:5-6. </vt:lpstr>
      <vt:lpstr>RECIBIÓ AL SEÑOR CON TODA PRISA Y GOZO. LUCAS.19:5-6. </vt:lpstr>
      <vt:lpstr>RECIBIÓ AL SEÑOR CON TODA PRISA Y GOZO. LUCAS.19:5-6. </vt:lpstr>
      <vt:lpstr>ESTUVO DISPUESTO A RESTITUIR SU FALTA. LUCAS.19:8.</vt:lpstr>
      <vt:lpstr>ESTUVO DISPUESTO A RESTITUIR SU FALTA. LUCAS.19:8.</vt:lpstr>
      <vt:lpstr>ESTUVO DISPUESTO A RESTITUIR SU FALTA. LUCAS.19:8.</vt:lpstr>
      <vt:lpstr>ESTUVO DISPUESTO A RESTITUIR SU FALTA. LUCAS.19:8.</vt:lpstr>
      <vt:lpstr>ESTUVO DISPUESTO A RESTITUIR SU FALTA. LUCAS.19:8.</vt:lpstr>
      <vt:lpstr>CONCLUSIÓN:</vt:lpstr>
      <vt:lpstr>CONCLUSIÓN: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ZAQUEO. LUCAS: 19:1-10.</dc:title>
  <dc:creator>MARIO MORENO</dc:creator>
  <cp:lastModifiedBy>Mario Moreno</cp:lastModifiedBy>
  <cp:revision>15</cp:revision>
  <dcterms:created xsi:type="dcterms:W3CDTF">2023-06-12T13:35:43Z</dcterms:created>
  <dcterms:modified xsi:type="dcterms:W3CDTF">2024-05-17T01:09:10Z</dcterms:modified>
</cp:coreProperties>
</file>