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6" r:id="rId4"/>
    <p:sldId id="317" r:id="rId5"/>
    <p:sldId id="259" r:id="rId6"/>
    <p:sldId id="260" r:id="rId7"/>
    <p:sldId id="276" r:id="rId8"/>
    <p:sldId id="261" r:id="rId9"/>
    <p:sldId id="262" r:id="rId10"/>
    <p:sldId id="263" r:id="rId11"/>
    <p:sldId id="318" r:id="rId12"/>
    <p:sldId id="264" r:id="rId13"/>
    <p:sldId id="319" r:id="rId14"/>
    <p:sldId id="320" r:id="rId15"/>
    <p:sldId id="265" r:id="rId16"/>
    <p:sldId id="266" r:id="rId17"/>
    <p:sldId id="277" r:id="rId18"/>
    <p:sldId id="267" r:id="rId19"/>
    <p:sldId id="321" r:id="rId20"/>
    <p:sldId id="268" r:id="rId21"/>
    <p:sldId id="322" r:id="rId22"/>
    <p:sldId id="269" r:id="rId23"/>
    <p:sldId id="270" r:id="rId24"/>
    <p:sldId id="271" r:id="rId25"/>
    <p:sldId id="324" r:id="rId26"/>
    <p:sldId id="323" r:id="rId27"/>
    <p:sldId id="272" r:id="rId28"/>
    <p:sldId id="273" r:id="rId29"/>
    <p:sldId id="274" r:id="rId30"/>
    <p:sldId id="275" r:id="rId31"/>
    <p:sldId id="325" r:id="rId32"/>
    <p:sldId id="278" r:id="rId33"/>
    <p:sldId id="280" r:id="rId34"/>
    <p:sldId id="279" r:id="rId35"/>
    <p:sldId id="281" r:id="rId36"/>
    <p:sldId id="282" r:id="rId37"/>
    <p:sldId id="297" r:id="rId38"/>
    <p:sldId id="283" r:id="rId39"/>
    <p:sldId id="326" r:id="rId40"/>
    <p:sldId id="284" r:id="rId41"/>
    <p:sldId id="285" r:id="rId42"/>
    <p:sldId id="286" r:id="rId43"/>
    <p:sldId id="287" r:id="rId44"/>
    <p:sldId id="288" r:id="rId45"/>
    <p:sldId id="298" r:id="rId46"/>
    <p:sldId id="289" r:id="rId47"/>
    <p:sldId id="327" r:id="rId48"/>
    <p:sldId id="328" r:id="rId49"/>
    <p:sldId id="290" r:id="rId50"/>
    <p:sldId id="291" r:id="rId51"/>
    <p:sldId id="292" r:id="rId52"/>
    <p:sldId id="329" r:id="rId53"/>
    <p:sldId id="293" r:id="rId54"/>
    <p:sldId id="294" r:id="rId55"/>
    <p:sldId id="314" r:id="rId56"/>
    <p:sldId id="295" r:id="rId57"/>
    <p:sldId id="296" r:id="rId58"/>
    <p:sldId id="299" r:id="rId59"/>
    <p:sldId id="301" r:id="rId60"/>
    <p:sldId id="330" r:id="rId61"/>
    <p:sldId id="302" r:id="rId62"/>
    <p:sldId id="331" r:id="rId63"/>
    <p:sldId id="332" r:id="rId64"/>
    <p:sldId id="300" r:id="rId65"/>
    <p:sldId id="315" r:id="rId66"/>
    <p:sldId id="333" r:id="rId67"/>
    <p:sldId id="303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99FF99"/>
    <a:srgbClr val="99FF66"/>
    <a:srgbClr val="FF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31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987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8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57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570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26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850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924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78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97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62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0FBB8-CB77-4E16-8E8A-72CBC14C6D32}" type="datetimeFigureOut">
              <a:rPr lang="es-ES" smtClean="0"/>
              <a:t>15/02/2024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E45FD-E85F-4834-B0AB-7DD35795A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493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s-E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EJEMPLO DEL JOVEN JOSÉ.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</a:rPr>
              <a:t>José significa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60093"/>
                </a:highlight>
              </a:rPr>
              <a:t>“DIOS AÑADA”:</a:t>
            </a:r>
            <a:r>
              <a:rPr lang="es-ES" b="1" dirty="0">
                <a:solidFill>
                  <a:schemeClr val="bg1"/>
                </a:solidFill>
              </a:rPr>
              <a:t> Fue hijo de Jacob y Raquel.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Genesis.30:22-24.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Entonces Dios se acordó de Raquel;</a:t>
            </a:r>
            <a:r>
              <a:rPr lang="es-ES" b="1" dirty="0">
                <a:solidFill>
                  <a:schemeClr val="bg1"/>
                </a:solidFill>
              </a:rPr>
              <a:t> y Dios la escuchó y le concedió hijos.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V.23. 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ella concibió y dio a luz un hijo,</a:t>
            </a:r>
            <a:r>
              <a:rPr lang="es-ES" b="1" dirty="0">
                <a:solidFill>
                  <a:schemeClr val="bg1"/>
                </a:solidFill>
              </a:rPr>
              <a:t> y dijo: Dios ha quitado mi afrenta.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V.24.  </a:t>
            </a:r>
          </a:p>
          <a:p>
            <a:r>
              <a:rPr lang="es-ES" b="1" dirty="0">
                <a:solidFill>
                  <a:schemeClr val="bg1"/>
                </a:solidFill>
              </a:rPr>
              <a:t>Y le puso por nombre José, diciendo: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66"/>
                </a:highlight>
              </a:rPr>
              <a:t>Que el SEÑOR me añada otro hijo.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061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635487" cy="686156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Efesios.6:5-6.</a:t>
            </a:r>
          </a:p>
          <a:p>
            <a:r>
              <a:rPr lang="es-ES" b="1" dirty="0">
                <a:solidFill>
                  <a:schemeClr val="bg1"/>
                </a:solidFill>
              </a:rPr>
              <a:t>Siervos, obedeced a vuestros amos en la tierra, con temor y temblor, con la sinceridad de vuestro corazón,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como a Cristo;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V.6. 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no para ser vistos, como los que quieren agradar a los hombres,</a:t>
            </a:r>
            <a:r>
              <a:rPr lang="es-ES" b="1" dirty="0">
                <a:solidFill>
                  <a:schemeClr val="bg1"/>
                </a:solidFill>
              </a:rPr>
              <a:t> sino como siervos de Cristo, haciendo de corazón la voluntad de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cumplir con nuestra tarea, sea que nos estén viendo él amo, o 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Colosenses.3:22-25. </a:t>
            </a:r>
          </a:p>
          <a:p>
            <a:endParaRPr lang="es-ES" dirty="0"/>
          </a:p>
        </p:txBody>
      </p:sp>
      <p:pic>
        <p:nvPicPr>
          <p:cNvPr id="9218" name="Picture 2" descr="C:\Users\Mario Moreno\Desktop\Señales\Imagen Animadas\2r7lohj (1)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53" y="0"/>
            <a:ext cx="3462547" cy="68580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714"/>
            <a:ext cx="6081486" cy="684028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V.22.</a:t>
            </a:r>
          </a:p>
          <a:p>
            <a:r>
              <a:rPr lang="es-ES" b="1" dirty="0">
                <a:solidFill>
                  <a:schemeClr val="bg1"/>
                </a:solidFill>
              </a:rPr>
              <a:t>Siervos, obedeced en todo a vuestros amos en la tierra, no para ser vistos, como los que quieren agradar a los hombres,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sino con sinceridad de corazón, temiendo al Señor.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V.23.  </a:t>
            </a:r>
          </a:p>
          <a:p>
            <a:r>
              <a:rPr lang="es-ES" b="1" dirty="0">
                <a:solidFill>
                  <a:schemeClr val="bg1"/>
                </a:solidFill>
              </a:rPr>
              <a:t>Y todo lo que hagáis,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hacedlo de corazón, como para el Señor y no para los hombres,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V.24.  </a:t>
            </a:r>
          </a:p>
          <a:p>
            <a:r>
              <a:rPr lang="es-ES" b="1" dirty="0">
                <a:solidFill>
                  <a:schemeClr val="bg1"/>
                </a:solidFill>
              </a:rPr>
              <a:t>sabiendo que del Señor recibiréis la recompensa de la herencia.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Es a Cristo el Señor a quien servís.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V.25. 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el que procede con injusticia sufrirá las consecuencias del mal que ha cometido,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y eso, sin acepción de personas.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42" name="Picture 2" descr="C:\Users\Mario Moreno\Desktop\Señales\Imagen Animadas\abogado-juez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987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563479" cy="6861561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Trabajar solo cuando nos están viendo es injusticia.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ser buenos mayordomos, de los bienes  que Dios  nos a puesto en nuestras manos.</a:t>
            </a:r>
          </a:p>
          <a:p>
            <a:r>
              <a:rPr lang="es-ES" b="1" dirty="0">
                <a:solidFill>
                  <a:schemeClr val="bg1"/>
                </a:solidFill>
              </a:rPr>
              <a:t>1. Debemos ser como los dos siervos de.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Mateo.25:14-30. </a:t>
            </a:r>
          </a:p>
          <a:p>
            <a:r>
              <a:rPr lang="es-ES" b="1" dirty="0">
                <a:solidFill>
                  <a:schemeClr val="bg1"/>
                </a:solidFill>
              </a:rPr>
              <a:t>Estos dos siervos eran buenos administradores, duplicaron lo que su amo les había dejado.</a:t>
            </a:r>
          </a:p>
          <a:p>
            <a:r>
              <a:rPr lang="es-ES" b="1" dirty="0">
                <a:solidFill>
                  <a:schemeClr val="bg1"/>
                </a:solidFill>
              </a:rPr>
              <a:t>2. También como  él mayordomo que da a tiempo la ración.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Lucas.12:41-48.</a:t>
            </a:r>
          </a:p>
          <a:p>
            <a:endParaRPr lang="es-ES" dirty="0"/>
          </a:p>
        </p:txBody>
      </p:sp>
      <p:pic>
        <p:nvPicPr>
          <p:cNvPr id="11266" name="Picture 2" descr="C:\Users\Mario Moreno\Desktop\Señales\Imagen Animadas\am9kz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7938"/>
            <a:ext cx="3635896" cy="68659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796136" cy="6858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Entonces Pedro dijo: Señor,</a:t>
            </a:r>
            <a:r>
              <a:rPr lang="es-ES" b="1" dirty="0">
                <a:solidFill>
                  <a:schemeClr val="bg1"/>
                </a:solidFill>
              </a:rPr>
              <a:t> ¿nos dices esta parábola a nosotros, o también a todos los demás 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Y el Señor dijo: ¿Quién es, pues, el mayordomo fiel y prudente</a:t>
            </a:r>
            <a:r>
              <a:rPr lang="es-ES" b="1" dirty="0">
                <a:solidFill>
                  <a:schemeClr val="bg1"/>
                </a:solidFill>
              </a:rPr>
              <a:t> a quien su señor pondrá sobre sus siervos para que a su tiempo les dé sus raciones?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V.43.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Dichoso aquel siervo a quien,</a:t>
            </a:r>
            <a:r>
              <a:rPr lang="es-ES" b="1" dirty="0">
                <a:solidFill>
                  <a:schemeClr val="bg1"/>
                </a:solidFill>
              </a:rPr>
              <a:t> cuando su señor venga, lo encuentre haciendo así.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V.44.  </a:t>
            </a:r>
          </a:p>
          <a:p>
            <a:r>
              <a:rPr lang="es-ES" b="1" dirty="0">
                <a:solidFill>
                  <a:schemeClr val="bg1"/>
                </a:solidFill>
              </a:rPr>
              <a:t>De verdad os digo que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lo pondrá sobre todos sus bienes.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V.45. </a:t>
            </a:r>
          </a:p>
        </p:txBody>
      </p:sp>
      <p:pic>
        <p:nvPicPr>
          <p:cNvPr id="12290" name="Picture 2" descr="C:\Users\Mario Moreno\Desktop\Señales\Imagen Animadas\Agricultor-0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347864" cy="6858000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5950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80112" cy="6858000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Pero si aquel siervo dice en su corazón: "Mi señor tardará en venir"; y empieza a golpear a los criados y a las criadas, y a comer, a beber y a embriagarse;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V.46.  </a:t>
            </a:r>
          </a:p>
          <a:p>
            <a:r>
              <a:rPr lang="es-ES" b="1" dirty="0">
                <a:solidFill>
                  <a:schemeClr val="bg1"/>
                </a:solidFill>
              </a:rPr>
              <a:t>el señor de aquel siervo llegará un día, cuando él no lo espera y a una hora que no sabe, y lo azotará severamente, y le asignará un lugar con los incrédulos.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V.47. </a:t>
            </a:r>
          </a:p>
          <a:p>
            <a:r>
              <a:rPr lang="es-ES" b="1" dirty="0">
                <a:solidFill>
                  <a:schemeClr val="bg1"/>
                </a:solidFill>
              </a:rPr>
              <a:t>Y aquel siervo que sabía la voluntad de su señor, y que no se preparó ni obró conforme a su voluntad, recibirá muchos azotes; </a:t>
            </a:r>
          </a:p>
        </p:txBody>
      </p:sp>
      <p:pic>
        <p:nvPicPr>
          <p:cNvPr id="13314" name="Picture 2" descr="C:\Users\Mario Moreno\Desktop\Señales\Imagen Animadas\animasi-bergerak-3d-00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446"/>
            <a:ext cx="3563888" cy="68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779503" cy="686156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V.48.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pero el que no la sabía, e hizo cosas que merecían castigo, será azotado poco.</a:t>
            </a:r>
            <a:r>
              <a:rPr lang="es-ES" b="1" dirty="0">
                <a:solidFill>
                  <a:schemeClr val="bg1"/>
                </a:solidFill>
              </a:rPr>
              <a:t> A todo el que se le haya dado mucho, mucho se demandará de él; y al que mucho le han confiado, más le exigirán. </a:t>
            </a:r>
          </a:p>
          <a:p>
            <a:r>
              <a:rPr lang="es-ES" b="1" dirty="0">
                <a:solidFill>
                  <a:schemeClr val="bg1"/>
                </a:solidFill>
              </a:rPr>
              <a:t>No debemos de derrochar los bienes que Dios nos a dado para que  se los administremos y ser acusado por eso.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Lucas.16:1. </a:t>
            </a:r>
          </a:p>
          <a:p>
            <a:r>
              <a:rPr lang="es-ES" b="1" dirty="0">
                <a:solidFill>
                  <a:schemeClr val="bg1"/>
                </a:solidFill>
              </a:rPr>
              <a:t>Decía también Jesús a los discípulos: Había cierto hombre rico que tenía un mayordomo;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66"/>
                </a:highlight>
              </a:rPr>
              <a:t>y éste fue acusado ante él de derrochar sus bienes.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14338" name="Picture 2" descr="C:\Users\Mario Moreno\Desktop\Señales\Imagen Animadas\angeles-voland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69" y="0"/>
            <a:ext cx="331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707496" cy="6861561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 ser como Judas. </a:t>
            </a:r>
          </a:p>
          <a:p>
            <a:pPr algn="ctr"/>
            <a:r>
              <a:rPr lang="pt-BR" b="1" u="sng" dirty="0">
                <a:solidFill>
                  <a:schemeClr val="bg1"/>
                </a:solidFill>
                <a:highlight>
                  <a:srgbClr val="0000FF"/>
                </a:highlight>
              </a:rPr>
              <a:t>Juan.12:6.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</a:rPr>
              <a:t>Pero dijo esto, no porque se preocupara por los pobres,</a:t>
            </a:r>
            <a:r>
              <a:rPr lang="es-ES" b="1" dirty="0">
                <a:solidFill>
                  <a:schemeClr val="bg1"/>
                </a:solidFill>
              </a:rPr>
              <a:t> sino porque era un ladrón, y como tenía la bolsa del dinero, sustraía de lo que se echaba en ella. </a:t>
            </a:r>
          </a:p>
          <a:p>
            <a:r>
              <a:rPr lang="es-ES" b="1" dirty="0">
                <a:solidFill>
                  <a:schemeClr val="bg1"/>
                </a:solidFill>
              </a:rPr>
              <a:t>Hay una anécdota de un jardinero que lo dejaron solo en una casa, y Él siempre limpiaba el jardín, un día un amigo le dijo que era un tonto, porque limpiaba diario el jardín, si su amo  no estaba, y Él jardinero le contesta por eso es que limpio diario el jardín porque  no se cuando vendrá mi patrón, pero quiero que cuando Él venga, estar preparado y halle limpio el jardín.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nosotros no sabemos cuando vendrá Él Señor, pero debemos de estar preparado para cuando él venga.</a:t>
            </a:r>
          </a:p>
          <a:p>
            <a:endParaRPr lang="es-ES" dirty="0"/>
          </a:p>
        </p:txBody>
      </p:sp>
      <p:pic>
        <p:nvPicPr>
          <p:cNvPr id="15362" name="Picture 2" descr="C:\Users\Mario Moreno\Desktop\Señales\Imagen Animadas\Ejecutiva-En-Su-Despacho-599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62" y="0"/>
            <a:ext cx="3390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5400" y="23166"/>
            <a:ext cx="9169400" cy="1317601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RESISTIO LA TENTACIÓN. </a:t>
            </a:r>
            <a:b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GENESIS.39:7-12.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340768"/>
            <a:ext cx="5724128" cy="5517232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Otro ejemplo que nos da José, es que él no quiso caer en fornicación  con la mujer de Potifar.</a:t>
            </a:r>
          </a:p>
          <a:p>
            <a:r>
              <a:rPr lang="es-ES" b="1" dirty="0">
                <a:solidFill>
                  <a:schemeClr val="bg1"/>
                </a:solidFill>
              </a:rPr>
              <a:t>1. Ella  lo mira con deseo a José y le propuso que se acostara con ella.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</a:rPr>
              <a:t>Sucedió después de estas cosas que la mujer de su amo miró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</a:rPr>
              <a:t>a José con deseo y le dijo: Acuéstate conmigo.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2. Pero él rehusó la propuesta. </a:t>
            </a:r>
          </a:p>
          <a:p>
            <a:endParaRPr lang="es-ES" dirty="0"/>
          </a:p>
        </p:txBody>
      </p:sp>
      <p:pic>
        <p:nvPicPr>
          <p:cNvPr id="16386" name="Picture 2" descr="C:\Users\Mario Moreno\Desktop\Señales\Imagen Animadas\Estrella-Cine-Tirando-Besos-6454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28" y="1371870"/>
            <a:ext cx="3407172" cy="5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563479" cy="686156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V.8.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Pero él rehusó</a:t>
            </a:r>
            <a:r>
              <a:rPr lang="es-ES" b="1" dirty="0">
                <a:solidFill>
                  <a:schemeClr val="bg1"/>
                </a:solidFill>
              </a:rPr>
              <a:t> y dijo a la mujer de su amo: Estando yo aquí, mi amo no se preocupa de nada en la casa, y ha puesto en mi mano todo lo que posee.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V.9.</a:t>
            </a:r>
          </a:p>
          <a:p>
            <a:r>
              <a:rPr lang="es-ES" b="1" dirty="0">
                <a:solidFill>
                  <a:schemeClr val="bg1"/>
                </a:solidFill>
              </a:rPr>
              <a:t>No hay nadie más grande que yo en esta casa, y nada me ha rehusado excepto a ti,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60093"/>
                </a:highlight>
              </a:rPr>
              <a:t>pues tú eres su mujer.</a:t>
            </a:r>
            <a:r>
              <a:rPr lang="es-ES" b="1" dirty="0">
                <a:solidFill>
                  <a:schemeClr val="bg1"/>
                </a:solidFill>
              </a:rPr>
              <a:t> ¿Cómo entonces iba yo a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hacer esta gran maldad y pecar contra Dios?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Y le hizo ver su condición, en otras palabras “le esta diciendo que ella es una mujer casada que tiene marido”.</a:t>
            </a:r>
          </a:p>
          <a:p>
            <a:r>
              <a:rPr lang="es-ES" b="1" dirty="0">
                <a:solidFill>
                  <a:schemeClr val="bg1"/>
                </a:solidFill>
              </a:rPr>
              <a:t>3. Lo hizo por que sabía que era un pecado contra Dios. </a:t>
            </a:r>
          </a:p>
          <a:p>
            <a:endParaRPr lang="es-ES" dirty="0"/>
          </a:p>
        </p:txBody>
      </p:sp>
      <p:pic>
        <p:nvPicPr>
          <p:cNvPr id="20482" name="Picture 2" descr="C:\Users\Mario Moreno\Desktop\Señales\Imagen Animadas\3257569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63888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200"/>
            <a:ext cx="5724128" cy="68548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Todo pecado es contra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Genesis.20:6.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Dios le dijo en el sueño: Sí, yo sé que en la integridad de tu corazón has hecho esto; y además,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yo te guardé de pecar contra mí;</a:t>
            </a:r>
            <a:r>
              <a:rPr lang="es-ES" b="1" dirty="0">
                <a:solidFill>
                  <a:schemeClr val="bg1"/>
                </a:solidFill>
              </a:rPr>
              <a:t> por eso no te dejé que la tocaras.  </a:t>
            </a:r>
          </a:p>
          <a:p>
            <a:r>
              <a:rPr lang="es-ES" b="1" dirty="0">
                <a:solidFill>
                  <a:schemeClr val="bg1"/>
                </a:solidFill>
              </a:rPr>
              <a:t>David reconoció esto.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II Samuel.12:13.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David dijo a Natán: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He pecado contra el SEÑOR.</a:t>
            </a:r>
            <a:r>
              <a:rPr lang="es-ES" b="1" dirty="0">
                <a:solidFill>
                  <a:schemeClr val="bg1"/>
                </a:solidFill>
              </a:rPr>
              <a:t> Y Natán dijo a David: El SEÑOR ha quitado tu pecado; no morirás.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Salmos.51:4. </a:t>
            </a:r>
          </a:p>
          <a:p>
            <a:endParaRPr lang="es-ES" dirty="0"/>
          </a:p>
        </p:txBody>
      </p:sp>
      <p:pic>
        <p:nvPicPr>
          <p:cNvPr id="21506" name="Picture 2" descr="C:\Users\Mario Moreno\Desktop\Señales\Imagen Animadas\animasi-berpikir-bergerak-gif-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419872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262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419463" cy="686156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Era muy joven 17 años de edad tenia.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Genesis.37:2. </a:t>
            </a:r>
          </a:p>
          <a:p>
            <a:r>
              <a:rPr lang="es-ES" b="1" dirty="0">
                <a:solidFill>
                  <a:schemeClr val="bg1"/>
                </a:solidFill>
              </a:rPr>
              <a:t>Esta es la historia de las generaciones de Jacob: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José, cuando tenía diecisiete años,</a:t>
            </a:r>
            <a:r>
              <a:rPr lang="es-ES" b="1" dirty="0">
                <a:solidFill>
                  <a:schemeClr val="bg1"/>
                </a:solidFill>
              </a:rPr>
              <a:t> apacentaba el rebaño con sus hermanos; el joven estaba con los hijos de </a:t>
            </a:r>
            <a:r>
              <a:rPr lang="es-ES" b="1" dirty="0" err="1">
                <a:solidFill>
                  <a:schemeClr val="bg1"/>
                </a:solidFill>
              </a:rPr>
              <a:t>Bilha</a:t>
            </a:r>
            <a:r>
              <a:rPr lang="es-ES" b="1" dirty="0">
                <a:solidFill>
                  <a:schemeClr val="bg1"/>
                </a:solidFill>
              </a:rPr>
              <a:t> y con los hijos de </a:t>
            </a:r>
            <a:r>
              <a:rPr lang="es-ES" b="1" dirty="0" err="1">
                <a:solidFill>
                  <a:schemeClr val="bg1"/>
                </a:solidFill>
              </a:rPr>
              <a:t>Zilpa</a:t>
            </a:r>
            <a:r>
              <a:rPr lang="es-ES" b="1" dirty="0">
                <a:solidFill>
                  <a:schemeClr val="bg1"/>
                </a:solidFill>
              </a:rPr>
              <a:t>, mujeres de su padre. Y José trajo a su padre malos informes sobre ellos. </a:t>
            </a:r>
          </a:p>
          <a:p>
            <a:endParaRPr lang="es-ES" dirty="0"/>
          </a:p>
        </p:txBody>
      </p:sp>
      <p:pic>
        <p:nvPicPr>
          <p:cNvPr id="1026" name="Picture 2" descr="C:\Users\Mario Moreno\Desktop\Señales\Imagen Animadas\jacob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63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707495" cy="6861561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Contra ti, contra ti sólo he pecado,</a:t>
            </a:r>
            <a:r>
              <a:rPr lang="es-ES" b="1" dirty="0">
                <a:solidFill>
                  <a:schemeClr val="bg1"/>
                </a:solidFill>
              </a:rPr>
              <a:t> y he hecho lo malo delante de tus ojos, de manera que eres justo cuando hablas, y sin reproche cuando juzgas.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Lucas.15:18.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hijo prodigo dijo lo mismo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“HE PECADO CONTRA TI Y EL CIELO”.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1. Ella insistía cada día para que José  se acostara con ella, pero él no quiso.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V.10. </a:t>
            </a:r>
          </a:p>
        </p:txBody>
      </p:sp>
      <p:pic>
        <p:nvPicPr>
          <p:cNvPr id="19458" name="Picture 2" descr="C:\Users\Mario Moreno\Desktop\Señales\Imagen Animadas\animasi-berpikir-bergerak-gif-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61" y="0"/>
            <a:ext cx="339053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42" y="0"/>
            <a:ext cx="593551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Y ella insistía a José día tras día,</a:t>
            </a:r>
            <a:r>
              <a:rPr lang="es-ES" b="1" dirty="0">
                <a:solidFill>
                  <a:schemeClr val="bg1"/>
                </a:solidFill>
              </a:rPr>
              <a:t> pero él no accedió a acostarse con ella o a estar con ella.</a:t>
            </a:r>
          </a:p>
          <a:p>
            <a:r>
              <a:rPr lang="es-ES" b="1" dirty="0">
                <a:solidFill>
                  <a:schemeClr val="bg1"/>
                </a:solidFill>
              </a:rPr>
              <a:t>Y cuando tuvieron solos, y ella le quito la ropa. Él salió corriendo.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V.11.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sucedió un día que él entró en casa para hacer su trabajo,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y no había ninguno de los hombres de la casa allí dentro;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entonces ella lo asió de la ropa, diciendo: ¡Acuéstate conmigo!</a:t>
            </a:r>
            <a:r>
              <a:rPr lang="es-ES" b="1" dirty="0">
                <a:solidFill>
                  <a:schemeClr val="bg1"/>
                </a:solidFill>
              </a:rPr>
              <a:t> Mas él le dejó su ropa en la mano, y salió huyendo afuera. </a:t>
            </a:r>
          </a:p>
          <a:p>
            <a:endParaRPr lang="es-ES" dirty="0"/>
          </a:p>
        </p:txBody>
      </p:sp>
      <p:pic>
        <p:nvPicPr>
          <p:cNvPr id="17410" name="Picture 2" descr="C:\Users\Mario Moreno\Desktop\Señales\Imagen Animadas\devil-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313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70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995527" cy="6861561"/>
          </a:xfrm>
        </p:spPr>
        <p:txBody>
          <a:bodyPr>
            <a:normAutofit fontScale="77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José no se queda para caer, sino que huyo lejos de la mujer. No fue como David.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II Samuel.11:2-4.</a:t>
            </a:r>
          </a:p>
          <a:p>
            <a:r>
              <a:rPr lang="es-ES" b="1" dirty="0">
                <a:solidFill>
                  <a:schemeClr val="bg1"/>
                </a:solidFill>
              </a:rPr>
              <a:t>Y al atardecer David se levantó de su lecho y se paseaba por el terrado de la casa del rey, y desde el terrado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vio a una mujer que se estaba bañando;</a:t>
            </a:r>
            <a:r>
              <a:rPr lang="es-ES" b="1" dirty="0">
                <a:solidFill>
                  <a:schemeClr val="bg1"/>
                </a:solidFill>
              </a:rPr>
              <a:t> y la mujer era de aspecto muy hermoso.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David mandó a preguntar acerca de aquella mujer.</a:t>
            </a:r>
            <a:r>
              <a:rPr lang="es-ES" b="1" dirty="0">
                <a:solidFill>
                  <a:schemeClr val="bg1"/>
                </a:solidFill>
              </a:rPr>
              <a:t> Y alguien dijo: ¿No es ésta Betsabé, hija de Eliam, mujer de Urías hitita?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66"/>
                </a:highlight>
              </a:rPr>
              <a:t>David envió mensajeros y la tomó;</a:t>
            </a:r>
            <a:r>
              <a:rPr lang="es-ES" b="1" dirty="0">
                <a:solidFill>
                  <a:schemeClr val="bg1"/>
                </a:solidFill>
              </a:rPr>
              <a:t> y cuando ella vino a él, él durmió con ella. Después que ella se purificó de su inmundicia, regresó a su casa.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18434" name="Picture 2" descr="C:\Users\Mario Moreno\Desktop\Señales\Imagen Animadas\cool_guy_scoping_woman_l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0"/>
            <a:ext cx="3059832" cy="68580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6067535" cy="6861561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Muchos creen que el acto de huir, es un acto de cobardía, pero para Dios es un acto  de valentía.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hoy en día hubieran llamado a José. </a:t>
            </a:r>
          </a:p>
          <a:p>
            <a:r>
              <a:rPr lang="es-ES" b="1" dirty="0">
                <a:solidFill>
                  <a:schemeClr val="bg1"/>
                </a:solidFill>
              </a:rPr>
              <a:t>“Cobarde poco hombre”.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APLICACIÓN: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Si imitáramos a José, muchos casos de  fornicación y adulterio se hubieran evitado entre los hermanos, Dios dice huir:</a:t>
            </a:r>
          </a:p>
          <a:p>
            <a:r>
              <a:rPr lang="es-ES" b="1" dirty="0">
                <a:solidFill>
                  <a:schemeClr val="bg1"/>
                </a:solidFill>
              </a:rPr>
              <a:t>1. De la fornicación.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Corintios.6:18.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</a:rPr>
              <a:t>Huid de la fornicación.</a:t>
            </a:r>
            <a:r>
              <a:rPr lang="es-ES" b="1" dirty="0">
                <a:solidFill>
                  <a:schemeClr val="bg1"/>
                </a:solidFill>
              </a:rPr>
              <a:t> Todos los demás pecados que un hombre comete están fuera del cuerpo, pero el fornicario peca contra su propio cuerpo. 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44D43B-F1C6-1F1E-E980-DAF72B2DC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00" y="-7939"/>
            <a:ext cx="3043199" cy="68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707495" cy="6861561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Tened  él habito de huir sin retrasos ni parpadeo.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muchos coquetean con el pecado. </a:t>
            </a:r>
          </a:p>
          <a:p>
            <a:r>
              <a:rPr lang="es-ES" b="1" dirty="0">
                <a:solidFill>
                  <a:schemeClr val="bg1"/>
                </a:solidFill>
              </a:rPr>
              <a:t>La fornicación constituye una violación de los derechos de Cristo en nuestros cuerpos.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Los alimentos son para el estómago y el estómago para los alimentos, pero Dios destruirá a los dos. Sin embargo,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</a:rPr>
              <a:t>el cuerpo no es para la fornicación, sino para el Señor, y el Señor es para el cuerpo.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E9E033-514A-BFFC-56E5-5BE4E8AC8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020"/>
            <a:ext cx="3403238" cy="68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580112" cy="685423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V.14.</a:t>
            </a:r>
          </a:p>
          <a:p>
            <a:r>
              <a:rPr lang="es-ES" b="1" dirty="0">
                <a:solidFill>
                  <a:schemeClr val="bg1"/>
                </a:solidFill>
              </a:rPr>
              <a:t>Y Dios, que resucitó al Señor,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también nos resucitará a nosotros mediante su poder.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V.15.  </a:t>
            </a:r>
          </a:p>
          <a:p>
            <a:r>
              <a:rPr lang="es-ES" b="1" dirty="0">
                <a:solidFill>
                  <a:schemeClr val="bg1"/>
                </a:solidFill>
              </a:rPr>
              <a:t>¿No sabéis que vuestros cuerpos son miembros de Cristo?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60093"/>
                </a:highlight>
              </a:rPr>
              <a:t>¿Tomaré, acaso, los miembros de Cristo y los haré miembros de una ramera? ¡De ningún modo!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V.16. 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¿O no sabéis que el que se une a una ramera es un cuerpo con ella?</a:t>
            </a:r>
            <a:r>
              <a:rPr lang="es-ES" b="1" dirty="0">
                <a:solidFill>
                  <a:schemeClr val="bg1"/>
                </a:solidFill>
              </a:rPr>
              <a:t> Porque El dice: LOS DOS VENDRAN A SER UNA SOLA CARNE.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V.17. 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que se une al Señor,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es un espíritu con El.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4578" name="Picture 2" descr="C:\Users\Mario Moreno\Desktop\Señales\Imagen Animadas\dftg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419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0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-25265"/>
            <a:ext cx="5436096" cy="6883265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también arruina el mismo cuerpo. </a:t>
            </a:r>
          </a:p>
          <a:p>
            <a:r>
              <a:rPr lang="es-ES" b="1" dirty="0">
                <a:solidFill>
                  <a:schemeClr val="bg1"/>
                </a:solidFill>
              </a:rPr>
              <a:t>Él fornicario toma su cuerpo, que le pertenece a Cristo y lo une a una ramera. En la fornicación el cuerpo es el instrumento de pecado. “IMÁGENES VERBALES”.</a:t>
            </a:r>
          </a:p>
          <a:p>
            <a:r>
              <a:rPr lang="es-ES" b="1" dirty="0">
                <a:solidFill>
                  <a:schemeClr val="bg1"/>
                </a:solidFill>
              </a:rPr>
              <a:t>2. Huir de las pasiones juveniles.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II Timoteo.2:22.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Huye, pues, de las pasiones juveniles</a:t>
            </a:r>
            <a:r>
              <a:rPr lang="es-ES" b="1" dirty="0">
                <a:solidFill>
                  <a:schemeClr val="bg1"/>
                </a:solidFill>
              </a:rPr>
              <a:t> y sigue la justicia, la fe, el amor y la paz, con los que invocan al Señor con un corazón puro. </a:t>
            </a:r>
          </a:p>
          <a:p>
            <a:endParaRPr lang="es-ES" dirty="0"/>
          </a:p>
        </p:txBody>
      </p:sp>
      <p:pic>
        <p:nvPicPr>
          <p:cNvPr id="25602" name="Picture 2" descr="C:\Users\Mario Moreno\Desktop\Señales\Imagen Animadas\e5tyhh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635487" cy="68615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 imitáramos a José, no lo pensaríamos dos veces para salir corriendo lo mas lejos posibles.</a:t>
            </a:r>
          </a:p>
          <a:p>
            <a:r>
              <a:rPr lang="es-ES" b="1" dirty="0">
                <a:solidFill>
                  <a:schemeClr val="bg1"/>
                </a:solidFill>
              </a:rPr>
              <a:t>¿Por que tantos escándalos de fornicación de miembros de la iglesia y más de predicadores?.</a:t>
            </a:r>
          </a:p>
          <a:p>
            <a:r>
              <a:rPr lang="es-ES" b="1" dirty="0">
                <a:solidFill>
                  <a:schemeClr val="bg1"/>
                </a:solidFill>
              </a:rPr>
              <a:t>1. Hermano con hermana  caen en fornicación o adulterio. Dios desea que nos abstengamos, huyamos, apartarnos de fornicación.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Tessalonicenses.4:3. </a:t>
            </a:r>
          </a:p>
        </p:txBody>
      </p:sp>
      <p:pic>
        <p:nvPicPr>
          <p:cNvPr id="26626" name="Picture 2" descr="C:\Users\Mario Moreno\Desktop\Señales\Imagen Animadas\Familia-0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53" y="0"/>
            <a:ext cx="3462547" cy="68580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707495" cy="6861561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Porque esta es la voluntad de Dios: vuestra santificación; es decir,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que os abstengáis de inmoralidad sexual;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Aquí Pablo hace clara y rotunda afirmación para exponer la idea  cristiana de la santificación como siendo la voluntad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2. Nadie debe pecar o defraudar a su hermano, al caer en fornicación o adulterio con la esposa del hermano o viceversa.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Tesalonicenses.4:4-6. </a:t>
            </a:r>
          </a:p>
        </p:txBody>
      </p:sp>
      <p:pic>
        <p:nvPicPr>
          <p:cNvPr id="27650" name="Picture 2" descr="C:\Users\Mario Moreno\Desktop\Señales\Imagen Animadas\islamic-parstools-9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7" y="0"/>
            <a:ext cx="34619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563479" cy="686156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</a:rPr>
              <a:t>que cada uno de vosotros sepa cómo poseer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su propio vaso en santificación y honor,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V.5.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no en pasión de concupiscencia,</a:t>
            </a:r>
            <a:r>
              <a:rPr lang="es-ES" b="1" dirty="0">
                <a:solidFill>
                  <a:schemeClr val="bg1"/>
                </a:solidFill>
              </a:rPr>
              <a:t> como los gentiles que no conocen a Dios;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V.6.  </a:t>
            </a:r>
          </a:p>
          <a:p>
            <a:r>
              <a:rPr lang="es-ES" b="1" dirty="0">
                <a:solidFill>
                  <a:schemeClr val="bg1"/>
                </a:solidFill>
              </a:rPr>
              <a:t>y que nadie peque y defraude a su hermano en este asunto,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porque el Señor es el vengador en todas estas cosas,</a:t>
            </a:r>
            <a:r>
              <a:rPr lang="es-ES" b="1" dirty="0">
                <a:solidFill>
                  <a:schemeClr val="bg1"/>
                </a:solidFill>
              </a:rPr>
              <a:t> como también antes os lo dijimos y advertimos solemnemente. </a:t>
            </a:r>
          </a:p>
          <a:p>
            <a:r>
              <a:rPr lang="es-ES" b="1" dirty="0">
                <a:solidFill>
                  <a:schemeClr val="bg1"/>
                </a:solidFill>
              </a:rPr>
              <a:t>La razón por que Dios  no nos ha llamado a impureza, sino a santificación. 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55265A-6E75-6826-82B0-DC9E94C0D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211"/>
            <a:ext cx="3576588" cy="684578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6047950" cy="68615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Era el preferido de su Padre.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Genesis.37:3.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Y amaba Israel a José más que a todos sus hijos,</a:t>
            </a:r>
            <a:r>
              <a:rPr lang="es-ES" b="1" dirty="0">
                <a:solidFill>
                  <a:schemeClr val="bg1"/>
                </a:solidFill>
              </a:rPr>
              <a:t> porque era para él el hijo de su vejez; y le hizo una túnica de muchos colores. </a:t>
            </a:r>
          </a:p>
          <a:p>
            <a:r>
              <a:rPr lang="es-ES" b="1" dirty="0">
                <a:solidFill>
                  <a:schemeClr val="bg1"/>
                </a:solidFill>
              </a:rPr>
              <a:t>Y por eso sus hermanos lo odiaban.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</a:rPr>
              <a:t>Y vieron sus hermanos que su padre lo amaba más que a todos sus hermanos;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por eso lo odiaban y no podían hablarle amistosamente.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dirty="0">
              <a:solidFill>
                <a:srgbClr val="00B0F0"/>
              </a:solidFill>
            </a:endParaRPr>
          </a:p>
        </p:txBody>
      </p:sp>
      <p:pic>
        <p:nvPicPr>
          <p:cNvPr id="2050" name="Picture 2" descr="C:\Users\Mario Moreno\Desktop\Señales\Imagen Animadas\jacob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98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io Moreno\Desktop\Señales\Imagen Animadas\billy_bully_chasing_bobby_hg_cl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83" y="3436938"/>
            <a:ext cx="3079417" cy="34210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016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419463" cy="686156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V.7.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Dios no nos ha llamado a impureza,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sino a santificación.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V.8.</a:t>
            </a:r>
          </a:p>
          <a:p>
            <a:r>
              <a:rPr lang="es-ES" b="1" dirty="0">
                <a:solidFill>
                  <a:schemeClr val="bg1"/>
                </a:solidFill>
              </a:rPr>
              <a:t>Por consiguiente,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el que rechaza esto no rechaza a hombre, sino al Dios</a:t>
            </a:r>
            <a:r>
              <a:rPr lang="es-ES" b="1" dirty="0">
                <a:solidFill>
                  <a:schemeClr val="bg1"/>
                </a:solidFill>
              </a:rPr>
              <a:t> que os da su Espíritu Santo. </a:t>
            </a:r>
          </a:p>
          <a:p>
            <a:r>
              <a:rPr lang="es-ES" b="1" dirty="0">
                <a:solidFill>
                  <a:schemeClr val="bg1"/>
                </a:solidFill>
              </a:rPr>
              <a:t>3. Aunque no paguemos las consecuencias de este pecado aquí.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Proverbios.6:34.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Porque los celos enfurecen al hombre,</a:t>
            </a:r>
            <a:r>
              <a:rPr lang="es-ES" b="1" dirty="0">
                <a:solidFill>
                  <a:schemeClr val="bg1"/>
                </a:solidFill>
              </a:rPr>
              <a:t> y no perdonará en el día de la venganza. </a:t>
            </a:r>
          </a:p>
          <a:p>
            <a:endParaRPr lang="es-ES" b="1" dirty="0">
              <a:solidFill>
                <a:srgbClr val="00B0F0"/>
              </a:solidFill>
            </a:endParaRPr>
          </a:p>
        </p:txBody>
      </p:sp>
      <p:pic>
        <p:nvPicPr>
          <p:cNvPr id="29698" name="Picture 2" descr="C:\Users\Mario Moreno\Desktop\Señales\Imagen Animadas\37_1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63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06" y="0"/>
            <a:ext cx="5286874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 pagaremos  al  final  y con una condenación eterna.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Corintios.6:9-10.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O no sabéis que los injustos no heredarán el reino de Dios?</a:t>
            </a:r>
            <a:r>
              <a:rPr lang="es-ES" b="1" dirty="0">
                <a:solidFill>
                  <a:schemeClr val="bg1"/>
                </a:solidFill>
              </a:rPr>
              <a:t> No os dejéis engañar: ni los inmorales, ni los idólatras, ni los adúlteros, ni los afeminados, ni los homosexuales,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V.10.</a:t>
            </a:r>
          </a:p>
          <a:p>
            <a:r>
              <a:rPr lang="es-ES" b="1" dirty="0">
                <a:solidFill>
                  <a:schemeClr val="bg1"/>
                </a:solidFill>
              </a:rPr>
              <a:t>ni los ladrones, ni los avaros, ni los borrachos, ni los difamadores, ni los estafadores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66"/>
                </a:highlight>
              </a:rPr>
              <a:t>heredarán el reino de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B0CA64-C573-C220-CF4B-2EE5A3692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0"/>
            <a:ext cx="3864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714"/>
            <a:ext cx="5364088" cy="684028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Gálatas.5:19-21. </a:t>
            </a:r>
          </a:p>
          <a:p>
            <a:r>
              <a:rPr lang="es-ES" b="1" dirty="0">
                <a:solidFill>
                  <a:schemeClr val="bg1"/>
                </a:solidFill>
              </a:rPr>
              <a:t>Ahora bien, las obras de la carne son evidentes, las cuales son: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</a:rPr>
              <a:t>inmoralidad,</a:t>
            </a:r>
            <a:r>
              <a:rPr lang="es-ES" b="1" dirty="0">
                <a:solidFill>
                  <a:schemeClr val="bg1"/>
                </a:solidFill>
              </a:rPr>
              <a:t> impureza, sensualidad,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</a:rPr>
              <a:t>idolatría, hechicería,</a:t>
            </a:r>
            <a:r>
              <a:rPr lang="es-ES" b="1" dirty="0">
                <a:solidFill>
                  <a:schemeClr val="bg1"/>
                </a:solidFill>
              </a:rPr>
              <a:t> enemistades, pleitos, celos, enojos, rivalidades, disensiones, sectarismos,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V.21.</a:t>
            </a:r>
          </a:p>
          <a:p>
            <a:r>
              <a:rPr lang="es-ES" b="1" dirty="0">
                <a:solidFill>
                  <a:schemeClr val="bg1"/>
                </a:solidFill>
              </a:rPr>
              <a:t>envidias, borracheras, orgías y cosas semejantes, contra las cuales os advierto, como ya os lo he dicho antes,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que los que practican tales cosas no heredarán el reino de Dios.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 descr="C:\Users\Mario Moreno\Desktop\Señales\Imagen Animadas\Biblia-8912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25401"/>
            <a:ext cx="3758702" cy="6900864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07409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318787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Apocalipsis.21:8.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los cobardes, incrédulos, abominables, asesinos, inmorales, hechiceros, idólatras y todos los mentirosos </a:t>
            </a:r>
            <a:r>
              <a:rPr lang="es-ES" b="1" u="sng" dirty="0">
                <a:solidFill>
                  <a:schemeClr val="bg1"/>
                </a:solidFill>
              </a:rPr>
              <a:t>tendrán su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60093"/>
                </a:highlight>
              </a:rPr>
              <a:t>herencia en el lago que arde con fuego y azufre, que es la muerte segunda.</a:t>
            </a:r>
          </a:p>
          <a:p>
            <a:r>
              <a:rPr lang="es-ES" b="1" dirty="0">
                <a:solidFill>
                  <a:schemeClr val="bg1"/>
                </a:solidFill>
              </a:rPr>
              <a:t>No sigamos dándole oportunidad al diablo, huyamos de  la fornicación o de cualquier otro pecado, desde la primera insinuación, cortemos esto. </a:t>
            </a:r>
          </a:p>
          <a:p>
            <a:r>
              <a:rPr lang="es-ES" b="1" dirty="0">
                <a:solidFill>
                  <a:schemeClr val="bg1"/>
                </a:solidFill>
              </a:rPr>
              <a:t>Huyamos siempre de este pecado como lo hizo </a:t>
            </a:r>
            <a:r>
              <a:rPr lang="es-ES" b="1" dirty="0" err="1">
                <a:solidFill>
                  <a:schemeClr val="bg1"/>
                </a:solidFill>
              </a:rPr>
              <a:t>Jose</a:t>
            </a:r>
            <a:r>
              <a:rPr lang="es-ES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8D8C32-97DB-9BFF-41C0-7F755644E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18892"/>
            <a:ext cx="3995936" cy="68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 sigamos  haciéndole mas daño al cuerpo de Cristo que es la iglesia con estos escándalos de fornicación y adulterio y más los predicadores. </a:t>
            </a:r>
          </a:p>
          <a:p>
            <a:r>
              <a:rPr lang="es-ES" b="1" dirty="0">
                <a:solidFill>
                  <a:schemeClr val="bg1"/>
                </a:solidFill>
              </a:rPr>
              <a:t>Demos el ejemplo.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Timoteo.4:12. </a:t>
            </a:r>
          </a:p>
          <a:p>
            <a:r>
              <a:rPr lang="es-ES" b="1" dirty="0">
                <a:solidFill>
                  <a:schemeClr val="bg1"/>
                </a:solidFill>
              </a:rPr>
              <a:t>No permitas que nadie menosprecie tu juventud; antes,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sé ejemplo de los creyentes en palabra,</a:t>
            </a:r>
            <a:r>
              <a:rPr lang="es-ES" b="1" dirty="0">
                <a:solidFill>
                  <a:schemeClr val="bg1"/>
                </a:solidFill>
              </a:rPr>
              <a:t> conducta, amor, fe y pureza. </a:t>
            </a:r>
          </a:p>
          <a:p>
            <a:r>
              <a:rPr lang="es-ES" b="1" dirty="0">
                <a:solidFill>
                  <a:schemeClr val="bg1"/>
                </a:solidFill>
              </a:rPr>
              <a:t>Es </a:t>
            </a:r>
            <a:r>
              <a:rPr lang="es-ES" b="1" u="sng" dirty="0">
                <a:solidFill>
                  <a:schemeClr val="bg1"/>
                </a:solidFill>
              </a:rPr>
              <a:t>“INAPROPIADO”.</a:t>
            </a:r>
          </a:p>
          <a:p>
            <a:endParaRPr lang="es-ES" dirty="0"/>
          </a:p>
        </p:txBody>
      </p:sp>
      <p:pic>
        <p:nvPicPr>
          <p:cNvPr id="3074" name="Picture 2" descr="C:\Users\Mario Moreno\Desktop\Señales\Imagen Animadas\dczah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26195"/>
            <a:ext cx="3707540" cy="685800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419134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868144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 los santos ser inmorales.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Efesios.5:3.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que la inmoralidad, y toda impureza o avaricia,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ni siquiera se mencionen entre vosotros,</a:t>
            </a:r>
            <a:r>
              <a:rPr lang="es-ES" b="1" dirty="0">
                <a:solidFill>
                  <a:schemeClr val="bg1"/>
                </a:solidFill>
              </a:rPr>
              <a:t> como corresponde a los santos; </a:t>
            </a:r>
          </a:p>
          <a:p>
            <a:r>
              <a:rPr lang="es-ES" b="1" dirty="0">
                <a:solidFill>
                  <a:schemeClr val="bg1"/>
                </a:solidFill>
              </a:rPr>
              <a:t>No se debe ni mencionar entre los santos.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hacer morir  la fornicación.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Colosenses.3:5. </a:t>
            </a:r>
          </a:p>
          <a:p>
            <a:r>
              <a:rPr lang="es-ES" b="1" dirty="0">
                <a:solidFill>
                  <a:schemeClr val="bg1"/>
                </a:solidFill>
              </a:rPr>
              <a:t>Por tanto,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considerad los miembros de vuestro cuerpo terrenal como muertos a la fornicación,</a:t>
            </a:r>
            <a:r>
              <a:rPr lang="es-ES" b="1" dirty="0">
                <a:solidFill>
                  <a:schemeClr val="bg1"/>
                </a:solidFill>
              </a:rPr>
              <a:t> la impureza, las pasiones, los malos deseos y la avaricia, que es idolatría. </a:t>
            </a:r>
          </a:p>
          <a:p>
            <a:endParaRPr lang="es-ES" dirty="0"/>
          </a:p>
        </p:txBody>
      </p:sp>
      <p:pic>
        <p:nvPicPr>
          <p:cNvPr id="4098" name="Picture 2" descr="C:\Users\Mario Moreno\Desktop\Señales\Imagen Animadas\diferencias-entre-hombres-y-mujeres_7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3275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076056" cy="6858000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“Dar muerte, hacer morir, tratar como muerto”. Dios desea que hagamos morir la inmoralidad en nosotros.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Dejemos ya los escándalos de fornicación o adulterio.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que la iglesia no sea burla de la gente inconversa. Y no seamos tropiezo a nadie.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Corintios.10:32.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No seáis motivo de tropiezo ni a judíos,</a:t>
            </a:r>
            <a:r>
              <a:rPr lang="es-ES" b="1" dirty="0">
                <a:solidFill>
                  <a:schemeClr val="bg1"/>
                </a:solidFill>
              </a:rPr>
              <a:t> ni a griegos, ni a la iglesia de Dios;  </a:t>
            </a:r>
          </a:p>
          <a:p>
            <a:r>
              <a:rPr lang="es-ES" b="1" dirty="0">
                <a:solidFill>
                  <a:schemeClr val="bg1"/>
                </a:solidFill>
              </a:rPr>
              <a:t>¿Cuantos predicadores no han caído en este pecado y han sido tropiezo a muchos?. 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B1776-0501-5399-3D3A-EC7AA56DF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56" y="-17464"/>
            <a:ext cx="4037276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2700" y="-1"/>
            <a:ext cx="9169400" cy="1323305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HONRO A DIOS. </a:t>
            </a:r>
            <a:b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GENESIS.40:8; 41:16.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340768"/>
            <a:ext cx="5508104" cy="551723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V.8.</a:t>
            </a:r>
          </a:p>
          <a:p>
            <a:r>
              <a:rPr lang="es-ES" b="1" dirty="0">
                <a:solidFill>
                  <a:schemeClr val="bg1"/>
                </a:solidFill>
              </a:rPr>
              <a:t>Y ellos le respondieron: Hemos tenido un sueño y no hay nadie que lo interprete. Entonces José les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¿No pertenecen a Dios las interpretaciones?</a:t>
            </a:r>
            <a:r>
              <a:rPr lang="es-ES" b="1" dirty="0">
                <a:solidFill>
                  <a:schemeClr val="bg1"/>
                </a:solidFill>
              </a:rPr>
              <a:t> Os ruego que me lo contéis.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Genesis.41:16.</a:t>
            </a:r>
          </a:p>
          <a:p>
            <a:r>
              <a:rPr lang="es-ES" b="1" dirty="0">
                <a:solidFill>
                  <a:schemeClr val="bg1"/>
                </a:solidFill>
              </a:rPr>
              <a:t>José respondió a Faraón, diciendo: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No está en mí;</a:t>
            </a:r>
            <a:r>
              <a:rPr lang="es-ES" b="1" dirty="0">
                <a:solidFill>
                  <a:schemeClr val="bg1"/>
                </a:solidFill>
              </a:rPr>
              <a:t> Dios dará a Faraón una respuesta favorable. </a:t>
            </a:r>
          </a:p>
          <a:p>
            <a:endParaRPr lang="es-ES" b="1" dirty="0"/>
          </a:p>
        </p:txBody>
      </p:sp>
      <p:pic>
        <p:nvPicPr>
          <p:cNvPr id="6146" name="Picture 2" descr="C:\Users\Mario Moreno\Desktop\Señales\Imagen Animadas\e14wwi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04" y="1340768"/>
            <a:ext cx="3623196" cy="5517232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33121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Cuándo los dos oficiales y el mismo Faraón le dijeron los sueños a José, él dijo.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</a:rPr>
              <a:t>“ ¿NO PERTENECEN A DIOS LAS INTERPRETACIONES? Y DIOS DARÁ LA RESPUESTA”.</a:t>
            </a:r>
          </a:p>
          <a:p>
            <a:r>
              <a:rPr lang="es-ES" b="1" dirty="0">
                <a:solidFill>
                  <a:schemeClr val="bg1"/>
                </a:solidFill>
              </a:rPr>
              <a:t>1. José dio el crédito a Dios, José honro a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No fue como Moisés que no dio la honra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Numeros.20:8-12.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Toma la vara y reúne a la congregación,</a:t>
            </a:r>
            <a:r>
              <a:rPr lang="es-ES" b="1" dirty="0">
                <a:solidFill>
                  <a:schemeClr val="bg1"/>
                </a:solidFill>
              </a:rPr>
              <a:t> tú y tu hermano Aarón, y hablad a la peña a la vista de ellos, para que la peña dé su agua. Así sacarás para ellos agua de la peña, y beban la congregación y sus animales. 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7F79B7-A708-B79F-0AB3-AAF9D15D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96" y="-7938"/>
            <a:ext cx="3720604" cy="68580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25783" y="0"/>
            <a:ext cx="5965935" cy="6858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V.9.</a:t>
            </a:r>
          </a:p>
          <a:p>
            <a:r>
              <a:rPr lang="es-ES" b="1" dirty="0">
                <a:solidFill>
                  <a:schemeClr val="bg1"/>
                </a:solidFill>
              </a:rPr>
              <a:t>Tomó Moisés la vara de la presencia del SEÑOR,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tal como El se lo había ordenado;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V.10.  </a:t>
            </a:r>
          </a:p>
          <a:p>
            <a:r>
              <a:rPr lang="es-ES" b="1" dirty="0">
                <a:solidFill>
                  <a:schemeClr val="bg1"/>
                </a:solidFill>
              </a:rPr>
              <a:t>y Moisés y Aarón reunieron al pueblo ante la peña. Y él les dijo: Oíd, ahora, rebeldes.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¿Sacaremos agua de esta peña para vosotros?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V.11.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Entonces Moisés levantó su mano y golpeó la peña dos veces con su vara,</a:t>
            </a:r>
            <a:r>
              <a:rPr lang="es-ES" b="1" dirty="0">
                <a:solidFill>
                  <a:schemeClr val="bg1"/>
                </a:solidFill>
              </a:rPr>
              <a:t> y brotó agua en abundancia, y bebió el pueblo y sus animales.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V.12.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SEÑOR dijo a Moisés y a Aarón: Porque vosotros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no me creísteis a fin de tratarme como santo ante los ojos de los hijos de Israel,</a:t>
            </a:r>
            <a:r>
              <a:rPr lang="es-ES" b="1" dirty="0">
                <a:solidFill>
                  <a:schemeClr val="bg1"/>
                </a:solidFill>
              </a:rPr>
              <a:t> por tanto no conduciréis a este pueblo a la tierra que les he dado.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8194" name="Picture 2" descr="C:\Users\Mario Moreno\Desktop\Señales\Imagen Animadas\pharisee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34" y="0"/>
            <a:ext cx="3190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29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779503" cy="6861561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Le tenían envidia.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Y sus hermanos le tenían envidia,</a:t>
            </a:r>
            <a:r>
              <a:rPr lang="es-ES" b="1" dirty="0">
                <a:solidFill>
                  <a:schemeClr val="bg1"/>
                </a:solidFill>
              </a:rPr>
              <a:t> pero su padre reflexionaba sobre lo dicho. </a:t>
            </a:r>
          </a:p>
          <a:p>
            <a:r>
              <a:rPr lang="es-ES" b="1" dirty="0">
                <a:solidFill>
                  <a:schemeClr val="bg1"/>
                </a:solidFill>
              </a:rPr>
              <a:t>La vida de José nos sirve de ejemplo a nosotros para que le imitemos su buen ejemplo de servir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siempre estuvo con Él, aunque permitió que le sucedieran algunas cosas malas, como ser vendido, encarcelado. Dios siempre estuvo con él para ayudarle. </a:t>
            </a:r>
          </a:p>
          <a:p>
            <a:endParaRPr lang="es-ES" b="1" dirty="0"/>
          </a:p>
        </p:txBody>
      </p:sp>
      <p:pic>
        <p:nvPicPr>
          <p:cNvPr id="3074" name="Picture 2" descr="C:\Users\Mario Moreno\Desktop\Señales\Imagen Animadas\billy_bully_money_shake_l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491880" cy="3789040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3075" name="Picture 3" descr="C:\Users\Mario Moreno\Desktop\Señales\Imagen Animadas\bully-kid-wedgie-bo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89040"/>
            <a:ext cx="349188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APLICACIÓN: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¿Honramos a Dios, dando el crédito a Dios por lo que hacemos?. </a:t>
            </a:r>
          </a:p>
          <a:p>
            <a:r>
              <a:rPr lang="es-ES" b="1" dirty="0">
                <a:solidFill>
                  <a:schemeClr val="bg1"/>
                </a:solidFill>
              </a:rPr>
              <a:t>Él Apóstol Pablo lo hizo.</a:t>
            </a:r>
          </a:p>
          <a:p>
            <a:r>
              <a:rPr lang="es-ES" b="1" dirty="0">
                <a:solidFill>
                  <a:schemeClr val="bg1"/>
                </a:solidFill>
              </a:rPr>
              <a:t>1. Trabajo más, pero por la gracia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Corintios.15:10.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Pero por la gracia de Dios soy lo que soy,</a:t>
            </a:r>
            <a:r>
              <a:rPr lang="es-ES" b="1" dirty="0">
                <a:solidFill>
                  <a:schemeClr val="bg1"/>
                </a:solidFill>
              </a:rPr>
              <a:t> y su gracia para conmigo no resultó vana; antes bien he trabajado mucho más que todos ellos, aunque no yo, sino la gracia de Dios en mí.</a:t>
            </a:r>
          </a:p>
          <a:p>
            <a:r>
              <a:rPr lang="es-ES" b="1" dirty="0">
                <a:solidFill>
                  <a:schemeClr val="bg1"/>
                </a:solidFill>
              </a:rPr>
              <a:t>2. Nuestra suficiencia es de Dios. </a:t>
            </a:r>
          </a:p>
          <a:p>
            <a:endParaRPr lang="es-ES" dirty="0"/>
          </a:p>
        </p:txBody>
      </p:sp>
      <p:pic>
        <p:nvPicPr>
          <p:cNvPr id="9218" name="Picture 2" descr="C:\Users\Mario Moreno\Desktop\Señales\Imagen Animadas\priest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96" y="0"/>
            <a:ext cx="3695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364088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II Corintios.3:5.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¿Qué es, pues, Apolos? Y ¿qué es Pablo? Servidores</a:t>
            </a:r>
            <a:r>
              <a:rPr lang="es-ES" b="1" dirty="0">
                <a:solidFill>
                  <a:schemeClr val="bg1"/>
                </a:solidFill>
              </a:rPr>
              <a:t> mediante los cuales vosotros habéis creído, según el Señor dio oportunidad a cada uno.   </a:t>
            </a:r>
          </a:p>
          <a:p>
            <a:r>
              <a:rPr lang="es-ES" b="1" dirty="0">
                <a:solidFill>
                  <a:schemeClr val="bg1"/>
                </a:solidFill>
              </a:rPr>
              <a:t>Él no tenia tanta energía de dentro, sino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3. Dios  es él que obra el hacer como el querer.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Filipenses.2:13.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Dios es quien obra en vosotros tanto el querer como el hacer, para su beneplácito. 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es la energía.</a:t>
            </a:r>
          </a:p>
          <a:p>
            <a:endParaRPr lang="es-ES" b="1" dirty="0">
              <a:solidFill>
                <a:srgbClr val="00B0F0"/>
              </a:solidFill>
            </a:endParaRPr>
          </a:p>
        </p:txBody>
      </p:sp>
      <p:pic>
        <p:nvPicPr>
          <p:cNvPr id="10242" name="Picture 2" descr="C:\Users\Mario Moreno\Desktop\Señales\Imagen Animadas\pt391_stick_figure_walking_reading_book_300_wh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Colosenses.1:28-29.</a:t>
            </a:r>
          </a:p>
          <a:p>
            <a:r>
              <a:rPr lang="es-ES" b="1" dirty="0">
                <a:solidFill>
                  <a:schemeClr val="bg1"/>
                </a:solidFill>
              </a:rPr>
              <a:t>A El nosotros proclamamos, amonestando a todos los hombres, y enseñando a todos los hombres con toda sabiduría,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a fin de poder presentar a todo hombre perfecto en Cristo.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V.29.</a:t>
            </a:r>
          </a:p>
          <a:p>
            <a:r>
              <a:rPr lang="es-ES" b="1" dirty="0">
                <a:solidFill>
                  <a:schemeClr val="bg1"/>
                </a:solidFill>
              </a:rPr>
              <a:t>Y con este fin también trabajo, esforzándome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según su poder que obra poderosamente en mí.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4. Pablo se esforzaba para llevar a todo hombre perfecto a Cristo, pero este esfuerzo era por el poder de Dios que obraba en él.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</a:rPr>
              <a:t>“TRABAJO”.</a:t>
            </a:r>
            <a:r>
              <a:rPr lang="es-ES" b="1" dirty="0">
                <a:solidFill>
                  <a:schemeClr val="bg1"/>
                </a:solidFill>
              </a:rPr>
              <a:t> Significa afán, fatigarse, por un afanoso trabajo. </a:t>
            </a:r>
          </a:p>
          <a:p>
            <a:endParaRPr lang="es-ES" b="1" dirty="0"/>
          </a:p>
        </p:txBody>
      </p:sp>
      <p:pic>
        <p:nvPicPr>
          <p:cNvPr id="11266" name="Picture 2" descr="C:\Users\Mario Moreno\Desktop\Señales\Imagen Animadas\ani10BibleGoldR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91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Mateo.11:28.</a:t>
            </a:r>
          </a:p>
          <a:p>
            <a:r>
              <a:rPr lang="es-ES" b="1" dirty="0">
                <a:solidFill>
                  <a:schemeClr val="bg1"/>
                </a:solidFill>
              </a:rPr>
              <a:t>Venid a mí, todos los que estáis cansados y cargados,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 yo os haré descansar.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Afanarse. </a:t>
            </a:r>
          </a:p>
          <a:p>
            <a:r>
              <a:rPr lang="es-ES" b="1" dirty="0">
                <a:solidFill>
                  <a:schemeClr val="bg1"/>
                </a:solidFill>
              </a:rPr>
              <a:t>Pablo era consciente de la energía de Dios obrando en él. En poder- como dinamita.</a:t>
            </a:r>
          </a:p>
          <a:p>
            <a:r>
              <a:rPr lang="es-ES" b="1" dirty="0">
                <a:solidFill>
                  <a:schemeClr val="bg1"/>
                </a:solidFill>
              </a:rPr>
              <a:t>5. Dios es él que da el crecimiento.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Corintios.3:6.</a:t>
            </a:r>
          </a:p>
          <a:p>
            <a:r>
              <a:rPr lang="es-ES" b="1" dirty="0">
                <a:solidFill>
                  <a:schemeClr val="bg1"/>
                </a:solidFill>
              </a:rPr>
              <a:t>Yo planté, Apolos regó,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pero Dios ha dado el crecimiento.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Mucho oímos decir </a:t>
            </a:r>
          </a:p>
          <a:p>
            <a:r>
              <a:rPr lang="es-ES" b="1" dirty="0">
                <a:solidFill>
                  <a:schemeClr val="bg1"/>
                </a:solidFill>
              </a:rPr>
              <a:t>“Yo bautice a tantas personas”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2291" name="Picture 3" descr="C:\Users\Mario Moreno\Desktop\Señales\Imagen Animadas\JSUS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87" y="0"/>
            <a:ext cx="361773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652120" cy="6858000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“Yo visite tantos hogares”</a:t>
            </a:r>
          </a:p>
          <a:p>
            <a:r>
              <a:rPr lang="es-ES" b="1" dirty="0">
                <a:solidFill>
                  <a:schemeClr val="bg1"/>
                </a:solidFill>
              </a:rPr>
              <a:t>“Yo predique” </a:t>
            </a:r>
          </a:p>
          <a:p>
            <a:r>
              <a:rPr lang="es-ES" b="1" dirty="0">
                <a:solidFill>
                  <a:schemeClr val="bg1"/>
                </a:solidFill>
              </a:rPr>
              <a:t>“Yo hice”</a:t>
            </a:r>
          </a:p>
          <a:p>
            <a:r>
              <a:rPr lang="es-ES" b="1" dirty="0">
                <a:solidFill>
                  <a:schemeClr val="bg1"/>
                </a:solidFill>
              </a:rPr>
              <a:t>solo oímos el “YO”, pero no damos el crédito a Dios que lo merece todo. </a:t>
            </a:r>
          </a:p>
          <a:p>
            <a:r>
              <a:rPr lang="es-ES" b="1" dirty="0">
                <a:solidFill>
                  <a:schemeClr val="bg1"/>
                </a:solidFill>
              </a:rPr>
              <a:t>No damos la honra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Sino que solo nos alabamos nosotros mismos, cuidado que Dios es quien nos da el poder, la fuerza, la vida para hacer todas las cosas, sin él nada podemos hacer.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Juan.15:5.</a:t>
            </a:r>
          </a:p>
          <a:p>
            <a:r>
              <a:rPr lang="es-ES" b="1" dirty="0">
                <a:solidFill>
                  <a:schemeClr val="bg1"/>
                </a:solidFill>
              </a:rPr>
              <a:t>Yo soy la vid, vosotros los sarmientos; el que permanece en mí y yo en él, ése da mucho fruto,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66"/>
                </a:highlight>
              </a:rPr>
              <a:t>porque separados de mí nada podéis hacer.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</a:p>
          <a:p>
            <a:endParaRPr lang="es-ES" dirty="0"/>
          </a:p>
        </p:txBody>
      </p:sp>
      <p:pic>
        <p:nvPicPr>
          <p:cNvPr id="13314" name="Picture 2" descr="C:\Users\Mario Moreno\Desktop\Señales\Imagen Animadas\michae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491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PERDONO A SUS HERMANOS. </a:t>
            </a:r>
            <a:b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GENESIS.45:15.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50938"/>
            <a:ext cx="5297714" cy="570706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besó a todos sus hermanos, y lloró sobre ellos; y después sus hermanos hablaron con él.</a:t>
            </a:r>
          </a:p>
          <a:p>
            <a:r>
              <a:rPr lang="es-ES" b="1" dirty="0">
                <a:solidFill>
                  <a:schemeClr val="bg1"/>
                </a:solidFill>
              </a:rPr>
              <a:t>Otro ejemplo de imitar de José, es su amor para perdonar, después que sus hermanos le hicieron mal:</a:t>
            </a:r>
          </a:p>
          <a:p>
            <a:r>
              <a:rPr lang="es-ES" b="1" dirty="0">
                <a:solidFill>
                  <a:schemeClr val="bg1"/>
                </a:solidFill>
              </a:rPr>
              <a:t>1. Lo odiaban.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Genesis.37:4.</a:t>
            </a:r>
          </a:p>
          <a:p>
            <a:endParaRPr lang="es-ES" dirty="0">
              <a:solidFill>
                <a:srgbClr val="00B0F0"/>
              </a:solidFill>
            </a:endParaRPr>
          </a:p>
        </p:txBody>
      </p:sp>
      <p:pic>
        <p:nvPicPr>
          <p:cNvPr id="14338" name="Picture 2" descr="C:\Users\Mario Moreno\Desktop\Señales\Imagen Animadas\sderfggc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50938"/>
            <a:ext cx="3851920" cy="5707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664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364088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vieron sus hermanos que su padre lo amaba más que a todos sus hermanos;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</a:rPr>
              <a:t>por eso lo odiaban y no podían hablarle amistosamente.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2. Le tenían envidia.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Y sus hermanos le tenían envidia,</a:t>
            </a:r>
            <a:r>
              <a:rPr lang="es-ES" b="1" dirty="0">
                <a:solidFill>
                  <a:schemeClr val="bg1"/>
                </a:solidFill>
              </a:rPr>
              <a:t> pero su padre reflexionaba sobre lo dicho.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Y Judá dijo a sus hermanos:</a:t>
            </a:r>
            <a:r>
              <a:rPr lang="es-ES" b="1" dirty="0">
                <a:solidFill>
                  <a:schemeClr val="bg1"/>
                </a:solidFill>
              </a:rPr>
              <a:t> ¿Qué ganaremos con matar a nuestro hermano y ocultar su sangre?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C:\Users\Mario Moreno\Desktop\Señales\Imagen Animadas\vYyzvT0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200"/>
            <a:ext cx="5868144" cy="68548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3. Lo querrían matar.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V.18.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ellos lo vieron de lejos, y antes que se les acercara,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60093"/>
                </a:highlight>
              </a:rPr>
              <a:t>tramaron contra él para matarlo.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4. Lo vendieron como esclavo.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V.25-28. 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se sentaron a comer, y cuando levantaron los ojos y miraron,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</a:rPr>
              <a:t> he aquí, una caravana de ismaelitas venía de Galaad con sus camellos cargados de resina aromática,</a:t>
            </a:r>
            <a:r>
              <a:rPr lang="es-ES" b="1" dirty="0">
                <a:solidFill>
                  <a:schemeClr val="bg1"/>
                </a:solidFill>
              </a:rPr>
              <a:t> bálsamo y mirra, que iban bajando hacia Egipto.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6386" name="Picture 2" descr="C:\Users\Mario Moreno\Desktop\Señales\Imagen Animadas\tumba-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347864" cy="364502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6387" name="Picture 3" descr="C:\Users\Mario Moreno\Desktop\42287958-ea0d-427e-b093-a18e5900dc3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52962"/>
            <a:ext cx="3275856" cy="3205038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9799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33266" y="0"/>
            <a:ext cx="5685386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V.27. 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Venid, vendámoslo a los ismaelitas y no pongamos las manos sobre él,</a:t>
            </a:r>
            <a:r>
              <a:rPr lang="es-ES" b="1" dirty="0">
                <a:solidFill>
                  <a:schemeClr val="bg1"/>
                </a:solidFill>
              </a:rPr>
              <a:t> pues es nuestro hermano, carne nuestra. Y sus hermanos le hicieron caso.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V.28.</a:t>
            </a:r>
          </a:p>
          <a:p>
            <a:r>
              <a:rPr lang="es-ES" b="1" dirty="0">
                <a:solidFill>
                  <a:schemeClr val="bg1"/>
                </a:solidFill>
              </a:rPr>
              <a:t>Pasaron entonces unos mercaderes madianitas, y ellos sacaron a José, subiéndolo del pozo,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vendieron a José a los ismaelitas por veinte piezas de plata.</a:t>
            </a:r>
            <a:r>
              <a:rPr lang="es-ES" b="1" dirty="0">
                <a:solidFill>
                  <a:schemeClr val="bg1"/>
                </a:solidFill>
              </a:rPr>
              <a:t> Y éstos llevaron a José a Egipto. </a:t>
            </a:r>
          </a:p>
          <a:p>
            <a:endParaRPr lang="es-ES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516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6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Todo esto hicieron con José, más él no tomo en cuenta todo el mal que le hicieron y perdono a sus hermanos tanto que los besos y lloro sobre ellos.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APLICACIÓN: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Si tuviéramos la actitud de José, muchos problemas entre hermanos se resolverían, pero como no hay la actitud de perdonar los problemas se hacen grandes, debemos de perdonar.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8434" name="Picture 2" descr="C:\Users\Mario Moreno\Desktop\Señales\Imagen Animadas\thddv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61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6173936" cy="686156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Genesis.39:2-3.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Y el SEÑOR estaba con José,</a:t>
            </a:r>
            <a:r>
              <a:rPr lang="es-ES" b="1" dirty="0">
                <a:solidFill>
                  <a:schemeClr val="bg1"/>
                </a:solidFill>
              </a:rPr>
              <a:t> que llegó a ser un hombre próspero, y estaba en la casa de su amo el egipcio.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V.3.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Y vio su amo que el SEÑOR estaba con él</a:t>
            </a:r>
            <a:r>
              <a:rPr lang="es-ES" b="1" dirty="0">
                <a:solidFill>
                  <a:schemeClr val="bg1"/>
                </a:solidFill>
              </a:rPr>
              <a:t> y que el SEÑOR hacía prosperar en su mano todo lo que él hacía.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Mas el SEÑOR estaba con José</a:t>
            </a:r>
            <a:r>
              <a:rPr lang="es-ES" b="1" dirty="0">
                <a:solidFill>
                  <a:schemeClr val="bg1"/>
                </a:solidFill>
              </a:rPr>
              <a:t> y le extendió su misericordia, y le concedió gracia ante los ojos del jefe de la cárcel. </a:t>
            </a:r>
          </a:p>
          <a:p>
            <a:endParaRPr lang="es-ES" dirty="0"/>
          </a:p>
        </p:txBody>
      </p:sp>
      <p:pic>
        <p:nvPicPr>
          <p:cNvPr id="4099" name="Picture 3" descr="C:\Users\Mario Moreno\Desktop\Señales\Imagen Animadas\ghddv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26195"/>
            <a:ext cx="3042246" cy="68580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443711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Mateo.6:12. </a:t>
            </a:r>
          </a:p>
          <a:p>
            <a:r>
              <a:rPr lang="es-ES" b="1" dirty="0">
                <a:solidFill>
                  <a:schemeClr val="bg1"/>
                </a:solidFill>
              </a:rPr>
              <a:t>"Y perdónanos nuestras deudas,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como también nosotros hemos perdonado a nuestros deudores.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V.14.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Porque si perdonáis a los hombres sus transgresiones,</a:t>
            </a:r>
            <a:r>
              <a:rPr lang="es-ES" b="1" dirty="0">
                <a:solidFill>
                  <a:schemeClr val="bg1"/>
                </a:solidFill>
              </a:rPr>
              <a:t> también vuestro Padre celestial os perdonará a vosotros.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V.15.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Pero si no perdonáis a los hombres,</a:t>
            </a:r>
            <a:r>
              <a:rPr lang="es-ES" b="1" dirty="0">
                <a:solidFill>
                  <a:schemeClr val="bg1"/>
                </a:solidFill>
              </a:rPr>
              <a:t> tampoco vuestro Padre perdonará vuestras transgresiones.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perdonar para poder recibir perdón de Dios. </a:t>
            </a:r>
          </a:p>
        </p:txBody>
      </p:sp>
      <p:pic>
        <p:nvPicPr>
          <p:cNvPr id="19458" name="Picture 2" descr="C:\Users\Mario Moreno\Desktop\perdona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9144000" cy="249289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364088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Mateo.18:35.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también mi Padre celestial hará con vosotros,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si no perdonáis de corazón cada uno a su hermano.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Marcos.11:25.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Y cuando estéis orando, perdonad si tenéis algo contra alguien,</a:t>
            </a:r>
            <a:r>
              <a:rPr lang="es-ES" b="1" dirty="0">
                <a:solidFill>
                  <a:schemeClr val="bg1"/>
                </a:solidFill>
              </a:rPr>
              <a:t> para que también vuestro Padre que está en los cielos os perdone vuestras transgresiones. 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482" name="Picture 2" descr="C:\Users\Mario Moreno\Desktop\19f5fe7c5b3df9cc99dbe57104a45b5c3cf9e0d3_h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7062" y="11651"/>
            <a:ext cx="5453158" cy="6846349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Debemos ser misericordiosos, perdonándoos unos a otros.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Efesios.4:32.</a:t>
            </a:r>
          </a:p>
          <a:p>
            <a:r>
              <a:rPr lang="es-ES" b="1" dirty="0">
                <a:solidFill>
                  <a:schemeClr val="bg1"/>
                </a:solidFill>
              </a:rPr>
              <a:t>Sed más bien amables unos con otros, misericordiosos,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perdonándoos unos a otros, así como también Dios os perdonó en Cristo.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Colosenses.3:13.</a:t>
            </a:r>
          </a:p>
          <a:p>
            <a:r>
              <a:rPr lang="es-ES" b="1" dirty="0">
                <a:solidFill>
                  <a:schemeClr val="bg1"/>
                </a:solidFill>
              </a:rPr>
              <a:t>soportándoos unos a otros y perdonándoos unos a otros, si alguno tiene queja contra otro; como Cristo os perdonó, así también hacedlo vosotros.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21506" name="Picture 2" descr="C:\Users\Mario Moreno\Desktop\Señales\Imagen Animadas\rhn5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459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72124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Deberíamos de tener la actitud de José, de Esteban, y de Cristo.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Lucas.23:34.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Y Jesús decía: Padre, perdónalos, porque no saben lo que hacen.</a:t>
            </a:r>
            <a:r>
              <a:rPr lang="es-ES" b="1" dirty="0">
                <a:solidFill>
                  <a:schemeClr val="bg1"/>
                </a:solidFill>
              </a:rPr>
              <a:t> Y echaron suertes, repartiéndose entre sí sus vestidos.  </a:t>
            </a:r>
          </a:p>
          <a:p>
            <a:r>
              <a:rPr lang="es-ES" b="1" dirty="0">
                <a:solidFill>
                  <a:schemeClr val="bg1"/>
                </a:solidFill>
              </a:rPr>
              <a:t>De Esteban.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Hechos.7:60. </a:t>
            </a:r>
          </a:p>
          <a:p>
            <a:r>
              <a:rPr lang="es-ES" b="1" dirty="0">
                <a:solidFill>
                  <a:schemeClr val="bg1"/>
                </a:solidFill>
              </a:rPr>
              <a:t>Y cayendo de rodillas, clamó en alta voz: Señor,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no les tomes en cuenta este pecado.</a:t>
            </a:r>
            <a:r>
              <a:rPr lang="es-ES" b="1" dirty="0">
                <a:solidFill>
                  <a:schemeClr val="bg1"/>
                </a:solidFill>
              </a:rPr>
              <a:t> Habiendo dicho esto, durmió. </a:t>
            </a:r>
          </a:p>
        </p:txBody>
      </p:sp>
      <p:pic>
        <p:nvPicPr>
          <p:cNvPr id="22530" name="Picture 2" descr="C:\Users\Mario Moreno\Desktop\Señales\Imagen Animadas\jacob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4" y="0"/>
            <a:ext cx="3571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395236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Podremos perdonar, aunque la ofensa nos allá hecho mucho daño. </a:t>
            </a:r>
          </a:p>
          <a:p>
            <a:r>
              <a:rPr lang="es-ES" b="1" dirty="0">
                <a:solidFill>
                  <a:schemeClr val="bg1"/>
                </a:solidFill>
              </a:rPr>
              <a:t>Siempre digamos como Abraham dijo: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Genesis.13:8.</a:t>
            </a:r>
          </a:p>
          <a:p>
            <a:r>
              <a:rPr lang="es-ES" b="1" u="sng" dirty="0">
                <a:solidFill>
                  <a:schemeClr val="bg1"/>
                </a:solidFill>
              </a:rPr>
              <a:t>“TE RUEGO QUE NO HAYA CONTIENDA ENTRE NOSOTROS... 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PORQUE SOMOS HERMANOS”.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nosotros trabajar firmemente para vivir en paz, perdonar.</a:t>
            </a:r>
          </a:p>
        </p:txBody>
      </p:sp>
      <p:pic>
        <p:nvPicPr>
          <p:cNvPr id="23554" name="Picture 2" descr="C:\Users\Mario Moreno\Desktop\Señales\Imagen Animadas\group_clappinggreen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36" y="0"/>
            <a:ext cx="3779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PAGO BIEN POR MAL. </a:t>
            </a:r>
            <a:b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GENESIS.50:19-21.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50938"/>
            <a:ext cx="5364088" cy="5707062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Aunque sus hermanos le habían hecho mucho mal.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V.20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66"/>
                </a:highlight>
              </a:rPr>
              <a:t>Vosotros pensasteis hacerme mal,</a:t>
            </a:r>
            <a:r>
              <a:rPr lang="es-ES" b="1" dirty="0">
                <a:solidFill>
                  <a:schemeClr val="bg1"/>
                </a:solidFill>
              </a:rPr>
              <a:t> pero Dios lo tornó en bien para que sucediera como vemos hoy, y se preservara la vida de mucha gente.  </a:t>
            </a:r>
          </a:p>
          <a:p>
            <a:r>
              <a:rPr lang="es-ES" b="1" dirty="0">
                <a:solidFill>
                  <a:schemeClr val="bg1"/>
                </a:solidFill>
              </a:rPr>
              <a:t>Él les hizo bien.</a:t>
            </a:r>
          </a:p>
          <a:p>
            <a:r>
              <a:rPr lang="es-ES" b="1" dirty="0">
                <a:solidFill>
                  <a:schemeClr val="bg1"/>
                </a:solidFill>
              </a:rPr>
              <a:t>1. Les iba a proveer para ellos y sus hijos.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V.21.</a:t>
            </a:r>
          </a:p>
          <a:p>
            <a:endParaRPr lang="es-ES" dirty="0"/>
          </a:p>
        </p:txBody>
      </p:sp>
      <p:pic>
        <p:nvPicPr>
          <p:cNvPr id="24578" name="Picture 2" descr="C:\Users\Mario Moreno\Desktop\Señales\Imagen Animadas\GIF0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88" y="1150938"/>
            <a:ext cx="3767212" cy="57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9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Ahora pues, no temáis; yo proveeré para vosotros y para vuestros hijos. </a:t>
            </a:r>
          </a:p>
          <a:p>
            <a:r>
              <a:rPr lang="es-ES" b="1" dirty="0">
                <a:solidFill>
                  <a:schemeClr val="bg1"/>
                </a:solidFill>
              </a:rPr>
              <a:t>Y los consoló y les habló cariñosamente.</a:t>
            </a:r>
          </a:p>
          <a:p>
            <a:r>
              <a:rPr lang="es-ES" b="1" dirty="0">
                <a:solidFill>
                  <a:schemeClr val="bg1"/>
                </a:solidFill>
              </a:rPr>
              <a:t>2. Los consoló.</a:t>
            </a:r>
          </a:p>
          <a:p>
            <a:r>
              <a:rPr lang="es-ES" b="1" dirty="0">
                <a:solidFill>
                  <a:schemeClr val="bg1"/>
                </a:solidFill>
              </a:rPr>
              <a:t>3. Les hablo cariñosamente, posiblemente para muchos era la oportunidad de desquitarse de todo lo que sus hermanos le habían hecho.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él hizo bien aunque le habían hecho mal.</a:t>
            </a:r>
          </a:p>
          <a:p>
            <a:endParaRPr lang="es-ES" dirty="0"/>
          </a:p>
        </p:txBody>
      </p:sp>
      <p:pic>
        <p:nvPicPr>
          <p:cNvPr id="25602" name="Picture 2" descr="C:\Users\Mario Moreno\Desktop\Señales\Imagen Animadas\GIF0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20072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APLICACIÓN: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nos demanda que hagamos bien, aunque nos hagan mal.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Romanos.12:17.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</a:rPr>
              <a:t>Nunca paguéis a nadie mal por mal.</a:t>
            </a:r>
            <a:r>
              <a:rPr lang="es-ES" b="1" dirty="0">
                <a:solidFill>
                  <a:schemeClr val="bg1"/>
                </a:solidFill>
              </a:rPr>
              <a:t> Respetad lo bueno delante de todos los hombres.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vencer el mal, con el bien.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V.21.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seas vencido por el mal,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sino vence con el bien el mal.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1. No debemos de devolver mal por mal.</a:t>
            </a:r>
          </a:p>
        </p:txBody>
      </p:sp>
      <p:pic>
        <p:nvPicPr>
          <p:cNvPr id="26626" name="Picture 2" descr="C:\Users\Mario Moreno\Desktop\Señales\Imagen Animadas\hamm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72" y="0"/>
            <a:ext cx="3911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Tesalonicenses.5:15.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60093"/>
                </a:highlight>
              </a:rPr>
              <a:t>Mirad que ninguno devuelva a otro mal por mal,</a:t>
            </a:r>
            <a:r>
              <a:rPr lang="es-ES" b="1" dirty="0">
                <a:solidFill>
                  <a:schemeClr val="bg1"/>
                </a:solidFill>
              </a:rPr>
              <a:t> sino procurad siempre lo bueno los unos para con los otros, y para con todos. </a:t>
            </a:r>
          </a:p>
          <a:p>
            <a:r>
              <a:rPr lang="es-ES" b="1" dirty="0">
                <a:solidFill>
                  <a:schemeClr val="bg1"/>
                </a:solidFill>
              </a:rPr>
              <a:t>2. Esa es la voluntad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Pedro.2:15.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esta es la voluntad de Dios: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</a:rPr>
              <a:t>que haciendo bien, hagáis enmudecer la ignorancia de los hombres insensatos.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4918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8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1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Pedro.3:17.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Pues es mejor padecer por hacer el bien,</a:t>
            </a:r>
            <a:r>
              <a:rPr lang="es-ES" b="1" dirty="0">
                <a:solidFill>
                  <a:schemeClr val="bg1"/>
                </a:solidFill>
              </a:rPr>
              <a:t> si así es la voluntad de Dios, que por hacer el mal.</a:t>
            </a:r>
          </a:p>
          <a:p>
            <a:r>
              <a:rPr lang="es-ES" b="1" dirty="0">
                <a:solidFill>
                  <a:schemeClr val="bg1"/>
                </a:solidFill>
              </a:rPr>
              <a:t>Un ejemplo de pagar bien por mal es él de David.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Sam.18:10-11.</a:t>
            </a:r>
          </a:p>
          <a:p>
            <a:r>
              <a:rPr lang="es-ES" b="1" dirty="0">
                <a:solidFill>
                  <a:schemeClr val="bg1"/>
                </a:solidFill>
              </a:rPr>
              <a:t>Y aconteció al día siguiente que un espíritu malo de parte de Dios se apoderó de Saúl, y éste deliraba en medio de la casa, mientras David tocaba el arpa con su mano como de costumbre.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Saúl tenía la lanza en la mano,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V.11.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28674" name="Picture 2" descr="C:\Users\Mario Moreno\Desktop\Ayuda-Rojo-9048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0"/>
            <a:ext cx="3851920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1228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6173936" cy="686156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 23.</a:t>
            </a:r>
          </a:p>
          <a:p>
            <a:r>
              <a:rPr lang="es-ES" b="1" dirty="0">
                <a:solidFill>
                  <a:schemeClr val="bg1"/>
                </a:solidFill>
              </a:rPr>
              <a:t>El jefe de la cárcel no supervisaba nada que estuviera bajo la responsabilidad de José,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porque el SEÑOR estaba con él,</a:t>
            </a:r>
            <a:r>
              <a:rPr lang="es-ES" b="1" dirty="0">
                <a:solidFill>
                  <a:schemeClr val="bg1"/>
                </a:solidFill>
              </a:rPr>
              <a:t> y todo lo que él emprendía, el SEÑOR lo hacía prosperar. </a:t>
            </a:r>
          </a:p>
          <a:p>
            <a:r>
              <a:rPr lang="es-ES" b="1" dirty="0">
                <a:solidFill>
                  <a:schemeClr val="bg1"/>
                </a:solidFill>
              </a:rPr>
              <a:t>José nunca estuvo solo, Dios siempre estuvo con Él.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nunca nos va a dejar solo.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Hebreos.13:5.</a:t>
            </a:r>
          </a:p>
          <a:p>
            <a:r>
              <a:rPr lang="es-ES" b="1" dirty="0">
                <a:solidFill>
                  <a:schemeClr val="bg1"/>
                </a:solidFill>
              </a:rPr>
              <a:t>Sea vuestro carácter sin avaricia, contentos con lo que tenéis, porque El mismo ha dicho: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NUNCA TE DEJARE NI TE DESAMPARARE,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122" name="Picture 2" descr="C:\Users\Mario Moreno\Desktop\Señales\Imagen Animadas\officer_muldoon_impatient_md_wh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569" y="-1"/>
            <a:ext cx="2953431" cy="3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io Moreno\Desktop\Señales\Imagen Animadas\criminal-preso-y-prisionero-imagen-animada-002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987824" cy="3645024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3" y="3763"/>
            <a:ext cx="5579279" cy="685423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arrojó Saúl la lanza, pues se dijo: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Clavaré a David en la pared.</a:t>
            </a:r>
            <a:r>
              <a:rPr lang="es-ES" b="1" dirty="0">
                <a:solidFill>
                  <a:schemeClr val="bg1"/>
                </a:solidFill>
              </a:rPr>
              <a:t> Pero David lo evadió dos veces.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Samuel.19:9-10.</a:t>
            </a:r>
          </a:p>
          <a:p>
            <a:r>
              <a:rPr lang="es-ES" b="1" dirty="0">
                <a:solidFill>
                  <a:schemeClr val="bg1"/>
                </a:solidFill>
              </a:rPr>
              <a:t>Y vino un espíritu malo de parte del SEÑOR sobre Saúl;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y estaba él sentado en su casa con su lanza en la mano</a:t>
            </a:r>
            <a:r>
              <a:rPr lang="es-ES" b="1" dirty="0">
                <a:solidFill>
                  <a:schemeClr val="bg1"/>
                </a:solidFill>
              </a:rPr>
              <a:t> mientras David tocaba el arpa.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Y trató Saúl de clavar a David en la pared con la lanza,</a:t>
            </a:r>
            <a:r>
              <a:rPr lang="es-ES" b="1" dirty="0">
                <a:solidFill>
                  <a:schemeClr val="bg1"/>
                </a:solidFill>
              </a:rPr>
              <a:t> pero éste se escurrió de la presencia de Saúl, y la lanza se clavó en la pared; David huyó y escapó aquella noche. 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29698" name="Picture 2" descr="C:\Users\Mario Moreno\Desktop\Señales\Imagen Animadas\bullying 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45" y="0"/>
            <a:ext cx="3550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5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Samuel.24:1-5.</a:t>
            </a:r>
          </a:p>
          <a:p>
            <a:r>
              <a:rPr lang="es-ES" b="1" dirty="0">
                <a:solidFill>
                  <a:schemeClr val="bg1"/>
                </a:solidFill>
              </a:rPr>
              <a:t>Y aconteció que cuando Saúl volvió de perseguir a los filisteos, le dieron aviso, diciendo: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He aquí, David está en el desierto de En-gadi.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Entonces Saúl tomó de todo Israel tres mil hombres escogidos,</a:t>
            </a:r>
            <a:r>
              <a:rPr lang="es-ES" b="1" dirty="0">
                <a:solidFill>
                  <a:schemeClr val="bg1"/>
                </a:solidFill>
              </a:rPr>
              <a:t> y fue en busca de David y de sus hombres por los peñascos de las cabras monteses.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</a:rPr>
              <a:t>Llegó a unos rediles de ovejas en el camino, donde había una cueva,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y Saúl entró en ella para hacer sus necesidades.</a:t>
            </a:r>
            <a:r>
              <a:rPr lang="es-ES" b="1" dirty="0">
                <a:solidFill>
                  <a:schemeClr val="bg1"/>
                </a:solidFill>
              </a:rPr>
              <a:t> Y David y sus hombres estaban sentados en los rincones de la cueva.  </a:t>
            </a:r>
          </a:p>
          <a:p>
            <a:endParaRPr lang="es-ES" dirty="0"/>
          </a:p>
        </p:txBody>
      </p:sp>
      <p:pic>
        <p:nvPicPr>
          <p:cNvPr id="30722" name="Picture 2" descr="C:\Users\Mario Moreno\Desktop\Señales\Imagen Animadas\mjs (5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35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8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08104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</a:rPr>
              <a:t>Y los hombres de David le dijeron: Mira, este es el día del que te habló el SEÑOR: "He aquí, voy a entregar a tu enemigo en tu mano, y harás con él como bien te parezca."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Entonces David se levantó y cortó a escondidas la orilla del manto de Saúl.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Aconteció después de esto que la conciencia de David le remordía,</a:t>
            </a:r>
            <a:r>
              <a:rPr lang="es-ES" b="1" dirty="0">
                <a:solidFill>
                  <a:schemeClr val="bg1"/>
                </a:solidFill>
              </a:rPr>
              <a:t> porque había cortado la orilla del manto de Saúl.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Samuel.24:16-19. 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1746" name="Picture 2" descr="C:\Users\Mario Moreno\Desktop\Señales\Imagen Animadas\Mujer-Sacudiendo-Hombre-907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04" y="0"/>
            <a:ext cx="36231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22133" y="0"/>
            <a:ext cx="5445529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V.16.</a:t>
            </a:r>
          </a:p>
          <a:p>
            <a:r>
              <a:rPr lang="es-ES" b="1" dirty="0">
                <a:solidFill>
                  <a:schemeClr val="bg1"/>
                </a:solidFill>
              </a:rPr>
              <a:t>Y sucedió que cuando David acabó de decir a Saúl estas palabras, Saúl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¿Es ésta tu voz, David, hijo mío? Entonces Saúl alzó su voz y lloró.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V.17.  </a:t>
            </a:r>
          </a:p>
          <a:p>
            <a:r>
              <a:rPr lang="es-ES" b="1" dirty="0">
                <a:solidFill>
                  <a:schemeClr val="bg1"/>
                </a:solidFill>
              </a:rPr>
              <a:t>Y dijo a David: Eres más justo que yo,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66"/>
                </a:highlight>
              </a:rPr>
              <a:t>porque tú me has tratado bien mientras que yo te he tratado con maldad.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V.18. 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</a:rPr>
              <a:t>Tú has demostrado hoy que me has hecho bien,</a:t>
            </a:r>
            <a:r>
              <a:rPr lang="es-ES" b="1" dirty="0">
                <a:solidFill>
                  <a:schemeClr val="bg1"/>
                </a:solidFill>
              </a:rPr>
              <a:t> ya que el SEÑOR me entregó en tu mano y sin embargo no me diste muerte. </a:t>
            </a:r>
          </a:p>
          <a:p>
            <a:endParaRPr lang="es-ES" dirty="0"/>
          </a:p>
        </p:txBody>
      </p:sp>
      <p:pic>
        <p:nvPicPr>
          <p:cNvPr id="32770" name="Picture 2" descr="C:\Users\Mario Moreno\Desktop\Señales\Imagen Animadas\Pareja-Cavernicolas-8205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364087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V.19.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Porque si un hombre halla a su enemigo, ¿lo dejará ir sano y salvo?</a:t>
            </a:r>
            <a:r>
              <a:rPr lang="es-ES" b="1" dirty="0">
                <a:solidFill>
                  <a:schemeClr val="bg1"/>
                </a:solidFill>
              </a:rPr>
              <a:t> Que el SEÑOR, por tanto, te recompense con bien por lo que has hecho por mí hoy. </a:t>
            </a:r>
          </a:p>
          <a:p>
            <a:r>
              <a:rPr lang="es-ES" b="1" dirty="0">
                <a:solidFill>
                  <a:schemeClr val="bg1"/>
                </a:solidFill>
              </a:rPr>
              <a:t>David tuvo la oportunidad de matar a Saúl, pero no lo hizo.</a:t>
            </a:r>
          </a:p>
          <a:p>
            <a:r>
              <a:rPr lang="es-ES" b="1" dirty="0">
                <a:solidFill>
                  <a:schemeClr val="bg1"/>
                </a:solidFill>
              </a:rPr>
              <a:t>Seamos obedientes y fieles a Dios en pagar bien por mal, siempre paguemos bien, aunque nos pagan con el mal.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3794" name="Picture 2" descr="C:\Users\Mario Moreno\Desktop\Señales\Imagen Animadas\pñljgv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0"/>
            <a:ext cx="3794097" cy="68580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1228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3905"/>
            <a:ext cx="9144000" cy="966823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s-E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3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Hemos visto a José desde cinco puntos que podemos imitar de él, estos son:</a:t>
            </a:r>
          </a:p>
          <a:p>
            <a:r>
              <a:rPr lang="es-ES" b="1" dirty="0">
                <a:solidFill>
                  <a:schemeClr val="bg1"/>
                </a:solidFill>
              </a:rPr>
              <a:t>1. Fue un hombre honrado en los negocios. </a:t>
            </a:r>
          </a:p>
          <a:p>
            <a:r>
              <a:rPr lang="es-ES" b="1" dirty="0">
                <a:solidFill>
                  <a:schemeClr val="bg1"/>
                </a:solidFill>
              </a:rPr>
              <a:t>¿Somos honrado en nuestro trabajo o negocio?.</a:t>
            </a:r>
          </a:p>
          <a:p>
            <a:r>
              <a:rPr lang="es-ES" b="1" dirty="0">
                <a:solidFill>
                  <a:schemeClr val="bg1"/>
                </a:solidFill>
              </a:rPr>
              <a:t>2. Resistió la tentación. </a:t>
            </a:r>
          </a:p>
          <a:p>
            <a:r>
              <a:rPr lang="es-ES" b="1" dirty="0">
                <a:solidFill>
                  <a:schemeClr val="bg1"/>
                </a:solidFill>
              </a:rPr>
              <a:t>¿Estamos resistiendo a la tentación que Satanás nos ponga? </a:t>
            </a:r>
          </a:p>
          <a:p>
            <a:r>
              <a:rPr lang="es-ES" b="1" dirty="0">
                <a:solidFill>
                  <a:schemeClr val="bg1"/>
                </a:solidFill>
              </a:rPr>
              <a:t>O ¿Estamos cayendo fácilmente?.</a:t>
            </a:r>
          </a:p>
          <a:p>
            <a:r>
              <a:rPr lang="es-ES" b="1" dirty="0">
                <a:solidFill>
                  <a:schemeClr val="bg1"/>
                </a:solidFill>
              </a:rPr>
              <a:t>3. Le dio la honra a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¿Estamos dándole la honra a Dios? </a:t>
            </a:r>
          </a:p>
          <a:p>
            <a:r>
              <a:rPr lang="es-ES" b="1" dirty="0">
                <a:solidFill>
                  <a:schemeClr val="bg1"/>
                </a:solidFill>
              </a:rPr>
              <a:t>O ¿Esta nuestro Yo?.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10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4. Perdonó a sus hermanos. </a:t>
            </a:r>
          </a:p>
          <a:p>
            <a:r>
              <a:rPr lang="es-ES" b="1" dirty="0">
                <a:solidFill>
                  <a:schemeClr val="bg1"/>
                </a:solidFill>
              </a:rPr>
              <a:t>¿Estamos perdonando a nuestros hermanos, cuando pecan contra nosotros?.</a:t>
            </a:r>
          </a:p>
          <a:p>
            <a:r>
              <a:rPr lang="es-ES" b="1" dirty="0">
                <a:solidFill>
                  <a:schemeClr val="bg1"/>
                </a:solidFill>
              </a:rPr>
              <a:t>5. Pago bien por mal. </a:t>
            </a:r>
          </a:p>
          <a:p>
            <a:r>
              <a:rPr lang="es-ES" b="1" dirty="0">
                <a:solidFill>
                  <a:schemeClr val="bg1"/>
                </a:solidFill>
              </a:rPr>
              <a:t>¿Estamos pagando mal por mal? </a:t>
            </a:r>
          </a:p>
          <a:p>
            <a:r>
              <a:rPr lang="es-ES" b="1" dirty="0">
                <a:solidFill>
                  <a:schemeClr val="bg1"/>
                </a:solidFill>
              </a:rPr>
              <a:t>O ¿Bien por mal?.</a:t>
            </a:r>
          </a:p>
          <a:p>
            <a:r>
              <a:rPr lang="es-ES" b="1" dirty="0">
                <a:solidFill>
                  <a:schemeClr val="bg1"/>
                </a:solidFill>
              </a:rPr>
              <a:t>Imitemos a José y Dios nos recompensara eternamente.</a:t>
            </a:r>
          </a:p>
          <a:p>
            <a:r>
              <a:rPr lang="es-ES" b="1" dirty="0">
                <a:solidFill>
                  <a:schemeClr val="bg1"/>
                </a:solidFill>
              </a:rPr>
              <a:t>Es un gran ejemplo de imitar en todo tiempo, en toda circunstancia de nuestra vida.</a:t>
            </a:r>
          </a:p>
          <a:p>
            <a:r>
              <a:rPr lang="es-ES" b="1" dirty="0">
                <a:solidFill>
                  <a:schemeClr val="bg1"/>
                </a:solidFill>
              </a:rPr>
              <a:t>El siempre fue fiel a Dios, aunque las cosas no siempre le fueron bien.</a:t>
            </a:r>
          </a:p>
          <a:p>
            <a:endParaRPr lang="es-E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NOS BENDIGA A TODOS.</a:t>
            </a:r>
          </a:p>
        </p:txBody>
      </p:sp>
      <p:pic>
        <p:nvPicPr>
          <p:cNvPr id="1026" name="Picture 2" descr="C:\Users\Mario Moreno\Desktop\Señales\Gracias\gracias2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00"/>
            <a:ext cx="9143999" cy="58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8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 HONRADO  EN LOS NEGOCIOS. GENESIS.39:3-6.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50938"/>
            <a:ext cx="5580112" cy="57070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José halló gracia ante los ojos de su amo.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V.4. </a:t>
            </a:r>
          </a:p>
          <a:p>
            <a:r>
              <a:rPr lang="es-ES" b="1" dirty="0">
                <a:solidFill>
                  <a:schemeClr val="bg1"/>
                </a:solidFill>
              </a:rPr>
              <a:t>Así encontró José gracia ante sus ojos y llegó a ser su siervo personal,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</a:rPr>
              <a:t>y lo hizo mayordomo sobre su casa</a:t>
            </a:r>
            <a:r>
              <a:rPr lang="es-ES" b="1" dirty="0">
                <a:solidFill>
                  <a:schemeClr val="bg1"/>
                </a:solidFill>
              </a:rPr>
              <a:t> y entregó en su mano todo lo que poseía. </a:t>
            </a:r>
          </a:p>
          <a:p>
            <a:r>
              <a:rPr lang="es-ES" b="1" dirty="0">
                <a:solidFill>
                  <a:schemeClr val="bg1"/>
                </a:solidFill>
              </a:rPr>
              <a:t>Y lo hizo mayordomo sobre la casa y todo lo que tenia. </a:t>
            </a:r>
          </a:p>
          <a:p>
            <a:endParaRPr lang="es-ES" dirty="0">
              <a:solidFill>
                <a:srgbClr val="00B0F0"/>
              </a:solidFill>
            </a:endParaRPr>
          </a:p>
        </p:txBody>
      </p:sp>
      <p:pic>
        <p:nvPicPr>
          <p:cNvPr id="6146" name="Picture 2" descr="C:\Users\Mario Moreno\Desktop\Señales\Imagen Animadas\daniel_praying_l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50938"/>
            <a:ext cx="3491880" cy="5707062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78755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779503" cy="686156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V.5.</a:t>
            </a:r>
          </a:p>
          <a:p>
            <a:r>
              <a:rPr lang="es-ES" b="1" dirty="0">
                <a:solidFill>
                  <a:schemeClr val="bg1"/>
                </a:solidFill>
              </a:rPr>
              <a:t>Y sucedió que desde el tiempo que lo hizo mayordomo sobre su casa y sobre todo lo que poseía,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</a:rPr>
              <a:t>el SEÑOR bendijo la casa del egipcio por causa de José;</a:t>
            </a:r>
            <a:r>
              <a:rPr lang="es-ES" b="1" dirty="0">
                <a:solidFill>
                  <a:schemeClr val="bg1"/>
                </a:solidFill>
              </a:rPr>
              <a:t> y la bendición del SEÑOR estaba sobre todo lo que poseía en la casa y en el campo.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1. Un mayordomo:</a:t>
            </a:r>
            <a:r>
              <a:rPr lang="es-ES" b="1" dirty="0">
                <a:solidFill>
                  <a:schemeClr val="bg1"/>
                </a:solidFill>
              </a:rPr>
              <a:t> Es un administrador, ministro, siervo, es él gestor de una casa o de una finca. Dirigir.</a:t>
            </a:r>
          </a:p>
          <a:p>
            <a:r>
              <a:rPr lang="es-ES" b="1" dirty="0">
                <a:solidFill>
                  <a:schemeClr val="bg1"/>
                </a:solidFill>
              </a:rPr>
              <a:t>José dirigía los asuntos de su amo tanto que él amo no se preocupaba de nada.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V.6.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7171" name="Picture 3" descr="C:\Users\Mario Moreno\Desktop\Señales\Imagen Animadas\I'm_the_k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69" y="0"/>
            <a:ext cx="331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633" y="-3561"/>
            <a:ext cx="5995527" cy="6861561"/>
          </a:xfrm>
        </p:spPr>
        <p:txBody>
          <a:bodyPr>
            <a:normAutofit fontScale="850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</a:rPr>
              <a:t>Así que todo lo que poseía lo dejó en mano de José,</a:t>
            </a:r>
            <a:r>
              <a:rPr lang="es-ES" b="1" dirty="0">
                <a:solidFill>
                  <a:schemeClr val="bg1"/>
                </a:solidFill>
              </a:rPr>
              <a:t> y con él allí no se preocupaba de nada, excepto del pan que comía. Y era José de gallarda figura y de hermoso parecer.  </a:t>
            </a:r>
          </a:p>
          <a:p>
            <a:r>
              <a:rPr lang="es-ES" b="1" dirty="0">
                <a:solidFill>
                  <a:schemeClr val="bg1"/>
                </a:solidFill>
              </a:rPr>
              <a:t>José fue honrado en los negocios de su amo, fue un mayordomo fiel.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APLICACIÓN: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desea  que seamos buenos trabajadores.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Efesios.4:28.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60093"/>
                </a:highlight>
              </a:rPr>
              <a:t>El que roba, no robe más, sino más bien que trabaje,</a:t>
            </a:r>
            <a:r>
              <a:rPr lang="es-ES" b="1" dirty="0">
                <a:solidFill>
                  <a:schemeClr val="bg1"/>
                </a:solidFill>
              </a:rPr>
              <a:t> haciendo con sus manos lo que es bueno, a fin de que tenga qué compartir con el que tiene necesidad.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servir no para ser visto por los hombres.  </a:t>
            </a:r>
          </a:p>
        </p:txBody>
      </p:sp>
      <p:pic>
        <p:nvPicPr>
          <p:cNvPr id="1026" name="Picture 2" descr="C:\Users\Mario Moreno\Desktop\Señales\Imagen Animadas\BigheartedBraveHapuka-max-1m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960"/>
            <a:ext cx="3144540" cy="68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5777</Words>
  <Application>Microsoft Office PowerPoint</Application>
  <PresentationFormat>Presentación en pantalla (4:3)</PresentationFormat>
  <Paragraphs>399</Paragraphs>
  <Slides>67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0" baseType="lpstr">
      <vt:lpstr>Arial</vt:lpstr>
      <vt:lpstr>Calibri</vt:lpstr>
      <vt:lpstr>Tema de Office</vt:lpstr>
      <vt:lpstr>EL EJEMPLO DEL JOVEN JOSÉ.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 HONRADO  EN LOS NEGOCIOS. GENESIS.39:3-6.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RESISTIO LA TENTACIÓN.  GENESIS.39:7-12.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HONRO A DIOS.  GENESIS.40:8; 41:16.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PERDONO A SUS HERMANOS.  GENESIS.45:15.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PAGO BIEN POR MAL.  GENESIS.50:19-21.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EJEMPLO DEL JOVEN JOSÉ.</dc:title>
  <dc:creator>Mario Moreno</dc:creator>
  <cp:lastModifiedBy>MARIO MORENO</cp:lastModifiedBy>
  <cp:revision>48</cp:revision>
  <dcterms:created xsi:type="dcterms:W3CDTF">2018-02-26T15:58:00Z</dcterms:created>
  <dcterms:modified xsi:type="dcterms:W3CDTF">2024-02-16T03:54:42Z</dcterms:modified>
</cp:coreProperties>
</file>