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1" r:id="rId29"/>
    <p:sldId id="290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6600CC"/>
    <a:srgbClr val="CCCCFF"/>
    <a:srgbClr val="CC66FF"/>
    <a:srgbClr val="CC00FF"/>
    <a:srgbClr val="FF3399"/>
    <a:srgbClr val="9900CC"/>
    <a:srgbClr val="66CC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62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FF4E-B461-4591-9609-46A755E1BDBB}" type="datetimeFigureOut">
              <a:rPr lang="es-NI" smtClean="0"/>
              <a:t>27/5/2026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DEC6-7258-429C-98AC-AA4C278F70B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80405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FF4E-B461-4591-9609-46A755E1BDBB}" type="datetimeFigureOut">
              <a:rPr lang="es-NI" smtClean="0"/>
              <a:t>27/5/2026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DEC6-7258-429C-98AC-AA4C278F70B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483547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FF4E-B461-4591-9609-46A755E1BDBB}" type="datetimeFigureOut">
              <a:rPr lang="es-NI" smtClean="0"/>
              <a:t>27/5/2026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DEC6-7258-429C-98AC-AA4C278F70B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3141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FF4E-B461-4591-9609-46A755E1BDBB}" type="datetimeFigureOut">
              <a:rPr lang="es-NI" smtClean="0"/>
              <a:t>27/5/2026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DEC6-7258-429C-98AC-AA4C278F70B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109181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FF4E-B461-4591-9609-46A755E1BDBB}" type="datetimeFigureOut">
              <a:rPr lang="es-NI" smtClean="0"/>
              <a:t>27/5/2026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DEC6-7258-429C-98AC-AA4C278F70B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28261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FF4E-B461-4591-9609-46A755E1BDBB}" type="datetimeFigureOut">
              <a:rPr lang="es-NI" smtClean="0"/>
              <a:t>27/5/2026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DEC6-7258-429C-98AC-AA4C278F70B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69879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FF4E-B461-4591-9609-46A755E1BDBB}" type="datetimeFigureOut">
              <a:rPr lang="es-NI" smtClean="0"/>
              <a:t>27/5/2026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DEC6-7258-429C-98AC-AA4C278F70B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490096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FF4E-B461-4591-9609-46A755E1BDBB}" type="datetimeFigureOut">
              <a:rPr lang="es-NI" smtClean="0"/>
              <a:t>27/5/2026</a:t>
            </a:fld>
            <a:endParaRPr lang="es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DEC6-7258-429C-98AC-AA4C278F70B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40195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FF4E-B461-4591-9609-46A755E1BDBB}" type="datetimeFigureOut">
              <a:rPr lang="es-NI" smtClean="0"/>
              <a:t>27/5/2026</a:t>
            </a:fld>
            <a:endParaRPr lang="es-N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DEC6-7258-429C-98AC-AA4C278F70B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0622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FF4E-B461-4591-9609-46A755E1BDBB}" type="datetimeFigureOut">
              <a:rPr lang="es-NI" smtClean="0"/>
              <a:t>27/5/2026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DEC6-7258-429C-98AC-AA4C278F70B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05201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FF4E-B461-4591-9609-46A755E1BDBB}" type="datetimeFigureOut">
              <a:rPr lang="es-NI" smtClean="0"/>
              <a:t>27/5/2026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DEC6-7258-429C-98AC-AA4C278F70B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146191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3FF4E-B461-4591-9609-46A755E1BDBB}" type="datetimeFigureOut">
              <a:rPr lang="es-NI" smtClean="0"/>
              <a:t>27/5/2026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7DEC6-7258-429C-98AC-AA4C278F70B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69891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8374D765-9E98-09A1-6DDB-F459CE9C6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9144003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1EFEF5B-D2C1-CE9F-5450-8E5D2551B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11503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0562F6C-B531-B62D-527E-AE119E324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50374"/>
          </a:xfrm>
        </p:spPr>
        <p:txBody>
          <a:bodyPr>
            <a:noAutofit/>
          </a:bodyPr>
          <a:lstStyle/>
          <a:p>
            <a:pPr algn="ctr"/>
            <a:r>
              <a:rPr lang="es-NI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ENFRIAMIENTO NOS MATA ESPIRITUALMENTE. I TESALONICENSES.5:19.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971CC0-06B1-C442-35BA-50380B515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8" y="1150375"/>
            <a:ext cx="5496232" cy="5707625"/>
          </a:xfrm>
        </p:spPr>
        <p:txBody>
          <a:bodyPr/>
          <a:lstStyle/>
          <a:p>
            <a: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INTRODUCCIÒN: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No apaguen</a:t>
            </a:r>
            <a:r>
              <a:rPr lang="es-ES" b="1" dirty="0">
                <a:latin typeface="Maiandra GD" panose="020E0502030308020204" pitchFamily="34" charset="0"/>
              </a:rPr>
              <a:t> el Espíritu.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Apagar el Espíritu- Significa no sofocar, ignorar o resistirse a la guía y dirección del Espíritu Santo.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Así como el agua apaga el fuego, los cristianos podemos "apagar"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Su obra activa a través del pecado, la desobediencia, el descuido de la oración o el rechazo a sus mandamientos.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7438D52-94A6-42F5-2699-2A630D5715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150375"/>
            <a:ext cx="3647769" cy="570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2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8959F-1F32-6858-90AD-C66DD8B7E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3921F20B-78E4-777C-0936-B254AD15A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9144003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23A6615-5D61-A9A7-F9F7-A7460EFE7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11503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8E141E8-3C6C-1F87-C77E-552E58549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50374"/>
          </a:xfrm>
        </p:spPr>
        <p:txBody>
          <a:bodyPr>
            <a:noAutofit/>
          </a:bodyPr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ENFRIAMIENTO HACIA LA PALABRA DE DIOS NOS MATARA ESPIRITUALMENTE.</a:t>
            </a:r>
            <a:endParaRPr lang="es-NI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886A337-97F4-AAFB-28A5-A8CDF6436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8" y="1150375"/>
            <a:ext cx="5496232" cy="5707625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Todos los cristianos necesitamos con urgencia la alimentación espiritual para nuestra alma.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solo de pan vive Èl hombre.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Mateo.4:4.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Jesús le respondió: «Escrito está: “NO SOLO DE PAN VIVIRÁ EL HOMBRE,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SINO DE TODA PALABRA QUE SALE DE LA BOCA DE DIOS”».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Nuestra alma necesita el alimento espiritual para estar fortalecido y edificado siempre.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BBA75E3-E65A-C68C-0CBE-EABE065012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50372"/>
            <a:ext cx="3647767" cy="570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03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38CC2-E45C-AF9B-AF66-F160B1C77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47635E6-CF48-5436-E5FE-55A51D6A6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9144003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CE43010-7748-4591-CA8F-B9C2948E5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11503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4518E01-1990-C9C1-FE85-BE8B8BFE4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50374"/>
          </a:xfrm>
        </p:spPr>
        <p:txBody>
          <a:bodyPr>
            <a:noAutofit/>
          </a:bodyPr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ENFRIAMIENTO HACIA LA PALABRA DE DIOS NOS MATARA ESPIRITUALMENTE.</a:t>
            </a:r>
            <a:endParaRPr lang="es-NI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087F22A-61DE-6464-2AB5-FD00B3A31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8" y="1150375"/>
            <a:ext cx="5496232" cy="5707625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Salmos.119:11.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mi corazón he atesorado Tu palabra,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Para no pecar contra Ti.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Palabra de Dios nos ayuda para no flaquear en nuestra vida espiritual.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meditar siempre en la Palabra de Dios.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Salmos.119:16.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Me deleitaré en Tus estatutos,</a:t>
            </a:r>
            <a:r>
              <a:rPr lang="es-ES" b="1" dirty="0">
                <a:latin typeface="Maiandra GD" panose="020E0502030308020204" pitchFamily="34" charset="0"/>
              </a:rPr>
              <a:t> Y no olvidaré Tu palabra. </a:t>
            </a:r>
          </a:p>
          <a:p>
            <a:r>
              <a:rPr lang="es-NI" b="1" dirty="0">
                <a:latin typeface="Maiandra GD" panose="020E0502030308020204" pitchFamily="34" charset="0"/>
              </a:rPr>
              <a:t>El alma que no se alimenta estará quebrantada, débil por dentro.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435A91C-B03B-CA6C-3564-6702BBA74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50372"/>
            <a:ext cx="3647767" cy="570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75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BCE0E-F3F6-F080-1A05-140B8F4CB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F488CBC-10CF-564E-65A6-33DD35AA3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9144003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EA0D113-D39B-80B0-C8A4-DC708233F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11503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8BDA8FA-70D5-1C08-CF98-38D673379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50374"/>
          </a:xfrm>
        </p:spPr>
        <p:txBody>
          <a:bodyPr>
            <a:noAutofit/>
          </a:bodyPr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ENFRIAMIENTO HACIA LA PALABRA DE DIOS NOS MATARA ESPIRITUALMENTE.</a:t>
            </a:r>
            <a:endParaRPr lang="es-NI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AC8347-63F6-A174-FFB9-B51DCA1B9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8" y="1150375"/>
            <a:ext cx="5496232" cy="5707625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Salmos.119:20.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Quebrantada está mi alma</a:t>
            </a:r>
            <a:r>
              <a:rPr lang="es-ES" b="1" dirty="0">
                <a:latin typeface="Maiandra GD" panose="020E0502030308020204" pitchFamily="34" charset="0"/>
              </a:rPr>
              <a:t> anhelando Tus ordenanzas en todo tiempo.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Ya que ella nos fortalece siempre.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Salmos.119:28.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 tristeza llora mi alma;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00FF"/>
                </a:highlight>
                <a:latin typeface="Maiandra GD" panose="020E0502030308020204" pitchFamily="34" charset="0"/>
              </a:rPr>
              <a:t>Fortaléceme conforme a Tu palabra.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por ello que debemos amar la Palabra de Dios.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Salmos.119:97.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F58B58B-3004-EB3F-2A51-8EA8C7AA8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50372"/>
            <a:ext cx="3647767" cy="570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21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DF150-5C99-7C4A-2F41-A513A815C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E2C43CF-8D03-6ADE-7D88-D65ACDB93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9144003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39A5897-7017-9559-0C50-69577B167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11503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B69F720-8E22-A4F1-EDEC-DDAFE0E3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50374"/>
          </a:xfrm>
        </p:spPr>
        <p:txBody>
          <a:bodyPr>
            <a:noAutofit/>
          </a:bodyPr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ENFRIAMIENTO HACIA LA PALABRA DE DIOS NOS MATARA ESPIRITUALMENTE.</a:t>
            </a:r>
            <a:endParaRPr lang="es-NI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659AEF6-0871-C5A8-556A-B540B7A67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8" y="1150375"/>
            <a:ext cx="5496232" cy="5707625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CC"/>
                </a:highlight>
                <a:latin typeface="Maiandra GD" panose="020E0502030308020204" pitchFamily="34" charset="0"/>
              </a:rPr>
              <a:t>¡Cuánto amo Tu ley!</a:t>
            </a:r>
            <a:r>
              <a:rPr lang="es-ES" b="1" dirty="0">
                <a:latin typeface="Maiandra GD" panose="020E0502030308020204" pitchFamily="34" charset="0"/>
              </a:rPr>
              <a:t> Todo el día es ella mi meditación.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qué ella nos llena de alegría.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Salmso.119:47.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66FF"/>
                </a:highlight>
                <a:latin typeface="Maiandra GD" panose="020E0502030308020204" pitchFamily="34" charset="0"/>
              </a:rPr>
              <a:t>Me deleitaré en Tus mandamientos,</a:t>
            </a:r>
            <a:r>
              <a:rPr lang="es-ES" b="1" dirty="0">
                <a:latin typeface="Maiandra GD" panose="020E0502030308020204" pitchFamily="34" charset="0"/>
              </a:rPr>
              <a:t> Los cuales amo.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Recordemos siempre que el desear la Palabra de Dios es para nuestra salvación.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 Pedro.2:2.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CCFF"/>
                </a:highlight>
                <a:latin typeface="Maiandra GD" panose="020E0502030308020204" pitchFamily="34" charset="0"/>
              </a:rPr>
              <a:t>deseen como niños recién nacidos, la leche pura de la palabra,</a:t>
            </a:r>
            <a:r>
              <a:rPr lang="es-ES" b="1" dirty="0">
                <a:latin typeface="Maiandra GD" panose="020E0502030308020204" pitchFamily="34" charset="0"/>
              </a:rPr>
              <a:t> para que por ella crezcan para salvación,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A79A2FC-1A9C-4D61-000F-580428F05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50372"/>
            <a:ext cx="3647767" cy="570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89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A4634-96DD-CEC1-139E-295D0DBBA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8E3DB67-C472-2FEB-BF31-BC0DE9EE4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9144003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89920DB-BA2D-FC82-B61F-05A0F855D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11503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C0AB37F-2E0C-9939-FB15-3F98D2807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50374"/>
          </a:xfrm>
        </p:spPr>
        <p:txBody>
          <a:bodyPr>
            <a:noAutofit/>
          </a:bodyPr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ENFRIAMIENTO HACIA LA PALABRA DE DIOS NOS MATARA ESPIRITUALMENTE.</a:t>
            </a:r>
            <a:endParaRPr lang="es-NI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EA205A8-E30B-B237-A16D-11CDA98F6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8" y="1150375"/>
            <a:ext cx="5496232" cy="5707625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Necesitamos alimentarnos continuamente atraves de la Palabra de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Una vida sin la Palabra de Dios pierde dirección y fortaleza espiritual.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 iremos al fracaso de nuestra alma.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Dediquemos tiempo a estudiar, practicar- vivir y enseñar la Palabra de Dios como lo hizo Esdras.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Esdras.7:10.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A7586DA-B390-ED24-E571-556E8E2FD5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50372"/>
            <a:ext cx="3647767" cy="570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05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3B913-F10D-D219-D8AD-6DE1E513E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857B0213-5E07-F43A-1A71-86B69562A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9144003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BC0AE5E-E49C-CB1B-C942-8208E4394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11503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FC31F65-4E0F-8504-4442-07C9499F1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50374"/>
          </a:xfrm>
        </p:spPr>
        <p:txBody>
          <a:bodyPr>
            <a:noAutofit/>
          </a:bodyPr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ENFRIAMIENTO HACIA LA PALABRA DE DIOS NOS MATARA ESPIRITUALMENTE.</a:t>
            </a:r>
            <a:endParaRPr lang="es-NI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983D88-73BA-82FF-4C80-BF40AB624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8" y="1150375"/>
            <a:ext cx="5496232" cy="570762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porque Esdras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CCFF"/>
                </a:highlight>
                <a:latin typeface="Maiandra GD" panose="020E0502030308020204" pitchFamily="34" charset="0"/>
              </a:rPr>
              <a:t>había dedicado su corazón a estudiar la ley del SEÑOR,</a:t>
            </a:r>
            <a:r>
              <a:rPr lang="es-ES" b="1" dirty="0">
                <a:latin typeface="Maiandra GD" panose="020E0502030308020204" pitchFamily="34" charset="0"/>
              </a:rPr>
              <a:t> y a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practicarla,</a:t>
            </a:r>
            <a:r>
              <a:rPr lang="es-ES" b="1" dirty="0">
                <a:latin typeface="Maiandra GD" panose="020E0502030308020204" pitchFamily="34" charset="0"/>
              </a:rPr>
              <a:t> y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a enseñar</a:t>
            </a:r>
            <a:r>
              <a:rPr lang="es-ES" b="1" dirty="0">
                <a:latin typeface="Maiandra GD" panose="020E0502030308020204" pitchFamily="34" charset="0"/>
              </a:rPr>
              <a:t> Sus estatutos y ordenanzas en Israel.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Imitemos este gran ejemplo de amar, de respetar y vivir la Palabra de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alma se alimente se nutre solo con la Palabra de Dios, no hay otro alimento que pueda nutrir a nuestra alma.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¿Cuánto estamos alimentando nuestra alma?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CC10DEA-EC6C-7BBE-9033-C07B1361B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50372"/>
            <a:ext cx="3647767" cy="570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77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2F420-A3AF-7914-4150-6D41F283C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FF3B161C-584B-4C96-92ED-0C23A20DE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9144003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E2C7327-4FAD-1D31-6051-D6357E32A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134702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FB081FF-2C71-7BB3-B0F6-B3E5AECDB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47018"/>
          </a:xfrm>
        </p:spPr>
        <p:txBody>
          <a:bodyPr>
            <a:noAutofit/>
          </a:bodyPr>
          <a:lstStyle/>
          <a:p>
            <a:pPr algn="ctr"/>
            <a:r>
              <a:rPr lang="es-E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PECADO OCULTO, ENDURECE NUESTRO CORAZÒN NOS ENFRIA Y NOS MATA ESPIRITUALMENTE.</a:t>
            </a:r>
            <a:endParaRPr lang="es-NI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10A557E-D451-C577-39DB-2AF960942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8" y="1347019"/>
            <a:ext cx="5496232" cy="5510981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El pecado es un peso que nos estorba para correr esta carrera.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Hebreos.12:1.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tanto, puesto que tenemos en derredor nuestro tan gran nube de testigos,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despojémonos también de todo peso y del pecado que tan fácilmente nos envuelve,</a:t>
            </a:r>
            <a:r>
              <a:rPr lang="es-ES" b="1" dirty="0">
                <a:latin typeface="Maiandra GD" panose="020E0502030308020204" pitchFamily="34" charset="0"/>
              </a:rPr>
              <a:t> y corramos con paciencia la carrera que tenemos por delante,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el pecado endurece el corazón.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BE54127-C275-03B5-792C-2706AB440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347019"/>
            <a:ext cx="3647767" cy="551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23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3F3BF-8407-1A74-9302-23B9D5DC0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224A6645-8F95-97C5-3DB4-811DE7753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9144003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5790056-D53F-7649-0F66-650333E84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134702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E137CAC-C187-6865-E4A0-4502D4758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47018"/>
          </a:xfrm>
        </p:spPr>
        <p:txBody>
          <a:bodyPr>
            <a:noAutofit/>
          </a:bodyPr>
          <a:lstStyle/>
          <a:p>
            <a:pPr algn="ctr"/>
            <a:r>
              <a:rPr lang="es-E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PECADO OCULTO, ENDURECE NUESTRO CORAZÒN NOS ENFRIA Y NOS MATA ESPIRITUALMENTE.</a:t>
            </a:r>
            <a:endParaRPr lang="es-NI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2AABEE5-E63D-4AF3-186C-C1BEA4179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8" y="1347019"/>
            <a:ext cx="5496232" cy="5510981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Hebreos.3:12-13.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Tengan cuidado, hermanos, no sea que en alguno de ustedes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haya un corazón malo de incredulidad, para apartarse del Dios vivo.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corazón malo nos hace incrédulo y nos aparta de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debemos estar alerta exhortándonos unos a otros.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Mientras haya la oportunidad.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V.13.</a:t>
            </a:r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FD3490E-E9F4-5A52-CD41-DE82D5AEBB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347019"/>
            <a:ext cx="3647767" cy="551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89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4740A-925E-25A6-6FA1-60668CA21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B549615E-9666-B846-E8D3-754A4EC0D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9144003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CD9055F-1741-F951-814F-43852A161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134702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A57DAD2-05E9-38BA-E727-BA43D67D7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47018"/>
          </a:xfrm>
        </p:spPr>
        <p:txBody>
          <a:bodyPr>
            <a:noAutofit/>
          </a:bodyPr>
          <a:lstStyle/>
          <a:p>
            <a:pPr algn="ctr"/>
            <a:r>
              <a:rPr lang="es-E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PECADO OCULTO, ENDURECE NUESTRO CORAZÒN NOS ENFRIA Y NOS MATA ESPIRITUALMENTE.</a:t>
            </a:r>
            <a:endParaRPr lang="es-NI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3FB9C21-50D6-995D-F697-BAE09AF7E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8" y="1347019"/>
            <a:ext cx="5496232" cy="5510981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Antes, exhórtense los unos a los otros cada día, mientras todavía se dice: «Hoy»;</a:t>
            </a:r>
            <a:r>
              <a:rPr lang="es-ES" b="1" dirty="0">
                <a:latin typeface="Maiandra GD" panose="020E0502030308020204" pitchFamily="34" charset="0"/>
              </a:rPr>
              <a:t> no sea que alguno de ustedes sea endurecido por el engaño del pecado.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pecado tolerado comienza hacer nido en nuestra vida.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poco a poco nos va endureciendo y vamos perdiendo toda sensibilidad y eso nos va apagando espiritualmente.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8A272C6-B551-C6C3-9484-B177176509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347019"/>
            <a:ext cx="3647767" cy="551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08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04A42-AC6B-F38D-8506-380D9B5A8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E5468904-1458-2823-A416-FAD6D5C3E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9144003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DC33DF7-F5DA-6C4F-3E0C-3CC60E42D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134702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168882D-434D-9217-E57A-2F0440F9A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47018"/>
          </a:xfrm>
        </p:spPr>
        <p:txBody>
          <a:bodyPr>
            <a:noAutofit/>
          </a:bodyPr>
          <a:lstStyle/>
          <a:p>
            <a:pPr algn="ctr"/>
            <a:r>
              <a:rPr lang="es-E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PECADO OCULTO, ENDURECE NUESTRO CORAZÒN NOS ENFRIA Y NOS MATA ESPIRITUALMENTE.</a:t>
            </a:r>
            <a:endParaRPr lang="es-NI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1787DFA-BEA4-2FEF-4798-DBB0EDC34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8" y="1347019"/>
            <a:ext cx="5496232" cy="551098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Por eso debemos estar alerta para que el pecado no nos sorprenda en nuestras vidas.</a:t>
            </a:r>
            <a:endParaRPr lang="es-NI" b="1" dirty="0">
              <a:latin typeface="Maiandra GD" panose="020E0502030308020204" pitchFamily="34" charset="0"/>
            </a:endParaRPr>
          </a:p>
          <a:p>
            <a:pPr algn="ctr"/>
            <a: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Galatas.6:1.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Hermanos, aun si alguien es sorprendido en alguna falta,</a:t>
            </a:r>
            <a:r>
              <a:rPr lang="es-ES" b="1" dirty="0">
                <a:latin typeface="Maiandra GD" panose="020E0502030308020204" pitchFamily="34" charset="0"/>
              </a:rPr>
              <a:t> ustedes que son espirituales, restáurenlo en un espíritu de mansedumbre, mirándote a ti mismo, no sea que tú también seas tentado.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Recordemos que si Dios ve pecado en nuestra vida no nos escucha.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BD75C19-993F-FBDB-204C-327B776CD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347019"/>
            <a:ext cx="3647767" cy="551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30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C0E33-B98F-9D68-ACAE-516748D50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6A11052-6CEB-615A-88E3-2A235BB58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9144003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08D71D5-A7F3-B98D-AE76-1496B21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11503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64DB07A-C9A7-5A2E-0B54-5993250EF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50374"/>
          </a:xfrm>
        </p:spPr>
        <p:txBody>
          <a:bodyPr>
            <a:noAutofit/>
          </a:bodyPr>
          <a:lstStyle/>
          <a:p>
            <a:pPr algn="ctr"/>
            <a:r>
              <a:rPr lang="es-E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INTRODUCCIÒN:</a:t>
            </a:r>
            <a:endParaRPr lang="es-NI" sz="8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7668B4F-C9AF-1F34-E14A-346648E31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8" y="1150375"/>
            <a:ext cx="5496232" cy="5707625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Èl Espíritu Santo puede ser apagado cuando prestamos nuestro cuerpo a la práctica del pecado.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 Corintios.6:19-20.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¿O no saben que su cuerpo es templo del Espíritu Santo que está en ustedes,</a:t>
            </a:r>
            <a:r>
              <a:rPr lang="es-ES" b="1" dirty="0">
                <a:latin typeface="Maiandra GD" panose="020E0502030308020204" pitchFamily="34" charset="0"/>
              </a:rPr>
              <a:t> el cual tienen de Dios, y que ustedes no se pertenecen a sí mismos?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Se pago un precio muy grande por nuestro rescate.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V.20.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8BFBCC3-442F-788F-5E99-95C8E8A441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150375"/>
            <a:ext cx="3647769" cy="570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81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A0185-0807-EC5B-6364-17563644C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2235EBB-3062-2855-335B-992981B30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9144003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32E612D-4798-3308-3F82-EE8B0D2E9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134702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1B011ED-3F07-FBD6-CA14-D4607D8FD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47018"/>
          </a:xfrm>
        </p:spPr>
        <p:txBody>
          <a:bodyPr>
            <a:noAutofit/>
          </a:bodyPr>
          <a:lstStyle/>
          <a:p>
            <a:pPr algn="ctr"/>
            <a:r>
              <a:rPr lang="es-E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PECADO OCULTO, ENDURECE NUESTRO CORAZÒN NOS ENFRIA Y NOS MATA ESPIRITUALMENTE.</a:t>
            </a:r>
            <a:endParaRPr lang="es-NI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AA74EFA-523D-540A-D329-E3B78BE2F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8" y="1347019"/>
            <a:ext cx="5496232" cy="551098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Salmos.66:18.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 observo iniquidad en mi corazón,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El Señor no me escuchará.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si Dios no nos escucha estamos perdido espiritualmente, estamos muertos para Dios.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 Timoteo.5:6.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la que se entrega a los placeres desenfrenados,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aun viviendo, está muerta.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pecado nos engaña, nos endurece nos enfría y nos mata espiritualmente.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B834161-D8E6-4C75-92F0-4F6D31F182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347019"/>
            <a:ext cx="3647767" cy="551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90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EB013-4C91-F723-833D-DC90A1B22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F5F956B4-BFDA-A781-42E5-F1CCB14C1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9144003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F9C6C79-A711-A285-C114-1032C2992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111104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E482F79-E946-01F8-3568-F65B85E63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11044"/>
          </a:xfrm>
        </p:spPr>
        <p:txBody>
          <a:bodyPr>
            <a:noAutofit/>
          </a:bodyPr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NO SER AGRADECIDOS NOS ENFRIA Y NOS MATA ESPIRITUALMENTE.</a:t>
            </a:r>
            <a:endParaRPr lang="es-NI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853CA64-C77A-A99F-200E-FD2AF756C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8" y="1111045"/>
            <a:ext cx="5496232" cy="5746955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Lamentablemente vivimos en un mundo mal agradecido y esto no es nada nuevo.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pecado de ser mal agradecido nos enfría y nos mata, nos aleja de Dios.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 Tesalonicenses.5:18.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Den gracias en todo,</a:t>
            </a:r>
            <a:r>
              <a:rPr lang="es-ES" b="1" dirty="0">
                <a:latin typeface="Maiandra GD" panose="020E0502030308020204" pitchFamily="34" charset="0"/>
              </a:rPr>
              <a:t> porque esta es la voluntad de Dios para ustedes en Cristo Jesús.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darle siempre gracias a Dios por todo.</a:t>
            </a:r>
          </a:p>
          <a:p>
            <a:pPr algn="ctr"/>
            <a: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Filipenses.4:6.</a:t>
            </a:r>
            <a:r>
              <a:rPr lang="es-NI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79418E3-9D70-9322-926D-6122750F6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1111045"/>
            <a:ext cx="3647771" cy="574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6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4BF5B-B324-F1DA-2BF9-169310063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2EFC68F0-022A-2918-B427-BC9FD5C40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9144003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9A95662-CC9C-C333-6D0B-C6B329340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111104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4E63D55-40E2-89E6-5C4D-86FA50C37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11044"/>
          </a:xfrm>
        </p:spPr>
        <p:txBody>
          <a:bodyPr>
            <a:noAutofit/>
          </a:bodyPr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NO SER AGRADECIDOS NOS ENFRIA Y NOS MATA ESPIRITUALMENTE.</a:t>
            </a:r>
            <a:endParaRPr lang="es-NI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E5F67F3-9ABB-FB9A-E6B5-77673212F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8" y="1111045"/>
            <a:ext cx="5496232" cy="5746955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Por nada estén afanosos; antes bien, en todo,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mediante oración y súplica con acción de gracias,</a:t>
            </a:r>
            <a:r>
              <a:rPr lang="es-ES" b="1" dirty="0">
                <a:latin typeface="Maiandra GD" panose="020E0502030308020204" pitchFamily="34" charset="0"/>
              </a:rPr>
              <a:t> sean dadas a conocer sus peticiones delante de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es bueno y debemos ser agradecidos con Èl.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 Cronicas.16:34.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Den gracias al SEÑOR,</a:t>
            </a:r>
            <a:r>
              <a:rPr lang="es-ES" b="1" dirty="0">
                <a:latin typeface="Maiandra GD" panose="020E0502030308020204" pitchFamily="34" charset="0"/>
              </a:rPr>
              <a:t> porque Él es bueno; Porque para siempre es Su misericordia.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Hagámoslo siempre.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Colosenses.3:15.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42165BF-D1B0-C2C0-12AD-C7A3E5870B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1111045"/>
            <a:ext cx="3647771" cy="574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6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165C8-4BE2-0679-4A70-6E6D74B39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FD573EB-6759-FACA-F425-E563B0958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9144003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D5B5C69-3B4E-5A08-0728-5622C7CFF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111104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3F02B88-5368-2BC0-4E43-14106BE0B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11044"/>
          </a:xfrm>
        </p:spPr>
        <p:txBody>
          <a:bodyPr>
            <a:noAutofit/>
          </a:bodyPr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NO SER AGRADECIDOS NOS ENFRIA Y NOS MATA ESPIRITUALMENTE.</a:t>
            </a:r>
            <a:endParaRPr lang="es-NI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25577A8-0CF8-EEA7-76A3-B4110F9CB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8" y="1111045"/>
            <a:ext cx="5496232" cy="5746955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Que la paz de Cristo reine en sus corazones, a la cual en verdad fueron llamados en un solo cuerpo;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y sean agradecidos.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Agradezcamos siempre a Dios.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Colosenses.4:2.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Perseveren en la oración, velando en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ella con acción de gracias.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Siempre demostremos gratitud a Dios.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Hebreos.12:28.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E0C1CE5-A919-70FD-F5BD-C23569C8E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1111045"/>
            <a:ext cx="3647771" cy="574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13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E1CBE-9F3B-E6A4-5609-A2F7841E3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F3AC82EA-B2D1-1C3D-9C90-6BE54D5F3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9144003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6D6FABB-89E0-CCFC-4183-7DD8D833C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111104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B473979-D76F-8683-5BC2-849295ECA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11044"/>
          </a:xfrm>
        </p:spPr>
        <p:txBody>
          <a:bodyPr>
            <a:noAutofit/>
          </a:bodyPr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NO SER AGRADECIDOS NOS ENFRIA Y NOS MATA ESPIRITUALMENTE.</a:t>
            </a:r>
            <a:endParaRPr lang="es-NI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F954BDA-A0D3-D4F4-82D8-F2149A302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8" y="1111045"/>
            <a:ext cx="5496232" cy="5746955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Por lo cual, puesto que recibimos un reino que es inconmovible,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demostremos gratitud,</a:t>
            </a:r>
            <a:r>
              <a:rPr lang="es-ES" b="1" dirty="0">
                <a:latin typeface="Maiandra GD" panose="020E0502030308020204" pitchFamily="34" charset="0"/>
              </a:rPr>
              <a:t> mediante la cual ofrezcamos a Dios un servicio aceptable con temor y reverencia;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ingratitud no es agradable a Dios.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Lucas.17:17-18.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Jesús le preguntó: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«¿No fueron diez los que quedaron limpios? Y los otros nueve,</a:t>
            </a:r>
            <a:r>
              <a:rPr lang="es-ES" b="1" dirty="0">
                <a:latin typeface="Maiandra GD" panose="020E0502030308020204" pitchFamily="34" charset="0"/>
              </a:rPr>
              <a:t> ¿dónde están?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4BFA36C-280A-A728-A5B0-8C12833CB8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1111045"/>
            <a:ext cx="3647771" cy="574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73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9B651-152E-F123-FE44-13ABC993A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9D28D2E-F904-580B-F58F-F9C55CC21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9144003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4EB0EEB-0D50-FB16-D8A9-9BEE60D6A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111104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F02951D-78C8-BDC4-EDD0-E64268E7A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11044"/>
          </a:xfrm>
        </p:spPr>
        <p:txBody>
          <a:bodyPr>
            <a:noAutofit/>
          </a:bodyPr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NO SER AGRADECIDOS NOS ENFRIA Y NOS MATA ESPIRITUALMENTE.</a:t>
            </a:r>
            <a:endParaRPr lang="es-NI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DE05118-0BFC-43DB-E6C3-CB99B907C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8" y="1111045"/>
            <a:ext cx="5496232" cy="5746955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V.18.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»¿No hubo ninguno que regresara a dar gloria a Dios,</a:t>
            </a:r>
            <a:r>
              <a:rPr lang="es-ES" b="1" dirty="0">
                <a:latin typeface="Maiandra GD" panose="020E0502030308020204" pitchFamily="34" charset="0"/>
              </a:rPr>
              <a:t> excepto este extranjero?».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ingratitud nos aleja de Dios como sucedió con estos 9 leprosos que fueron sanados.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Biblia nos advierte que la ingratitud es una actitud que aparta al ser humano de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Siendo frecuentemente descrita como la raíz del pecado, el orgullo y el alejamiento espiritual.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B8F7DD9-34D5-5B3B-A7BC-B675AFD52A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1111045"/>
            <a:ext cx="3647771" cy="574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1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30DC0-3468-1A92-445E-6EF693D28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7D73BAE-2F2E-8AC4-E4CE-14AE1F387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9144003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74625F1-0F6D-55D7-67A0-54D804E79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111104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B615F19-51E9-CFF4-8132-5694925C2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11044"/>
          </a:xfrm>
        </p:spPr>
        <p:txBody>
          <a:bodyPr>
            <a:noAutofit/>
          </a:bodyPr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NO SER AGRADECIDOS NOS ENFRIA Y NOS MATA ESPIRITUALMENTE.</a:t>
            </a:r>
            <a:endParaRPr lang="es-NI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77A79AE-7D7E-C7D2-B4A6-787B18018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8" y="1111045"/>
            <a:ext cx="5496232" cy="5746955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El ignorar a Dios y no darle gracias nubla el entendimiento.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Romanos.1:21.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Pues, aunque conocían a Dios,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00FF"/>
                </a:highlight>
                <a:latin typeface="Maiandra GD" panose="020E0502030308020204" pitchFamily="34" charset="0"/>
              </a:rPr>
              <a:t>no lo honraron como a Dios ni le dieron gracias,</a:t>
            </a:r>
            <a:r>
              <a:rPr lang="es-ES" b="1" dirty="0">
                <a:latin typeface="Maiandra GD" panose="020E0502030308020204" pitchFamily="34" charset="0"/>
              </a:rPr>
              <a:t> sino que se hicieron vanos en sus razonamientos y su necio corazón fue entenebrecido.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vemos tanta maldad por la ingratitud del ser humano.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II Timoteo.3:2.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C58305F-11ED-5F9D-2D67-1BBA944464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1111045"/>
            <a:ext cx="3647771" cy="574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87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37D4A-7138-0CCC-C664-DC811BACB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F1FC533-F00B-B3F6-0024-8371C8917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9144003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B2580A7-7835-6034-6396-506C4E48F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111104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A3BAC94-B4AE-5780-4F1F-6E68EAFBB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11044"/>
          </a:xfrm>
        </p:spPr>
        <p:txBody>
          <a:bodyPr>
            <a:noAutofit/>
          </a:bodyPr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NO SER AGRADECIDOS NOS ENFRIA Y NOS MATA ESPIRITUALMENTE.</a:t>
            </a:r>
            <a:endParaRPr lang="es-NI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168CAAC-F27A-1D9D-43D9-A0FC232B5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8" y="1111045"/>
            <a:ext cx="5496232" cy="5746955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Porque los hombres serán amadores de sí mismos, avaros, jactanciosos, soberbios, blasfemos, desobedientes a los padres,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CC"/>
                </a:highlight>
                <a:latin typeface="Maiandra GD" panose="020E0502030308020204" pitchFamily="34" charset="0"/>
              </a:rPr>
              <a:t>ingratos,</a:t>
            </a:r>
            <a:r>
              <a:rPr lang="es-ES" b="1" dirty="0">
                <a:latin typeface="Maiandra GD" panose="020E0502030308020204" pitchFamily="34" charset="0"/>
              </a:rPr>
              <a:t> irreverentes,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por ello que muchos hijos son ingratos con sus padres no solo nos honran, sino que los maltratan.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dejemos que la ingratitud controle nuestra vida espiritual,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Seamos siempre agradecidos con Dios y los demás.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18EF45C-A261-2118-C70B-EE42F8FF75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1111045"/>
            <a:ext cx="3647771" cy="574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7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C454E-68EB-4B97-3795-C8112E31F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58546DA-8E75-872A-00E6-0FEAC3CB1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9144003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443F59B-9264-7418-C576-3C3FB82D5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111104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3ADAAE3-ADAF-3DE3-BEFB-63FBCD1E3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11044"/>
          </a:xfrm>
        </p:spPr>
        <p:txBody>
          <a:bodyPr>
            <a:noAutofit/>
          </a:bodyPr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ENFRIAMIENTO ESPIRITUAL COMIENZA CON PEQUEÑOS DESCUIDOS.</a:t>
            </a:r>
            <a:endParaRPr lang="es-NI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AF306C7-F87A-2926-F735-4CF471B1B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8" y="1111045"/>
            <a:ext cx="5496232" cy="5746955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Lamentablemente vamos perdiendo pasión poco a poco y eso hace que nos enfriemos en nuestra vida espiritual.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Cantares.2:15.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«Agarren las zorras,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66FF"/>
                </a:highlight>
                <a:latin typeface="Maiandra GD" panose="020E0502030308020204" pitchFamily="34" charset="0"/>
              </a:rPr>
              <a:t>Las zorras pequeñas que arruinan las viñas,</a:t>
            </a:r>
            <a:r>
              <a:rPr lang="es-ES" b="1" dirty="0">
                <a:latin typeface="Maiandra GD" panose="020E0502030308020204" pitchFamily="34" charset="0"/>
              </a:rPr>
              <a:t> Pues nuestras viñas están en flor».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una metafóricamente, que nos advierte sobre los detalles,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Descuidos o problemas aparentemente insignificantes.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DD83BA3-BBB7-D734-0388-39CFA9FC4C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1045"/>
            <a:ext cx="3647767" cy="574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32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10A33-6649-F71B-9F6C-7DA0FCECF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F6E50F60-0829-DB24-725F-1A4F9A4CF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9144003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2D2F1AE-06BE-7A82-63DC-91EFE15F0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111104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61F15B6-2DA6-7D88-3E9A-CDC22AA70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11044"/>
          </a:xfrm>
        </p:spPr>
        <p:txBody>
          <a:bodyPr>
            <a:noAutofit/>
          </a:bodyPr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ENFRIAMIENTO ESPIRITUAL COMIENZA CON PEQUEÑOS DESCUIDOS.</a:t>
            </a:r>
            <a:endParaRPr lang="es-NI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8D0DEE7-BF19-CEEE-2957-5559B1C6D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8" y="1111045"/>
            <a:ext cx="5496232" cy="574695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Que pueden destruir una relación o la vida espiritual antes de que alcancen su madurez.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Las viñas en cierne:</a:t>
            </a:r>
            <a:r>
              <a:rPr lang="es-ES" b="1" dirty="0">
                <a:latin typeface="Maiandra GD" panose="020E0502030308020204" pitchFamily="34" charset="0"/>
              </a:rPr>
              <a:t> Representan una relación nueva o un proyecto en sus inicios (en flor). Son vulnerables y requieren mayor protección.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CC"/>
                </a:highlight>
                <a:latin typeface="Maiandra GD" panose="020E0502030308020204" pitchFamily="34" charset="0"/>
              </a:rPr>
              <a:t>Las zorras pequeñas:</a:t>
            </a:r>
            <a:r>
              <a:rPr lang="es-ES" b="1" dirty="0">
                <a:latin typeface="Maiandra GD" panose="020E0502030308020204" pitchFamily="34" charset="0"/>
              </a:rPr>
              <a:t> A diferencia de los grandes animales, estas zorras logran escabullirse sin hacer ruido y arruinan las raíces, las flores y los frutos tiernos desde adentro.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B9B36A5-7E02-61D0-8AE7-E1619BB65E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1045"/>
            <a:ext cx="3647767" cy="574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59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C3EFB-B392-AE22-4E78-A951E3FA1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3712858A-820C-4FD5-902C-3F5788E08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9144003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89EA4B1-95F7-ECDE-1185-52390A081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11503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0333A92-91E2-D4A9-054D-1E2911A26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50374"/>
          </a:xfrm>
        </p:spPr>
        <p:txBody>
          <a:bodyPr>
            <a:noAutofit/>
          </a:bodyPr>
          <a:lstStyle/>
          <a:p>
            <a:pPr algn="ctr"/>
            <a:r>
              <a:rPr lang="es-E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INTRODUCCIÒN:</a:t>
            </a:r>
            <a:endParaRPr lang="es-NI" sz="8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41BD703-9E30-83D6-C5BC-891A965E0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8" y="1150375"/>
            <a:ext cx="5496232" cy="5707625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han sido comprados por un precio. Por tanto,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glorifiquen a Dios en su cuerpo y en su espíritu, los cuales son de Dios.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Èl cristiano debe de mantenerse puro y en santidad para que Èl Espíritu Santo, el cual Dios nos ha dado, no sea entristecido.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Efesios.4:30.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Y no entristezcan al Espíritu Santo de Dios,</a:t>
            </a:r>
            <a:r>
              <a:rPr lang="es-ES" b="1" dirty="0">
                <a:latin typeface="Maiandra GD" panose="020E0502030308020204" pitchFamily="34" charset="0"/>
              </a:rPr>
              <a:t> por el cual fueron sellados para el día de la redención.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6A2F1CA-2F82-407D-E12F-BC8CCD59E5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150375"/>
            <a:ext cx="3647769" cy="570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89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0329F-F2FF-D6CF-D6A5-887D92656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BF0D102-1B46-A56B-42C4-12107BB01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9144003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6E03340-999B-2230-D9C8-44DAB58D4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111104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166657E-0022-2B61-2472-9C4E497FD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11044"/>
          </a:xfrm>
        </p:spPr>
        <p:txBody>
          <a:bodyPr>
            <a:noAutofit/>
          </a:bodyPr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ENFRIAMIENTO ESPIRITUAL COMIENZA CON PEQUEÑOS DESCUIDOS.</a:t>
            </a:r>
            <a:endParaRPr lang="es-NI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60C919A-DA92-D75A-1AEC-A3FFE573B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8" y="1111045"/>
            <a:ext cx="5496232" cy="5746955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Cazadnos:</a:t>
            </a:r>
            <a:r>
              <a:rPr lang="es-ES" b="1" dirty="0">
                <a:latin typeface="Maiandra GD" panose="020E0502030308020204" pitchFamily="34" charset="0"/>
              </a:rPr>
              <a:t> Indica que es una tarea activa.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Las parejas o individuos deben identificar y detener los problemas a tiempo para evitar que se conviertan en rupturas irreparables.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Pequeños descuidos en nuestra vida espiritual traerán grandes consecuencias.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por ello que debemos trabajar y sustentarnos siempre al lado de Dios.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Cantares.2:5.</a:t>
            </a:r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E7D8E43-39B3-3013-8795-231B4696B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1045"/>
            <a:ext cx="3647767" cy="574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95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B49D9-C7BB-97ED-9524-28CE85C41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9C0DA6E-0F92-DE09-6DC2-11A620BB3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9144003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C51852E-06BA-1D83-FE39-3BB7CD040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111104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32EC3E5-B07B-3028-000B-D37B0142A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11044"/>
          </a:xfrm>
        </p:spPr>
        <p:txBody>
          <a:bodyPr>
            <a:noAutofit/>
          </a:bodyPr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ENFRIAMIENTO ESPIRITUAL COMIENZA CON PEQUEÑOS DESCUIDOS.</a:t>
            </a:r>
            <a:endParaRPr lang="es-NI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333C220-5D81-27CE-248F-8E9498E2E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8" y="1111045"/>
            <a:ext cx="5496232" cy="5746955"/>
          </a:xfrm>
        </p:spPr>
        <p:txBody>
          <a:bodyPr/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CCFF"/>
                </a:highlight>
                <a:latin typeface="Maiandra GD" panose="020E0502030308020204" pitchFamily="34" charset="0"/>
              </a:rPr>
              <a:t>Susténtenme con tortas de pasas,</a:t>
            </a:r>
            <a:r>
              <a:rPr lang="es-ES" b="1" dirty="0">
                <a:latin typeface="Maiandra GD" panose="020E0502030308020204" pitchFamily="34" charset="0"/>
              </a:rPr>
              <a:t> Reanímenme con manzanas, Porque estoy enferma de amor.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describe el anhelo intenso y la pasión abrumadora de la amada por su pareja.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Estar "enferma de amor" no representa una condición médica.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Sino una expresión poética de anhelo tan profundo que la hace sentir físicamente débil y abrumada por la emoción.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9C71568-7665-36E9-3AAA-D31D48BC55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1045"/>
            <a:ext cx="3647767" cy="574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89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C2F61-BE7C-8BD4-A3AF-9CC172B61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0119EAB-31B4-986A-E184-A16611F4C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9144003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53D9324-D6C6-08A9-839F-3C04BC037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111104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E7312C-51BC-6150-D069-03E75193B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11044"/>
          </a:xfrm>
        </p:spPr>
        <p:txBody>
          <a:bodyPr>
            <a:noAutofit/>
          </a:bodyPr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ENFRIAMIENTO ESPIRITUAL COMIENZA CON PEQUEÑOS DESCUIDOS.</a:t>
            </a:r>
            <a:endParaRPr lang="es-NI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72A40F6-0D55-A0F1-298D-92224CB96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8" y="1111045"/>
            <a:ext cx="5496232" cy="5746955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Las "tortas de pasas" y las "manzanas"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Eran alimentos antiguos valorados por sus propiedades energéticas y restauradoras.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el poema, la mujer los pide como remedio para recuperar la fuerza y el aliento.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Debido a la intensidad de su enamoramiento.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Anhelaba fortaleza para su vida, su alma.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CC"/>
                </a:highlight>
                <a:latin typeface="Maiandra GD" panose="020E0502030308020204" pitchFamily="34" charset="0"/>
              </a:rPr>
              <a:t>Aplicación espiritual: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B8C9E5-9C1D-B7CE-CE4C-9D0E6A263C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1045"/>
            <a:ext cx="3647767" cy="574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92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FC386-3A5D-C783-46A9-25799CB42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F19BD889-EAE5-4D0F-6BBD-4E9A4D7FF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9144003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CE7FB0F-82F0-8C3F-C994-275C17205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111104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BEF9877-C623-07BB-FB9D-52E5584B7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11044"/>
          </a:xfrm>
        </p:spPr>
        <p:txBody>
          <a:bodyPr>
            <a:noAutofit/>
          </a:bodyPr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ENFRIAMIENTO ESPIRITUAL COMIENZA CON PEQUEÑOS DESCUIDOS.</a:t>
            </a:r>
            <a:endParaRPr lang="es-NI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426DC57-2A51-AE98-607E-619E0175B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8" y="1111045"/>
            <a:ext cx="5496232" cy="5746955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En la tradición judía este libro a menudo se interpreta como una alegoría del profundo amor entre Dios y su pueblo, o entre Cristo y la iglesia.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este sentido, refleja el anhelo y la pasión del cristiano por buscar una comunión íntima y constante con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Sin enfriarse o descuidarse jamás.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Seamos fervientes en espíritu.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Romanos.12:11.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F18AC55-9AAE-7C43-6D1D-29C68F9820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1045"/>
            <a:ext cx="3647767" cy="574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5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C3B2E-6C3E-997C-6125-CDA6DC150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4611DCA-B8A7-2EEE-4BE7-FF3F76623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9144003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36E5CAC-2189-B780-6605-DEBAF1365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111104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7D95FE7-8C70-09DE-3D93-F2741F9D9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11044"/>
          </a:xfrm>
        </p:spPr>
        <p:txBody>
          <a:bodyPr>
            <a:noAutofit/>
          </a:bodyPr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ENFRIAMIENTO ESPIRITUAL COMIENZA CON PEQUEÑOS DESCUIDOS.</a:t>
            </a:r>
            <a:endParaRPr lang="es-NI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2273DF0-DAF3-C1CF-63AE-0DDEC536E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8" y="1111045"/>
            <a:ext cx="5496232" cy="5746955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No sean perezosos en lo que requiere diligencia.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Sean fervientes en espíritu,</a:t>
            </a:r>
            <a:r>
              <a:rPr lang="es-ES" b="1" dirty="0">
                <a:latin typeface="Maiandra GD" panose="020E0502030308020204" pitchFamily="34" charset="0"/>
              </a:rPr>
              <a:t> sirviendo al Señor,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Calientes siempre en nuestra relación con Dios.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Apocalipsis.3:16.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‘Yo conozco tus obras, que ni eres frío ni caliente. ¡Ojalá fueras frío o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caliente!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Examinemos constantemente nuestra relación con Dios.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II Corintios.13:5.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2B59D45-C8EF-26E9-BBF6-E41D07408A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1045"/>
            <a:ext cx="3647767" cy="574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21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6C7D3-8CA3-F545-37CE-8A78A8252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37EB15EE-F1D9-8B26-FB1B-29F3F553A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9144003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E7A9B79-066E-BC63-A78E-200A19810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111104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DA93B1-93D6-FF34-2610-4E851D034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11044"/>
          </a:xfrm>
        </p:spPr>
        <p:txBody>
          <a:bodyPr>
            <a:noAutofit/>
          </a:bodyPr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ENFRIAMIENTO ESPIRITUAL COMIENZA CON PEQUEÑOS DESCUIDOS.</a:t>
            </a:r>
            <a:endParaRPr lang="es-NI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E03E1BD-F91F-FA46-3C0E-3B9E3D03B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8" y="1111045"/>
            <a:ext cx="5496232" cy="5746955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Pónganse a prueba para ver si están en la fe. Examínense a sí mismos.</a:t>
            </a:r>
            <a:r>
              <a:rPr lang="es-ES" b="1" dirty="0">
                <a:latin typeface="Maiandra GD" panose="020E0502030308020204" pitchFamily="34" charset="0"/>
              </a:rPr>
              <a:t> ¿O no se reconocen a ustedes mismos de que Jesucristo está en ustedes, a menos de que en verdad no pasen la prueba?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desea que seamos cristianos activos entregados a su obra.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 su servicio con devoción.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Perseverancia, vigilancia.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constancia total a Èl.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Entregarnos en cuerpo y alma.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BA0BD7A-2A2E-76D1-BA6A-C62D982E3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1045"/>
            <a:ext cx="3647767" cy="574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8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061BA-0AE5-57A8-A981-24DB777EE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074E2A48-827A-C314-B568-92AC7DAA4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9144003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947E42B-7DEE-2B69-CCA1-AFB084F3F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12585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3DA3082-BFAE-3760-CA35-D8DB44940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58528"/>
          </a:xfrm>
        </p:spPr>
        <p:txBody>
          <a:bodyPr>
            <a:noAutofit/>
          </a:bodyPr>
          <a:lstStyle/>
          <a:p>
            <a:pPr algn="ctr"/>
            <a:r>
              <a:rPr lang="es-ES" sz="8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CONCLUSIÒN:</a:t>
            </a:r>
            <a:endParaRPr lang="es-NI" sz="8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D237740-068E-2CEC-6DE6-BAA74FC53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8" y="1258529"/>
            <a:ext cx="5496232" cy="5599471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Nuestra vida espiritual puede apagarse lentamente poco a poco y muchas veces no hacemos nada por evitar este enfriamiento en nuestra vida.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Cuando descuidamos nuestra vida espiritual atraves de no entregarnos.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 la oración.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 la Palabra de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entregamos al pecado.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Cuando no somos agradecidos.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C80FF50-93B2-008D-57F1-BAD76DBF2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58528"/>
            <a:ext cx="3647767" cy="559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87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F1B48-46E0-23B3-0253-B9B1573CE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E6925CF1-26C3-392A-AB49-4DE1CD2FD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9144003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2ABB497-1554-2402-4B02-5DA70EE7C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12585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452F6B3-F1CC-3A18-D62B-9BEA763B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58528"/>
          </a:xfrm>
        </p:spPr>
        <p:txBody>
          <a:bodyPr>
            <a:noAutofit/>
          </a:bodyPr>
          <a:lstStyle/>
          <a:p>
            <a:pPr algn="ctr"/>
            <a:r>
              <a:rPr lang="es-ES" sz="8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CONCLUSIÒN:</a:t>
            </a:r>
            <a:endParaRPr lang="es-NI" sz="8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5FA1194-8A06-84F3-B588-E226D32A1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8" y="1258529"/>
            <a:ext cx="5496232" cy="5599471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Empieza nuestra debacle espiritual y nos apartaremos de Dios amando más este mundo.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II Timoteo.4:10.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pues Demas me ha abandonado,</a:t>
            </a:r>
            <a:r>
              <a:rPr lang="es-ES" b="1" dirty="0">
                <a:latin typeface="Maiandra GD" panose="020E0502030308020204" pitchFamily="34" charset="0"/>
              </a:rPr>
              <a:t> habiendo amado este mundo presente, y se ha ido a Tesalónica. Crescente se fue a Galacia y Tito a Dalmacia.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Demas no fue de una vez que se fue al mundo, estuve fiel en el servicio a Dios por mucho tiempo.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9F4B7D-5AE8-BD85-8DD0-662E1F8D3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58528"/>
            <a:ext cx="3647767" cy="559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73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756EF-59BD-1481-73A3-634113B8A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A94BB583-6D2E-98C2-74EE-3CE9DE3E3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9144003" cy="6858000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1A172C48-2300-E714-1660-5660B22C5298}"/>
              </a:ext>
            </a:extLst>
          </p:cNvPr>
          <p:cNvSpPr/>
          <p:nvPr/>
        </p:nvSpPr>
        <p:spPr>
          <a:xfrm>
            <a:off x="0" y="5732206"/>
            <a:ext cx="9144000" cy="112579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NOS BENDIGA A TODOS.</a:t>
            </a:r>
            <a:endParaRPr lang="es-N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E25EB60-F2EA-5ED0-AB93-368A8FC23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573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6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F3548-E2F7-FC72-861F-2D84D1FFB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3991916-5CEB-88F3-7D92-D831A2D7A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9144003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B6C4199-3354-EE55-02F0-464F8529C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11503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D67C696-ED6E-F4A5-E4AC-C7202ECD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50374"/>
          </a:xfrm>
        </p:spPr>
        <p:txBody>
          <a:bodyPr>
            <a:noAutofit/>
          </a:bodyPr>
          <a:lstStyle/>
          <a:p>
            <a:pPr algn="ctr"/>
            <a:r>
              <a:rPr lang="es-E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INTRODUCCIÒN:</a:t>
            </a:r>
            <a:endParaRPr lang="es-NI" sz="8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A73B7D4-1E5E-F7EC-765E-B31322F17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8" y="1150375"/>
            <a:ext cx="5496232" cy="5707625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Èl cristiano que no practica la oración.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que no es agradecido con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Está entristeciendo Èl Espíritu Santo.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por ende nos enfriaremos espiritualmente y vamos a fracasar en nuestra vida.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¿Está usted apagando Èl Espíritu Santo que recibió cuando obedeció el evangelio de Cristo?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0B13A31-B5B2-F7F0-FE15-763D0A9389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150375"/>
            <a:ext cx="3647769" cy="570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89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1D985-0C8E-E4B8-C31F-4881F2D82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A79A0758-C6B1-EB73-14A1-D7D482899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9144003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46F6D3-66B4-922A-F9D4-554031EE6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11503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1033733-1C5F-A8F8-1D9C-904D5C4C9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50374"/>
          </a:xfrm>
        </p:spPr>
        <p:txBody>
          <a:bodyPr>
            <a:noAutofit/>
          </a:bodyPr>
          <a:lstStyle/>
          <a:p>
            <a:pPr algn="ctr"/>
            <a: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ENFRIAMIENTO EN LA ORACIÒN NOS MATA ESPIRITUALMENTE.</a:t>
            </a: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D25B880-BA78-64C9-86A8-3A5A17183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8" y="1150375"/>
            <a:ext cx="5496232" cy="5707625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Muchas veces la vida espiritual no se enfría de un día para otro, sino que va lentamente.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Poco a poco mediante pequeños descuidos, distracciones y hábitos que nos alejan de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Biblia nos adviertes sobre actitudes y prácticas que pueden apagar el fervor espiritual en nuestra vida y debilitarnos espiritualmente.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apagar, morir nuestro primer amor hacia Dios.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AA5A703-0C85-4FA0-9426-02EAAF7F2F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50373"/>
            <a:ext cx="3647767" cy="570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04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3F5F9-DA3B-E4DC-B557-D91783977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73CE8E0-EC51-ED23-5360-C2BD2D1A0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9144003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A4BE47E-F540-DE88-7B24-0F902A493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11503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9420E2F-AFD5-8177-9D8D-62E780BC1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50374"/>
          </a:xfrm>
        </p:spPr>
        <p:txBody>
          <a:bodyPr>
            <a:noAutofit/>
          </a:bodyPr>
          <a:lstStyle/>
          <a:p>
            <a:pPr algn="ctr"/>
            <a: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ENFRIAMIENTO EN LA ORACIÒN NOS MATA ESPIRITUALMENTE.</a:t>
            </a: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5AAFCD6-60AC-1345-CE37-93D77DA0E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8" y="1150375"/>
            <a:ext cx="5496232" cy="570762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Apocalipiss.2:4.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tengo esto contra ti: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que has dejado tu primer amor.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Nosotros como cristianos necesitamos estar alertar vigilando para cuanto estos síntomas comiencen a aparecer los arranquemos de raíz.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Esto empieza con el descuido en la oración.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Efesios.6:18.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Con toda oración y súplica oren en todo tiempo en el Espíritu,</a:t>
            </a:r>
            <a:r>
              <a:rPr lang="es-ES" b="1" dirty="0">
                <a:latin typeface="Maiandra GD" panose="020E0502030308020204" pitchFamily="34" charset="0"/>
              </a:rPr>
              <a:t> y así, velen con toda perseverancia y súplica por todos los santos.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48C6763-8122-3167-C327-A8DC43806D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50373"/>
            <a:ext cx="3647767" cy="570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98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D6F50-E9DD-7A88-9B1C-EA4AF0ED6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CF49383-B8F9-4B42-14D1-0F61EB954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9144003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9E2F173-AB6D-F86D-8AE6-1EE09C58E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11503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29D0F16-B201-C179-EAFE-7470F3BBC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50374"/>
          </a:xfrm>
        </p:spPr>
        <p:txBody>
          <a:bodyPr>
            <a:noAutofit/>
          </a:bodyPr>
          <a:lstStyle/>
          <a:p>
            <a:pPr algn="ctr"/>
            <a: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ENFRIAMIENTO EN LA ORACIÒN NOS MATA ESPIRITUALMENTE.</a:t>
            </a: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0703827-18F1-8F08-6810-B8DDDA6D6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8" y="1150375"/>
            <a:ext cx="5496232" cy="5707625"/>
          </a:xfrm>
        </p:spPr>
        <p:txBody>
          <a:bodyPr>
            <a:normAutofit fontScale="925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Es por ello que debemos velar, vigilar y esto se logra atraves de la oración.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Mateo.26:41.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»Velen y oren para que no entren en tentación;</a:t>
            </a:r>
            <a:r>
              <a:rPr lang="es-ES" b="1" dirty="0">
                <a:latin typeface="Maiandra GD" panose="020E0502030308020204" pitchFamily="34" charset="0"/>
              </a:rPr>
              <a:t> el espíritu está dispuesto, pero la carne es débil».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debemos orar sin desmayar jamás.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Lucas.18:1.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Jesús les contó una parábola para enseñarles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que ellos debían orar en todo tiempo, y no desfallecer: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A1E9F4E-DA68-64B3-3AED-05E5EB916C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50373"/>
            <a:ext cx="3647767" cy="570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24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C73DC-5F87-6C18-0ABD-C1F751503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42BD75F-507A-0731-8357-1930A625A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9144003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2364D01-FB27-58F6-21AB-8F066F7D8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11503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08CC827-551E-6E82-B9ED-2241ED36C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50374"/>
          </a:xfrm>
        </p:spPr>
        <p:txBody>
          <a:bodyPr>
            <a:noAutofit/>
          </a:bodyPr>
          <a:lstStyle/>
          <a:p>
            <a:pPr algn="ctr"/>
            <a: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ENFRIAMIENTO EN LA ORACIÒN NOS MATA ESPIRITUALMENTE.</a:t>
            </a: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3660259-0388-58C3-61BA-B44692303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8" y="1145457"/>
            <a:ext cx="5496232" cy="570762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oración constante sin descanso es muy importante en nuestra vida espiritual.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 Tesaloniceses.5:17.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Oren</a:t>
            </a:r>
            <a:r>
              <a:rPr lang="es-ES" b="1" dirty="0">
                <a:latin typeface="Maiandra GD" panose="020E0502030308020204" pitchFamily="34" charset="0"/>
              </a:rPr>
              <a:t> sin cesar.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Cuando la oración comienza a faltar a disminuir en nuestra vida, también va disminuir nuestra fuerza espiritual.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oración mantiene viva nuestra comunión relación con Dios, por eso debemos dedicar tiempo a la oración con fervor siempre.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6D808B2-4DB1-838A-5A77-3098635E3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50373"/>
            <a:ext cx="3647767" cy="570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5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1DC16-AD0E-F0EC-BF18-54485050A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2023022-E756-A68C-E9C8-83F6888D5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9144003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DC7585E-C1F5-139B-BC7E-01BAB42B1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11503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F075EB5-4E28-6F59-F5B2-D78199537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50374"/>
          </a:xfrm>
        </p:spPr>
        <p:txBody>
          <a:bodyPr>
            <a:noAutofit/>
          </a:bodyPr>
          <a:lstStyle/>
          <a:p>
            <a:pPr algn="ctr"/>
            <a: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ENFRIAMIENTO EN LA ORACIÒN NOS MATA ESPIRITUALMENTE.</a:t>
            </a: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FABA59-0F9E-B564-E8D0-E9BE2C23E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8" y="1150375"/>
            <a:ext cx="5496232" cy="5707625"/>
          </a:xfrm>
        </p:spPr>
        <p:txBody>
          <a:bodyPr/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Romanos.12:12.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gozándose en la esperanza, perseverando en el sufrimiento,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dedicados a la oración,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 descuidamos la oración con Dios, tanto individual como en grupo eso nos matara espiritualmente, nos enfriara.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nos llevara a la ruina espiritual.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Arrastrándonos hacia el precipicio del mundo y sus deseos pecaminosos</a:t>
            </a:r>
            <a:r>
              <a:rPr lang="es-NI" b="1" dirty="0">
                <a:latin typeface="Maiandra GD" panose="020E0502030308020204" pitchFamily="34" charset="0"/>
              </a:rPr>
              <a:t>.</a:t>
            </a:r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D1F7559-8A6B-B4CF-55B4-9F21B8F1F7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50373"/>
            <a:ext cx="3647767" cy="570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19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96</TotalTime>
  <Words>2765</Words>
  <Application>Microsoft Office PowerPoint</Application>
  <PresentationFormat>Presentación en pantalla (4:3)</PresentationFormat>
  <Paragraphs>227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Maiandra GD</vt:lpstr>
      <vt:lpstr>Tema de Office</vt:lpstr>
      <vt:lpstr>EL ENFRIAMIENTO NOS MATA ESPIRITUALMENTE. I TESALONICENSES.5:19.</vt:lpstr>
      <vt:lpstr>INTRODUCCIÒN:</vt:lpstr>
      <vt:lpstr>INTRODUCCIÒN:</vt:lpstr>
      <vt:lpstr>INTRODUCCIÒN:</vt:lpstr>
      <vt:lpstr>EL ENFRIAMIENTO EN LA ORACIÒN NOS MATA ESPIRITUALMENTE.</vt:lpstr>
      <vt:lpstr>EL ENFRIAMIENTO EN LA ORACIÒN NOS MATA ESPIRITUALMENTE.</vt:lpstr>
      <vt:lpstr>EL ENFRIAMIENTO EN LA ORACIÒN NOS MATA ESPIRITUALMENTE.</vt:lpstr>
      <vt:lpstr>EL ENFRIAMIENTO EN LA ORACIÒN NOS MATA ESPIRITUALMENTE.</vt:lpstr>
      <vt:lpstr>EL ENFRIAMIENTO EN LA ORACIÒN NOS MATA ESPIRITUALMENTE.</vt:lpstr>
      <vt:lpstr>EL ENFRIAMIENTO HACIA LA PALABRA DE DIOS NOS MATARA ESPIRITUALMENTE.</vt:lpstr>
      <vt:lpstr>EL ENFRIAMIENTO HACIA LA PALABRA DE DIOS NOS MATARA ESPIRITUALMENTE.</vt:lpstr>
      <vt:lpstr>EL ENFRIAMIENTO HACIA LA PALABRA DE DIOS NOS MATARA ESPIRITUALMENTE.</vt:lpstr>
      <vt:lpstr>EL ENFRIAMIENTO HACIA LA PALABRA DE DIOS NOS MATARA ESPIRITUALMENTE.</vt:lpstr>
      <vt:lpstr>EL ENFRIAMIENTO HACIA LA PALABRA DE DIOS NOS MATARA ESPIRITUALMENTE.</vt:lpstr>
      <vt:lpstr>EL ENFRIAMIENTO HACIA LA PALABRA DE DIOS NOS MATARA ESPIRITUALMENTE.</vt:lpstr>
      <vt:lpstr>EL PECADO OCULTO, ENDURECE NUESTRO CORAZÒN NOS ENFRIA Y NOS MATA ESPIRITUALMENTE.</vt:lpstr>
      <vt:lpstr>EL PECADO OCULTO, ENDURECE NUESTRO CORAZÒN NOS ENFRIA Y NOS MATA ESPIRITUALMENTE.</vt:lpstr>
      <vt:lpstr>EL PECADO OCULTO, ENDURECE NUESTRO CORAZÒN NOS ENFRIA Y NOS MATA ESPIRITUALMENTE.</vt:lpstr>
      <vt:lpstr>EL PECADO OCULTO, ENDURECE NUESTRO CORAZÒN NOS ENFRIA Y NOS MATA ESPIRITUALMENTE.</vt:lpstr>
      <vt:lpstr>EL PECADO OCULTO, ENDURECE NUESTRO CORAZÒN NOS ENFRIA Y NOS MATA ESPIRITUALMENTE.</vt:lpstr>
      <vt:lpstr>EL NO SER AGRADECIDOS NOS ENFRIA Y NOS MATA ESPIRITUALMENTE.</vt:lpstr>
      <vt:lpstr>EL NO SER AGRADECIDOS NOS ENFRIA Y NOS MATA ESPIRITUALMENTE.</vt:lpstr>
      <vt:lpstr>EL NO SER AGRADECIDOS NOS ENFRIA Y NOS MATA ESPIRITUALMENTE.</vt:lpstr>
      <vt:lpstr>EL NO SER AGRADECIDOS NOS ENFRIA Y NOS MATA ESPIRITUALMENTE.</vt:lpstr>
      <vt:lpstr>EL NO SER AGRADECIDOS NOS ENFRIA Y NOS MATA ESPIRITUALMENTE.</vt:lpstr>
      <vt:lpstr>EL NO SER AGRADECIDOS NOS ENFRIA Y NOS MATA ESPIRITUALMENTE.</vt:lpstr>
      <vt:lpstr>EL NO SER AGRADECIDOS NOS ENFRIA Y NOS MATA ESPIRITUALMENTE.</vt:lpstr>
      <vt:lpstr>EL ENFRIAMIENTO ESPIRITUAL COMIENZA CON PEQUEÑOS DESCUIDOS.</vt:lpstr>
      <vt:lpstr>EL ENFRIAMIENTO ESPIRITUAL COMIENZA CON PEQUEÑOS DESCUIDOS.</vt:lpstr>
      <vt:lpstr>EL ENFRIAMIENTO ESPIRITUAL COMIENZA CON PEQUEÑOS DESCUIDOS.</vt:lpstr>
      <vt:lpstr>EL ENFRIAMIENTO ESPIRITUAL COMIENZA CON PEQUEÑOS DESCUIDOS.</vt:lpstr>
      <vt:lpstr>EL ENFRIAMIENTO ESPIRITUAL COMIENZA CON PEQUEÑOS DESCUIDOS.</vt:lpstr>
      <vt:lpstr>EL ENFRIAMIENTO ESPIRITUAL COMIENZA CON PEQUEÑOS DESCUIDOS.</vt:lpstr>
      <vt:lpstr>EL ENFRIAMIENTO ESPIRITUAL COMIENZA CON PEQUEÑOS DESCUIDOS.</vt:lpstr>
      <vt:lpstr>EL ENFRIAMIENTO ESPIRITUAL COMIENZA CON PEQUEÑOS DESCUIDOS.</vt:lpstr>
      <vt:lpstr>CONCLUSIÒN:</vt:lpstr>
      <vt:lpstr>CONCLUSIÒN: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Mario Moreno</dc:creator>
  <cp:lastModifiedBy>Mario Moreno</cp:lastModifiedBy>
  <cp:revision>5</cp:revision>
  <dcterms:created xsi:type="dcterms:W3CDTF">2026-05-27T23:50:16Z</dcterms:created>
  <dcterms:modified xsi:type="dcterms:W3CDTF">2026-05-28T01:42:07Z</dcterms:modified>
</cp:coreProperties>
</file>