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316" r:id="rId10"/>
    <p:sldId id="317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09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314" r:id="rId35"/>
    <p:sldId id="288" r:id="rId36"/>
    <p:sldId id="289" r:id="rId37"/>
    <p:sldId id="290" r:id="rId38"/>
    <p:sldId id="315" r:id="rId39"/>
    <p:sldId id="291" r:id="rId40"/>
    <p:sldId id="292" r:id="rId41"/>
    <p:sldId id="293" r:id="rId42"/>
    <p:sldId id="294" r:id="rId43"/>
    <p:sldId id="295" r:id="rId44"/>
    <p:sldId id="297" r:id="rId45"/>
    <p:sldId id="296" r:id="rId46"/>
    <p:sldId id="298" r:id="rId47"/>
    <p:sldId id="299" r:id="rId48"/>
    <p:sldId id="300" r:id="rId49"/>
    <p:sldId id="301" r:id="rId50"/>
    <p:sldId id="302" r:id="rId51"/>
    <p:sldId id="311" r:id="rId52"/>
    <p:sldId id="312" r:id="rId53"/>
    <p:sldId id="313" r:id="rId54"/>
    <p:sldId id="303" r:id="rId55"/>
    <p:sldId id="304" r:id="rId56"/>
    <p:sldId id="305" r:id="rId57"/>
    <p:sldId id="306" r:id="rId58"/>
    <p:sldId id="308" r:id="rId59"/>
    <p:sldId id="310" r:id="rId60"/>
    <p:sldId id="307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F0A0-3CE4-4198-9EFF-A22F239D43E0}" type="datetimeFigureOut">
              <a:rPr lang="es-ES" smtClean="0"/>
              <a:t>15/03/2023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379F-9CCA-4E0B-8AB8-A7276E996C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737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F0A0-3CE4-4198-9EFF-A22F239D43E0}" type="datetimeFigureOut">
              <a:rPr lang="es-ES" smtClean="0"/>
              <a:t>15/03/2023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379F-9CCA-4E0B-8AB8-A7276E996C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5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F0A0-3CE4-4198-9EFF-A22F239D43E0}" type="datetimeFigureOut">
              <a:rPr lang="es-ES" smtClean="0"/>
              <a:t>15/03/2023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379F-9CCA-4E0B-8AB8-A7276E996C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16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F0A0-3CE4-4198-9EFF-A22F239D43E0}" type="datetimeFigureOut">
              <a:rPr lang="es-ES" smtClean="0"/>
              <a:t>15/03/2023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379F-9CCA-4E0B-8AB8-A7276E996C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182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F0A0-3CE4-4198-9EFF-A22F239D43E0}" type="datetimeFigureOut">
              <a:rPr lang="es-ES" smtClean="0"/>
              <a:t>15/03/2023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379F-9CCA-4E0B-8AB8-A7276E996C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62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F0A0-3CE4-4198-9EFF-A22F239D43E0}" type="datetimeFigureOut">
              <a:rPr lang="es-ES" smtClean="0"/>
              <a:t>15/03/2023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379F-9CCA-4E0B-8AB8-A7276E996C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402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F0A0-3CE4-4198-9EFF-A22F239D43E0}" type="datetimeFigureOut">
              <a:rPr lang="es-ES" smtClean="0"/>
              <a:t>15/03/2023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379F-9CCA-4E0B-8AB8-A7276E996C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014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F0A0-3CE4-4198-9EFF-A22F239D43E0}" type="datetimeFigureOut">
              <a:rPr lang="es-ES" smtClean="0"/>
              <a:t>15/03/2023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379F-9CCA-4E0B-8AB8-A7276E996C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505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F0A0-3CE4-4198-9EFF-A22F239D43E0}" type="datetimeFigureOut">
              <a:rPr lang="es-ES" smtClean="0"/>
              <a:t>15/03/2023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379F-9CCA-4E0B-8AB8-A7276E996C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474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F0A0-3CE4-4198-9EFF-A22F239D43E0}" type="datetimeFigureOut">
              <a:rPr lang="es-ES" smtClean="0"/>
              <a:t>15/03/2023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379F-9CCA-4E0B-8AB8-A7276E996C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327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F0A0-3CE4-4198-9EFF-A22F239D43E0}" type="datetimeFigureOut">
              <a:rPr lang="es-ES" smtClean="0"/>
              <a:t>15/03/2023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379F-9CCA-4E0B-8AB8-A7276E996C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01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8F0A0-3CE4-4198-9EFF-A22F239D43E0}" type="datetimeFigureOut">
              <a:rPr lang="es-ES" smtClean="0"/>
              <a:t>15/03/2023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4379F-9CCA-4E0B-8AB8-A7276E996C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09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230B7A5-9286-74F3-3AC4-925CDFF14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8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Concepto de Feminismo: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feminismo es un movimiento que busca la igualdad en reconocimientos y derechos entre hombres y mujeres.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un inicio los planes eran conseguir que la mujer pudiera: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Votar.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Estudiar en la universidad.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Comprar propiedades y lograr condiciones de empleo igualitarias.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D17F52-E42F-EA6F-B42F-BD4AAE8EC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9650"/>
            <a:ext cx="3629026" cy="5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también algunas mujeres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habían sido sanadas de espíritus malos y de enfermedades: María, llamada Magdalena, de la que habían salido siete demonios,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V.3.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Juana, mujer de Chuza, mayordomo de Herodes, y Susana,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y muchas otras que de sus bienes personales contribuían al sostenimiento de ellos.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22C553-1501-D746-3027-7B73EEED2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9650"/>
            <a:ext cx="3629025" cy="58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Una mujer creyente no debe permitir que la usen como peón en el programa mundial del movimiento feminista.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Un hombre creyente debe defender al núcleo de la familia como el modelo bíblico para la sociedad, promover los verdaderos valores cristianos.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(si está casado) honrar y apreciar a su esposa y asumir la responsabilidad de proteger y proveer a su familia.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50B40B-4C33-6FE9-E95E-D6E6C29A4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9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Tanto los hombres como las mujeres tienen el privilegio dado por Dios de cumplir el plan que Él ha establecido para nosotros.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rebeldía contra ese plan y la arrogancia que busca ponerse a sí mismo por encima de la Palabra de Dios trae graves consecuencias.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Podemos ver esas consecuencias en las relaciones destruidas entre esposos y esposas, la destrucción de la familia y la falta de respeto por la vida humana.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DA59C6-C744-33AD-6E40-6F3D0F818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1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Muchas mujeres hoy en día han creído la mentira de que el feminismo les dará poder y libertad.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embargo, apoyar el aborto, renunciar a los roles dados por Dios, y trabajar para disolver la unidad familiar no traerá ni poder ni libertad.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fortalecimiento de la familia es mucho más poderoso y liberadores.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verdadera libertad está en Dios, su palabra.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Salmos.119:45.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DB39EF0-9F31-5504-EDC2-648DA9BF1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andaré en libertad,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busco tus preceptos.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Siempre ha existido la desigualdad en el mundo.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triste pero cierto que los obstáculos artificiales siempre han dividido a la humanidad (barreras que no tienen ningún fundamento en la Palabra de Dios).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el pecado en el corazón lo que causa la desigualdad, el pecado hace que algunos hombres traten a las mujeres como objetos o de forma humillante.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F718FF1-F81D-4289-718E-48F7ABDC7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9651"/>
            <a:ext cx="3629025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es el pecado el responsable de buscar salidas falsas para combatir estas desigualdades.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única manera de combatir la discriminación y la desigualdad es la obediencia a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los hombres y las mujeres se someten con humildad a la Palabra de Dios, entonces dejarán de pelearse.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dos géneros se complementarán y la armonía que Dios ordenó florecerá.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EDA3E0-6564-1C99-1DFD-5B78DA773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1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rol del hombre y la mujer son diferentes: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mujer fue creada para ser la ayuda idónea del hombre.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Genesis.2:18.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el SEÑOR Dios dijo: No es bueno que el hombre esté solo;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le haré una ayuda idónea.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Esto no significa que es inferior al hombre, ella fue creada como ayuda perfecta en el desarrollo de sus labores.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asignó funciones o roles diferentes a cada miembro de este equipo.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D042427-966A-3113-16A0-627360B4E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1"/>
            <a:ext cx="3533775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4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Tanto Él hombre como la mujer se complementan el uno al otro.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Uno no puede existir vivir sin el otro.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Corintios.11:8-12.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el hombre no procede de la mujer,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sino la mujer del hombre;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V.9.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pues en verdad el hombre no fue creado a causa de la mujer,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sino la mujer a causa del hombre.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383D28-651A-ED52-B1F6-DF33804DD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09651"/>
            <a:ext cx="3629024" cy="5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la mujer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debe tener un símbolo de autoridad sobre la cabeza, por causa de los ángeles.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V.11.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embargo, en el Señor,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ni la mujer es independiente del hombre,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ni el hombre independiente de la mujer.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V.12.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así como la mujer procede del hombre, también el hombre nace de la mujer;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todas las cosas proceden de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C678DF4-0C53-4FB9-F1DA-416C6E2D8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1"/>
            <a:ext cx="3629024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el plan de Dios ambos mujer y hombre se complementan perfectamente el uno con el otro.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es el plan perfecto de Dios, tanto para Él hombre como para la mujer.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ser humano a destruido este plan que Dios realizo para que fueron felices ambos.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feminismo nunca le dará la felicidad, al contrario le traerá la ruina en su vida.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369A9E-005E-8D58-E872-AAC375BF8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1"/>
            <a:ext cx="3629024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5DD28B-7444-1F92-42DD-6CE1FEFE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Con lo cual estoy muy de acuerdo; sin embargo, el problema inició cuando intentó destruir el diseño del Creador para Él hombre y la mujer.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empezar, hay que definir el feminismo, ya que este término puede tener varios significados para diferentes personas.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Básicamente, el feminismo es una filosofía que promueve la igualdad de derechos entre mujeres y hombres, tanto en el ámbito social como en el político y económico, entre otros.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E0A3326-AA56-508D-DD80-550A9DE84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1009650"/>
            <a:ext cx="3629025" cy="58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hombre tiene el papel de ser Él cabeza, la guía del hogar, guiar con su consejo, con su ejemplo ofrecer protección y ser proveedor.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lo hizo más fuerte físicamente para que se encargara de los trabajos más pesados.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Corintios.11:3.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quiero que sepáis que la cabeza de todo hombre es Cristo,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y la cabeza de la mujer es el hombre,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la cabeza de Cristo es Dios.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D2AFA7-4B16-587A-0DDD-994A36C7F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0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hombre es la cabeza del hogar Dios le dio esa autoridad.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Efesios.5:23.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Porque el marido es cabeza de la mujer,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así como Cristo es cabeza de la iglesia, siendo El mismo el Salvador del cuerpo.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le dio este papel para que Él hombre lo cumpliera, cuando la mujer no deja que Él cumpla este papel está en rebeldía contra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 contendiendo contra Dios.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96A4E4-0FC4-81B0-AAC3-6BF5B10BD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0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revela contra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Romanos.9:20-21.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Al contrario, ¿quién eres tú, oh hombre, que le contestas a Dios?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¿Dirá acaso el objeto modelado al que lo modela: Por qué me hiciste así?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V.20.  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¿O no tiene el alfarero derecho sobre el barro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 hacer de la misma masa un vaso para uso honorable y otro para uso ordinario?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04EBAE-DE88-3D28-8548-EC2ED59D9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7263"/>
            <a:ext cx="3724276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tiene todo el derecho de dictar los roles para cada uno.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somos nadie para contender o discutir contra Dios, por los roles que nos ha asignado tanto al hombre como a la mujer.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contendamos, mejor cumplamos.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Él nos demanda en su palabra y aceptemos humildemente los roles que nos ha asignado tanto para Él hombre como para la mujer.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EDA3E0-6564-1C99-1DFD-5B78DA773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4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¿Quién es Usted hermana o mujer para contender contra Dios?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Usted está en contra de Dios, cuando se revela a lo que Él ordena.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Hechos.5:39.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si es de Dios, no podréis destruirlos;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no sea que os halléis luchando contra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luchemos contra Dios porque no somos más fuerte que Él.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CF5C44-835D-4709-6E6A-4094051DC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1009650"/>
            <a:ext cx="3557586" cy="58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Corintios.10:22.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¿O provocaremos a celos al Señor?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¿Somos, acaso, más fuertes que El?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Sométase a la voluntad de Dios, no a Satanás ni al mundo.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le dio el papel a la mujer para que se sometiera al hombre.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Efesios.5:22.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Las mujeres estén sometidas a sus propios maridos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como al Señor.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1393746-C645-87AA-49DD-352B59E2D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09651"/>
            <a:ext cx="3629024" cy="58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someterse no es que sea inferior, o que tenga un papel menor que Él del hombre.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Colosenses.3:18.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Mujeres, estad sujetas a vuestros maridos,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como conviene en el Señor.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Pedro.3:1.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Asimismo vosotras, mujeres, estad sujetas a vuestros maridos,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 modo que si algunos de ellos son desobedientes a la palabra, puedan ser ganados sin palabra alguna por la conducta de sus mujeres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4085CE-5C62-9FD6-95C6-220EC2104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Tito.2:5.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ser prudentes, puras, hacendosas en el hogar, amables,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sujetas a sus maridos,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la palabra de Dios no sea blasfemada.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someterse a su marido, es ser ese completo que falta a su marido, es esa ayuda idónea para la cual fue creada.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Genesis.2:18.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el SEÑOR Dios dijo: No es bueno que el hombre esté solo;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le haré una ayuda idónea.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4A2AAC-A7EB-5DF1-E545-A0839EA28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1"/>
            <a:ext cx="3629024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hizo a la mujer para que cumpliera su papel dentro del hogar.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Tito.2:5.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ser prudentes, puras,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hacendosas en el hogar,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amables, sujetas a sus maridos, para que la palabra de Dios no sea blasfemada.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Hacendosas en su hogar, su papel Dios lo diseño para que lo desempeñara en su hogar, no fuera de Él.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4A9811A-623F-557D-509B-22AB35FFC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highlight>
                  <a:srgbClr val="66FF99"/>
                </a:highlight>
                <a:latin typeface="Maiandra GD" panose="020E0502030308020204" pitchFamily="34" charset="0"/>
              </a:rPr>
              <a:t>La palabra hacendosa-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adjetivo hacendoso se emplea para calificar al individuo que desarrolla con diligencia y buena predisposición las tareas domésticas.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También puede tratarse de alguien dispuesto a realizar favores o a brindar un servicio con prontitud y eficacia.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mujer debe desarrollar su papel don diligencia, buena disposición, prontitud y eficacia.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Eso es lo que Dios requiere de ella.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8C2228-8003-0CBC-56C3-C78A12428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09651"/>
            <a:ext cx="3629025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primeras feministas lucharon por el sufragio femenino y lo consiguieron.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embargo, el feminismo de hoy en día va más allá de exigir la igualdad de trato entre hombres y mujeres.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feministas modernas luchan por el derecho al aborto, y la desaparición de las diferencias de género.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feministas más radicales tratan de derribar cualquier tipo de dominio masculino en la sociedad.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EE4BE2-53D8-BD8E-ED14-B81D3DB80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1"/>
            <a:ext cx="3629024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la mujer virtuosa.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Proverbios.31:10-19.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Mujer hacendosa,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¿quién la hallará? Su valor supera en mucho al de las joyas.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Ella es de más valor que las joyas preciosas.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su marido confía en ella.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V.11.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En ella confía el corazón de su marido,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no carecerá de ganancias.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AB5ED00-EF98-3E91-7CC9-79099EDA8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09650"/>
            <a:ext cx="3629024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1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Ella va traer bien no mal.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V.12.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Ella le trae bien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no mal todos los días de su vida.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Ella siempre va velar por el bien de su marido y su familia.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Busca lana y lino,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con agrado trabaja con sus manos.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trabajadora, diligente en su hogar.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V.14.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DC35E0-F51E-6E41-0C35-A706AE9B1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9651"/>
            <a:ext cx="3629025" cy="5848348"/>
          </a:xfrm>
          <a:prstGeom prst="rect">
            <a:avLst/>
          </a:prstGeom>
          <a:solidFill>
            <a:srgbClr val="66FF99"/>
          </a:solidFill>
        </p:spPr>
      </p:pic>
    </p:spTree>
    <p:extLst>
      <p:ext uri="{BB962C8B-B14F-4D97-AF65-F5344CB8AC3E}">
        <p14:creationId xmlns:p14="http://schemas.microsoft.com/office/powerpoint/2010/main" val="552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como las naves de mercader,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trae su alimento de lejos.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diligente en su hogar, es la primera que se levanta.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También se levanta cuando aún es de noche,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da alimento a los de su casa, y tarea a sus doncellas.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sabia para ayudar a prosperar a su marido.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V.16.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11DC03-9A81-DCE2-0C20-078C5E151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9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Evalúa un campo y lo compra;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con sus ganancias planta una viña.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malgasta el dinero en lo que no es pan.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Isaias.55:2.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¿Por qué gastáis dinero en lo que no es pan, y vuestro salario en lo que no sacia?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Escuchadme atentamente, y comed lo que es bueno, y se deleitará vuestra alma en la abundancia.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derrocha el dinero.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A6AB75-E163-E2ED-014A-42F557D61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09650"/>
            <a:ext cx="3629025" cy="5848350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0955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Sabe cómo sacar ganancias, pero fíjese lo importante todo lo hace dentro del hogar no fuera de Él.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fuera de ella, no va y deja su responsabilidad como esposa.</a:t>
            </a:r>
          </a:p>
          <a:p>
            <a:endParaRPr lang="es-ES" b="1" dirty="0">
              <a:solidFill>
                <a:schemeClr val="bg1"/>
              </a:solidFill>
              <a:highlight>
                <a:srgbClr val="FF00FF"/>
              </a:highlight>
              <a:latin typeface="Maiandra GD" panose="020E0502030308020204" pitchFamily="34" charset="0"/>
            </a:endParaRP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Ella se ciñe de fuerza,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fortalece sus brazos.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la mano derecha de su marido siempre.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V.18.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D21792E-9B7B-2FF3-0D5E-2A7E5112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009650"/>
            <a:ext cx="3638551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Nota que su ganancia es buena,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no se apaga de noche su lámpara.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diligente no hace falta nada en su casa.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trabajadora para ayudar a su marido.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Extiende sus manos a la rueca,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sus manos toman el huso.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es perezosa, ella edifica no destruye.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A642B3-2637-2495-5532-6ACAEC79C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09650"/>
            <a:ext cx="3676650" cy="5848348"/>
          </a:xfrm>
          <a:prstGeom prst="rect">
            <a:avLst/>
          </a:prstGeom>
          <a:solidFill>
            <a:srgbClr val="66FF99"/>
          </a:solidFill>
        </p:spPr>
      </p:pic>
    </p:spTree>
    <p:extLst>
      <p:ext uri="{BB962C8B-B14F-4D97-AF65-F5344CB8AC3E}">
        <p14:creationId xmlns:p14="http://schemas.microsoft.com/office/powerpoint/2010/main" val="7614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es sabia.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Proverbios.14:1.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La mujer sabia edifica su casa,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la necia con sus manos la derriba.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Raquel y Lea que edificaron la casa de Israel.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Rut.4:11.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todo el pueblo que estaba en el atrio, y los ancianos, dijeron: Testigos somos. Haga el SEÑOR a la mujer que entra en tu casa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como a Raquel y a Lea, las cuales edificaron la casa de Israel;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que tú adquieras riquezas en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Efrata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seas célebre en Belén.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987FD10-EEC4-7537-182D-87C170CA6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1"/>
            <a:ext cx="3629024" cy="584834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4984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Hermana fuera de su casa Usted nunca podrá edificar su casa jamás.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Fuerza y dignidad son sus vestiduras, sus virtudes.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Proverbios.31:25-26.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Fuerza y dignidad son su vestidura,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sonríe al futuro.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sabia para hablar respetando siempre a su marido.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V.26.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Abre su boca con sabiduría,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hay enseñanza de bondad en su lengua.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C76EBF-8FAF-E684-21ED-53D78BC6E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1"/>
            <a:ext cx="3629024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lo hacía Sara con Abraham.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Pedro.3:6.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Así obedeció Sara a Abraham, llamándolo señor,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vosotras habéis llegado a ser hijas de ella, si hacéis el bien y no estáis amedrentadas por ningún temor.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Sara respetaba a su marido Abraham, se expresa con respeto hacia Él.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Hermana Usted también debe hacerlo hacia su marido.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CCEE620-66AA-885F-79BA-D12E4F09D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552825" cy="584834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02550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su marido es conocido, respetado en todo lugar.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Proverbios.31:23.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Su marido es conocido en las puertas,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cuando se sienta con los ancianos de la tierra.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Ella vigila está pendiente que su casa marche bien.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Proverbios.31:27.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Ella vigila la marcha de su casa,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no come el pan de la ociosidad.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es ociosas, no está de balde.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B1C4D4-F116-D9E0-1845-5964509F8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oponen a los roles bíblicos de los esposos y las esposas, y promueven el lesbianismo.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feministas radicales rechazan la idea de que exista alguna diferencia entre hombres y mujeres, afirmando que cualquier diferencia que se perciba entre los sexos es únicamente un problema social.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feminismo moderno no es más que una falsa solución al verdadero problema de la desigualdad de la mujer en una sociedad pecadora.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A7F2F5-F2F8-39DD-9D16-E0CD61371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543300" cy="5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es haragana.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Timoteo.5:13.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además, aprenden a estar ociosas,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yendo de casa en casa; y no sólo ociosas, sino también charlatanas y entremetidas, hablando de cosas que no son dignas.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Cuida de su casa, ordena su casa, todo va en orden en su casa.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sus hijos la respetan y su marido.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8F8567-F6B2-1A78-619C-54F3D5415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1"/>
            <a:ext cx="3629024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Proverbios.31:28.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Sus hijos se levantan y la llaman bienaventurada,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también su marido, y la alaba diciendo: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Hermana y mujer tema a Dios siempre.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Proverbios.31:30.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Engañosa es la gracia y vana la belleza,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pero la mujer que teme al SEÑOR, ésa será alabada.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la va a recompensar un día en el cielo.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DFC5F9B-FD3D-2CF5-DC5F-172A699B5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9651"/>
            <a:ext cx="3533775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 deje engañar y llevar por las corrientes de este mundo engañoso.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cuestiona la asignación de roles establecidos por Dios para Él hombre y la mujer.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una rebeldía abierta contra los planes y autoridad de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Ve como indignante ser la ayuda idónea de un hombre y expone abiertamente su insatisfacción del diseño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estar contra Dios.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EDA3E0-6564-1C99-1DFD-5B78DA773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busca la legalización del aborto justificando que la mujer tiene derecho a hacer lo que quiera con su cuerpo, viéndose los hijos como un estorbo.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Recuerde que ningún asesino entrara en el reino de los cielos.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Apocalipsis.21:8.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los cobardes, incrédulos, abominables,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asesinos,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inmorales, hechiceros, idólatras y todos los mentirosos tendrán su herencia en el lago que arde con fuego y azufre, que es la muerte segunda.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96A79FE-5FDE-930F-B51A-A8A9B1251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48" y="1009650"/>
            <a:ext cx="3571875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Ningún injusto entrara en el reino de los cielos.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Corintios.6:9.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¿O no sabéis que los injustos no heredarán el reino de Dios?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os dejéis engañar: ni los inmorales, ni los idólatras, ni los adúlteros, ni los afeminados, ni los homosexuales,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Matar a un bebe inocente es injusto delante de Dios, así que, el feminismo está en contra de Dios.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2FE9CB-FBA2-4E92-AB31-039DEA303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8699"/>
            <a:ext cx="3467101" cy="58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aplaude el derecho de tener relaciones sexuales libertinas.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Sabemos que nuestro cuerpo le pertenece a Dios y que las relaciones sexuales deben tenerse dentro del marco del matrimonio.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Hebreos.13:4.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 el matrimonio honroso en todos, y el lecho matrimonial sin mancilla,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porque a los inmorales y a los adúlteros los juzgará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73D1C0-4B05-6AF0-AEE3-C653B79FF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09650"/>
            <a:ext cx="3629025" cy="5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0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Hermana y mujeres no caigan en la trampa de Satanás, en el engaño de Satanás, disfrazada en el feminismo.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no es más que estar en contra de la voluntad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por eso tenemos una sociedad en decadencia cada día que pasa.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feminismo ha traído una serie de crisis en las familias, pues las mujeres encuentran poco honroso quedarse a cuidar del hogar y criar a los hijos.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EDA3E0-6564-1C99-1DFD-5B78DA773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6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niños crecen sin guía o simplemente son asesinados con el aborto para no interferir en los planes de la madre.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afirma que aún en las iglesias no debe existir una diferenciación entre Él hombre y la mujer.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una mujer puede ejercer como pastora de la iglesia sobre toda la congregación.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la Biblia enseña que la mujer no debe ejercer autoridad sobre Él hombre.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D8EEB77-4F67-C885-D02E-78B257F0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175"/>
            <a:ext cx="3629024" cy="58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Timoteo.2:12-14.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Yo no permito que la mujer enseñe ni que ejerza autoridad sobre el hombre,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que permanezca callada.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vuelve al principio de la creación.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V.13.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Porque Adán fue creado primero,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después Eva.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hombre fue creado primero.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V.14.</a:t>
            </a:r>
            <a:endParaRPr lang="es-ES" b="1" u="sng" dirty="0"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F898816-D1CB-D281-60BE-584B75ECF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6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Adán no fue el engañado,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que la mujer, siendo engañada completamente, cayó en transgresión.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mujer fue engañada completamente.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es permitido, Dios no se lo permite.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Corintios.14:34.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Las mujeres guarden silencio en las iglesias,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no les es permitido hablar, antes bien, que se sujeten como dice también la ley.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30A24A-9FD1-EAEF-F186-824909535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1"/>
            <a:ext cx="3629024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feminismo se atribuye el derecho de exigir respeto e igualdad en todos los aspectos de la vida. El feminismo se basa en la arrogancia, y es lo contrario del llamado al creyente nacido de nuevo de ser un siervo.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feministas modernas y agresivas llaman a las mujeres a levantarse y rebelarse contra el orden que Dios le dio a la humanidad.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Ese tipo de feminismo busca imponer valores humanos en oposición directa a la Palabra de Dios.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D54FE6-993B-6AA1-4C85-A699526F6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5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Recuerde hermana que esto es mandamiento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Corintios.14:37.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alguno piensa que es profeta o espiritual,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reconozca que lo que os escribo es mandamiento del Señor.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de ningún hombre, fue Dios, quien ordeno esto y la mujer tiene que respetar lo que Dios manda si quiere obedecer y cumplir con lo que Dios le ordena.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C291269-9762-9814-4FEA-468FE8188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009651"/>
            <a:ext cx="3629024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1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feminismo propaga aplaude defiende el lesbianismo.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la mujer puede casarse con otra mujer.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esto es pecado delante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hizo a un hombre y a una mujer.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Genesis.1:27.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Creó, pues, Dios al hombre a imagen suya, a imagen de Dios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lo creó; varón y hembra los creó.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EDA3E0-6564-1C99-1DFD-5B78DA773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0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Hizo a un hombre y una mujer.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hizo a Adán y a Esteban.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 a Eva y Filomena.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feminismo cambia el plan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Romanos.1:26-27.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esta razón Dios los entregó a pasiones degradantes; porque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sus mujeres cambiaron la función natural por la que es contra la naturaleza;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V.27.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D3FC145-CA33-FD9A-9630-56A745276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9650"/>
            <a:ext cx="3629024" cy="58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de la misma manera también los hombres, abandonando el uso natural de la mujer,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se encendieron en su lujuria unos con otros, cometiendo hechos vergonzosos hombres con hombres, y recibiendo en sí mismos el castigo correspondiente a su extravío.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homosexuales no van a entrar al cielo.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Corintios.6:9.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¿O no sabéis que los injustos no heredarán el reino de Dios? No os dejéis engañar: ni los inmorales, ni los idólatras, ni los adúlteros,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ni los afeminados, ni los homosexuales,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1CCAAD-2345-5F87-8CCA-DCC240240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1"/>
            <a:ext cx="3629024" cy="5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Hermana mujer no caiga como cayo el pueblo en los tiempos de Jeremías.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Jeremias.2:13.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dos males ha hecho mi pueblo: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me han abandonado a mí,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fuente de aguas vivas, y han cavado para sí cisternas, cisternas agrietadas que no retienen el agua.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Hermana el feminismo promete libertad, pero no es cierto, ellas no son libres.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38F52DF-B378-CE39-1F5C-451908D40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009651"/>
            <a:ext cx="3629024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1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Pedro.2:19.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Les prometen libertad, mientras que ellos mismos son esclavos de la corrupción,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pues uno es esclavo de aquello que le ha vencido.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único que nos hace libre es obedecer la verdad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Juan.8:32.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conoceréis la verdad,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y la verdad os hará libres.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Obedezca la verdad de Dios para ser libre.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EDA3E0-6564-1C99-1DFD-5B78DA773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1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Satanás engaño a Eva prometiéndole algo que nunca se cumplió.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Corintios.11:3.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Pero temo que, así como la serpiente con su astucia engañó a Eva,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vuestras mentes sean desviadas de la sencillez y pureza de la devoción a Cristo.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feminismo es el engaño de Satanás que nunca va cumplir lo que promete.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felicidad está en Dios.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91CF210-898A-16A2-9597-60397CD85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47"/>
          </a:xfrm>
          <a:prstGeom prst="rect">
            <a:avLst/>
          </a:prstGeom>
          <a:solidFill>
            <a:srgbClr val="66FF99"/>
          </a:solidFill>
        </p:spPr>
      </p:pic>
    </p:spTree>
    <p:extLst>
      <p:ext uri="{BB962C8B-B14F-4D97-AF65-F5344CB8AC3E}">
        <p14:creationId xmlns:p14="http://schemas.microsoft.com/office/powerpoint/2010/main" val="37247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Eclesiastes.12:13.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conclusión, cuando todo se ha oído, es ésta: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teme a Dios y guarda sus mandamientos, porque esto concierne a toda persona.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Hermana tema siempre a Dios guardando sus mandamientos es allí donde está la verdadera felicidad.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permita que Satanás la engañe con el feminismo que es nada más que revelarse contra Dios.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871FFA1-8D1D-221F-94DD-F14FAAE59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1"/>
            <a:ext cx="3629024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Hermana el feminismo no es la voluntad de Dios, es la obra de Satanás disfrazada siempre para que nos revelemos contra la voluntad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Hermana obedezca el papel que Dios le dejo en el hogar, sea fiel a Dios respetando, sometiéndose a su marido.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le crea a Satanás atraves del feminismo, es una trampa de Satanás que la llevara a la condenación.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les ayude siempre a obedecer a Dios.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EDA3E0-6564-1C99-1DFD-5B78DA773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seamos necios.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Efesios.5:17.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pues, no seáis necios,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sino entended cuál es la voluntad del Señor.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Sino sabios para entender comprender la voluntad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Hermana comprende, haga la voluntad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la de Satanás ni la del mundo atraves del feminismo mentiroso.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A1A696-5EE8-B2F4-464A-D3D133A48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49"/>
            <a:ext cx="3629024" cy="581025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9625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Originalmente, el feminismo fue un movimiento positivo, enfocado en dar a las mujeres los derechos básicos que Dios quiere que todo ser humano tenga.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Desgraciadamente, el feminismo ahora se enfoca en eliminar las distintas funciones del hombre y la mujer.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como hijos de Dios, como luz que somos tenemos que ir a lo que Dios nos manda.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BC109D-63B2-CEE0-BB6D-F41AD0A0A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9651"/>
            <a:ext cx="3533776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BBB4E25-3C18-129C-B2F2-B205DF8CE8C6}"/>
              </a:ext>
            </a:extLst>
          </p:cNvPr>
          <p:cNvSpPr/>
          <p:nvPr/>
        </p:nvSpPr>
        <p:spPr>
          <a:xfrm>
            <a:off x="0" y="5848348"/>
            <a:ext cx="9144000" cy="100965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C1C27C6-5EA4-CB07-47C2-4F7984520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Hermanas y mujeres no se dejen engañar por las artimañas, estrategias de Satanás.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Efesios.6:11.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Revestíos con toda la armadura de Dios para que podáis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estar firmes contra las insidias del diablo.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highlight>
                  <a:srgbClr val="66FF99"/>
                </a:highlight>
                <a:latin typeface="Maiandra GD" panose="020E0502030308020204" pitchFamily="34" charset="0"/>
              </a:rPr>
              <a:t>La palabra artimaña-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methodeia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(</a:t>
            </a:r>
            <a:r>
              <a:rPr lang="el-GR" b="1" dirty="0">
                <a:solidFill>
                  <a:schemeClr val="bg1"/>
                </a:solidFill>
                <a:latin typeface="Maiandra GD" panose="020E0502030308020204" pitchFamily="34" charset="0"/>
              </a:rPr>
              <a:t>μεθοδεία,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G3180), denota astucia, engaño (meta, después,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odos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camino), artimaña, asechanza, Vine.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82781A3-BBDB-9B4B-122F-FD9F09693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9651"/>
            <a:ext cx="3514726" cy="5848348"/>
          </a:xfrm>
          <a:prstGeom prst="rect">
            <a:avLst/>
          </a:prstGeom>
          <a:solidFill>
            <a:srgbClr val="66FF99"/>
          </a:solidFill>
        </p:spPr>
      </p:pic>
    </p:spTree>
    <p:extLst>
      <p:ext uri="{BB962C8B-B14F-4D97-AF65-F5344CB8AC3E}">
        <p14:creationId xmlns:p14="http://schemas.microsoft.com/office/powerpoint/2010/main" val="194761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Una mujer creyente que busque obedecer a Dios y andar en paz y gracia debe recordar que ella tiene el mismo acceso a todas las bendiciones espirituales en Cristo.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Galatas.3:28.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hay judío ni griego; no hay esclavo ni libre;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no hay hombre ni mujer; porque todos sois uno en Cristo Jesús.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cuanto a la salvación no hay ninguna distinción entre el hombre y la mujer ambos son iguales ante Dios.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ED51E4-41F3-F0E8-591A-E91994A7D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3629024" cy="584834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6728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0939D8-7DEA-D6E2-E22B-767BBB33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3565D19-C8E7-1B8A-F9BE-1ECEB5A9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9650"/>
          </a:xfrm>
          <a:solidFill>
            <a:srgbClr val="66CC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EL FEMINISMO.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BDB48-E8EE-3A67-2058-1A5F8C51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5" y="1009651"/>
            <a:ext cx="5514974" cy="584834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Muchas mujeres jugaron un papel muy importante en el plan de Dios.</a:t>
            </a:r>
            <a:endParaRPr lang="es-ES" b="1" dirty="0">
              <a:latin typeface="Maiandra GD" panose="020E0502030308020204" pitchFamily="34" charset="0"/>
            </a:endParaRP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Muchas mujeres ayudaron al Señor Jesús en su ministerio.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Lucas.8:1-3.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poco después, El comenzó a recorrer las ciudades y aldeas, proclamando y anunciando las buenas nuevas del reino de Dios;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con El iban los doce,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Sus doce discípulos iban con Él, pero también muchas mujeres.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0A352F-260A-9A9D-0823-65EB0F8E9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1009650"/>
            <a:ext cx="3538537" cy="58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303</TotalTime>
  <Words>4359</Words>
  <Application>Microsoft Office PowerPoint</Application>
  <PresentationFormat>Presentación en pantalla (4:3)</PresentationFormat>
  <Paragraphs>352</Paragraphs>
  <Slides>60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Maiandra GD</vt:lpstr>
      <vt:lpstr>Tema de Office</vt:lpstr>
      <vt:lpstr>EL FEMINISMO.</vt:lpstr>
      <vt:lpstr>INTRODUCCIÓN:</vt:lpstr>
      <vt:lpstr>INTRODUCCIÓN:</vt:lpstr>
      <vt:lpstr>INTRODUCCIÓN:</vt:lpstr>
      <vt:lpstr>INTRODUCCIÓN:</vt:lpstr>
      <vt:lpstr>INTRODUCCIÓN: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EL FEMINISMO.</vt:lpstr>
      <vt:lpstr>CONCLUSIÓN: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FEMINISMO.</dc:title>
  <dc:creator>Word Group</dc:creator>
  <cp:lastModifiedBy>Word Group</cp:lastModifiedBy>
  <cp:revision>21</cp:revision>
  <dcterms:created xsi:type="dcterms:W3CDTF">2023-03-14T20:59:42Z</dcterms:created>
  <dcterms:modified xsi:type="dcterms:W3CDTF">2023-03-15T20:48:01Z</dcterms:modified>
</cp:coreProperties>
</file>