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2" r:id="rId30"/>
    <p:sldId id="291" r:id="rId31"/>
    <p:sldId id="290" r:id="rId32"/>
    <p:sldId id="289" r:id="rId33"/>
    <p:sldId id="288" r:id="rId34"/>
    <p:sldId id="287" r:id="rId35"/>
    <p:sldId id="286" r:id="rId36"/>
    <p:sldId id="285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4646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5439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618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7812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4803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0721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313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1254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6324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7038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8328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4D3A-7711-4F20-908B-85E38130781B}" type="datetimeFigureOut">
              <a:rPr lang="es-NI" smtClean="0"/>
              <a:t>7/7/2022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249A-6A03-4073-B45D-99A6A629700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4106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EL FRACASO.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fracaso es algo que vemos en muchas personas.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fracasan en sus negocios.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su vida como personas.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sus matrimonios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muchos cristianos fracasan en su vida como cristianos, ya no siguen su carrera como cristianos, sino que se vuelven al mundo.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1542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El rebelde sólo busca el mal,</a:t>
            </a:r>
            <a:r>
              <a:rPr lang="es-ES" b="1" dirty="0">
                <a:latin typeface="Maiandra GD" panose="020E0502030308020204" pitchFamily="34" charset="0"/>
              </a:rPr>
              <a:t> y un cruel mensajero se enviará contra él.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hay rebeldía a las cosas de Dios sin duda que vendrá el fracaso para toda persona que se revela contra la voluntad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seamos rebeldes a Dios.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3. Cuando tememos al hombre.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 Samuel.15:24.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4372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Entonces Saúl dijo a Samuel: He pecado; en verdad he quebrantado el mandamiento del SEÑOR y tus palabras,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porque temí al pueblo y escuché su voz.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tememos al hombre en vez de a Dios entonces vamos a fracasar.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que obedecer a Dios ante que a los hombres.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Hechos.4:19.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8529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Mas respondiendo Pedro y Juan, les dijeron: Vosotros mismos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juzgad si es justo delante de Dios obedecer a vosotros antes que a Dios;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Hechos.5:29.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Mas respondiendo Pedro y los apóstoles,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dijeron: Debemos obedecer a Dios antes que a los hombres.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Mucha gente se va a perder por temer obedecer al hombre y no a Dios.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0023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Cuando tememos obedecemos al hombre viene el fracaso en nuestra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Tememos a Dios y nunca vamos a fracasar, no tengamos miedo a los predicadores temamos a Dios.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4. La mundanalidad.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 Pedro.1:14.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hijos obedientes,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no os conforméis a los deseos</a:t>
            </a:r>
            <a:r>
              <a:rPr lang="es-ES" b="1" dirty="0">
                <a:latin typeface="Maiandra GD" panose="020E0502030308020204" pitchFamily="34" charset="0"/>
              </a:rPr>
              <a:t> que antes teníais en vuestra ignorancia,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974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Otra de las cosas que nos puede llevar al fracaso como cristiano es cuando nos enredamos en la mundanalidad del mundo y nos contaminamos con el.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el afán de este mundo y el engaño de las riquezas abogan la palabra y queda sin fruto.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5. El orgullo.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Proverbios.21:4.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Ojos altivos y corazón arrogante,</a:t>
            </a:r>
            <a:r>
              <a:rPr lang="es-ES" b="1" dirty="0">
                <a:latin typeface="Maiandra GD" panose="020E0502030308020204" pitchFamily="34" charset="0"/>
              </a:rPr>
              <a:t> lámpara de los impíos; eso es pecado.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4446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aborrece a los orgullosos hay muchas personas orgullosas, y lamentablemente hay muchos cristianos orgullosos.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por eso fracasan porque su orgullo no les deja ver su pecado o sus faltas que cometen creen que son los únicos y que nadie les puede decir nada que solo ellos están en la verdad.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Abandonemos el orgullo,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25405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Ya que Dios está contra todos los altivos de corazón. Él orgullo nos lleva al fracaso como al Fariseo.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Lucas.18:11-12.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El fariseo puesto en pie, oraba para sí de esta manera:</a:t>
            </a:r>
            <a:r>
              <a:rPr lang="es-ES" b="1" dirty="0">
                <a:latin typeface="Maiandra GD" panose="020E0502030308020204" pitchFamily="34" charset="0"/>
              </a:rPr>
              <a:t> "Dios, te doy gracias porque no soy como los demás hombres: estafadores, injustos, adúlteros; ni aun como este recaudador de impuestos.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V.12.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"Yo ayuno dos</a:t>
            </a:r>
            <a:r>
              <a:rPr lang="es-ES" b="1" dirty="0">
                <a:latin typeface="Maiandra GD" panose="020E0502030308020204" pitchFamily="34" charset="0"/>
              </a:rPr>
              <a:t> veces por semana; doy el diezmo de todo lo que gano."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18272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Nuestro orgullo nos puede llevar al fracaso espiritual.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6. Suficiencia propia.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Apocalipsis.3:17.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'Porque dices: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"Soy rico, me he enriquecido y de nada tengo necesidad";</a:t>
            </a:r>
            <a:r>
              <a:rPr lang="es-ES" b="1" dirty="0">
                <a:latin typeface="Maiandra GD" panose="020E0502030308020204" pitchFamily="34" charset="0"/>
              </a:rPr>
              <a:t> y no sabes que eres un miserable y digno de lástima, y pobre, ciego y desnudo,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iglesia de Laodicea se creía que todo lo tenía y que no tenía necesidad de nada y de nadie.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26574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Tanto que menospreciaban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¿Cuándo de nosotros tenemos esta mentalidad de esta iglesia de pensar que no tenemos necesidad de nadie ni de nada en este mundo?.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la necesidad de Dios siempre y sin Él nada podemos hacer en este mundo.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Juan.15:5.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Yo soy la vid, vosotros los sarmientos; el que permanece en mí y yo en él, ése da mucho fruto,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porque separados de mí nada podéis hacer.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22063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Fracasamos cuando creemos que podemos hacer todo sin Dios.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7. Falta de fe.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Hebreos.11:6. 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 sin fe es imposible agradar a Dios;</a:t>
            </a:r>
            <a:r>
              <a:rPr lang="es-ES" b="1" dirty="0">
                <a:latin typeface="Maiandra GD" panose="020E0502030308020204" pitchFamily="34" charset="0"/>
              </a:rPr>
              <a:t> porque es necesario que el que se acerca a Dios crea que El existe, y que es remunerador de los que le buscan.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fe es imposible agradar a Dios, cuando somos faltos de fe, vamos a fracasar siempre.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que tener una fe tan grande para salir adelante.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5747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I</a:t>
            </a:r>
            <a:r>
              <a:rPr lang="es-NI" b="1" dirty="0">
                <a:latin typeface="Maiandra GD" panose="020E0502030308020204" pitchFamily="34" charset="0"/>
              </a:rPr>
              <a:t>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Veremos en este estudio que Él cristiano puede salir adelante aunque muchos fracasen en su vida.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puede seguir fiel a Dios hasta el final.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cristiano tiene a Dios que le ayuda a salir de todos los problemas.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ayuda para que no fracase en su vida como cristianos y terminemos nuestra carrera.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1088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no ser como el pueblo de Israel que siempre dudo en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Salmos.78:19-32.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olvidaron sus obras,</a:t>
            </a:r>
            <a:r>
              <a:rPr lang="es-ES" b="1" dirty="0">
                <a:latin typeface="Maiandra GD" panose="020E0502030308020204" pitchFamily="34" charset="0"/>
              </a:rPr>
              <a:t> y los milagros que les había mostrado.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V.12.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El hizo maravillas en presencia de sus padres,</a:t>
            </a:r>
            <a:r>
              <a:rPr lang="es-ES" b="1" dirty="0">
                <a:latin typeface="Maiandra GD" panose="020E0502030308020204" pitchFamily="34" charset="0"/>
              </a:rPr>
              <a:t> en la tierra de Egipto, en el campo de Zoán.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V.13. 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0343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Dividió el mar y los hizo pasar,</a:t>
            </a:r>
            <a:r>
              <a:rPr lang="es-ES" b="1" dirty="0">
                <a:latin typeface="Maiandra GD" panose="020E0502030308020204" pitchFamily="34" charset="0"/>
              </a:rPr>
              <a:t> y contuvo las aguas como en un montón.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Después los guió de día con la nube,</a:t>
            </a:r>
            <a:r>
              <a:rPr lang="es-ES" b="1" dirty="0">
                <a:latin typeface="Maiandra GD" panose="020E0502030308020204" pitchFamily="34" charset="0"/>
              </a:rPr>
              <a:t> y toda la noche con un resplandor de fuego.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V.15.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Partió las rocas en el desierto,</a:t>
            </a:r>
            <a:r>
              <a:rPr lang="es-ES" b="1" dirty="0">
                <a:latin typeface="Maiandra GD" panose="020E0502030308020204" pitchFamily="34" charset="0"/>
              </a:rPr>
              <a:t> y les dio agua tan abundante como las profundidades del océano;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V.16.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409642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hizo salir corrientes de la peña,</a:t>
            </a:r>
            <a:r>
              <a:rPr lang="es-ES" b="1" dirty="0">
                <a:latin typeface="Maiandra GD" panose="020E0502030308020204" pitchFamily="34" charset="0"/>
              </a:rPr>
              <a:t> e hizo descender aguas como ríos.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V.17.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Pero aún siguieron pecando contra El,</a:t>
            </a:r>
            <a:r>
              <a:rPr lang="es-ES" b="1" dirty="0">
                <a:latin typeface="Maiandra GD" panose="020E0502030308020204" pitchFamily="34" charset="0"/>
              </a:rPr>
              <a:t> rebelándose contra el Altísimo en el desierto.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V.18.  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 en sus corazones tentaron a Dios,</a:t>
            </a:r>
            <a:r>
              <a:rPr lang="es-ES" b="1" dirty="0">
                <a:latin typeface="Maiandra GD" panose="020E0502030308020204" pitchFamily="34" charset="0"/>
              </a:rPr>
              <a:t> pidiendo comida a su gusto.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9472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Hablaron contra Dios,</a:t>
            </a:r>
            <a:r>
              <a:rPr lang="es-ES" b="1" dirty="0">
                <a:latin typeface="Maiandra GD" panose="020E0502030308020204" pitchFamily="34" charset="0"/>
              </a:rPr>
              <a:t> y dijeron: ¿Podrá Dios preparar mesa en el desierto?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V.20.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He aquí, hirió la roca y brotaron aguas,</a:t>
            </a:r>
            <a:r>
              <a:rPr lang="es-ES" b="1" dirty="0">
                <a:latin typeface="Maiandra GD" panose="020E0502030308020204" pitchFamily="34" charset="0"/>
              </a:rPr>
              <a:t> y torrentes se desbordaron; ¿podrá también dar pan?, ¿proveerá carne para su pueblo?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V.21.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Por tanto, al oírlo, el SEÑOR se indignó;</a:t>
            </a:r>
            <a:r>
              <a:rPr lang="es-ES" b="1" dirty="0">
                <a:latin typeface="Maiandra GD" panose="020E0502030308020204" pitchFamily="34" charset="0"/>
              </a:rPr>
              <a:t> un fuego se encendió contra Jacob, y aumentó también la ira contra Israel,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0835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V.22.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porque no creyeron en Dios,</a:t>
            </a:r>
            <a:r>
              <a:rPr lang="es-ES" b="1" dirty="0">
                <a:latin typeface="Maiandra GD" panose="020E0502030308020204" pitchFamily="34" charset="0"/>
              </a:rPr>
              <a:t> ni confiaron en su salvación.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Sin embargo, dio órdenes a las nubes arriba,</a:t>
            </a:r>
            <a:r>
              <a:rPr lang="es-ES" b="1" dirty="0">
                <a:latin typeface="Maiandra GD" panose="020E0502030308020204" pitchFamily="34" charset="0"/>
              </a:rPr>
              <a:t> y abrió las puertas de los cielos;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V.24.  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hizo llover sobre ellos maná para comer,</a:t>
            </a:r>
            <a:r>
              <a:rPr lang="es-ES" b="1" dirty="0">
                <a:latin typeface="Maiandra GD" panose="020E0502030308020204" pitchFamily="34" charset="0"/>
              </a:rPr>
              <a:t> y les dio comida del cielo.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V.25.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40224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Pan de ángeles comió el hombre;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Dios les mandó comida hasta saciarlos.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V.26.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Hizo soplar en el cielo el viento solano,</a:t>
            </a:r>
            <a:r>
              <a:rPr lang="es-ES" b="1" dirty="0">
                <a:latin typeface="Maiandra GD" panose="020E0502030308020204" pitchFamily="34" charset="0"/>
              </a:rPr>
              <a:t> y con su poder dirigió el viento del sur,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V.27.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El hizo llover sobre ellos carne como polvo,</a:t>
            </a:r>
            <a:r>
              <a:rPr lang="es-ES" b="1" dirty="0">
                <a:latin typeface="Maiandra GD" panose="020E0502030308020204" pitchFamily="34" charset="0"/>
              </a:rPr>
              <a:t> aladas aves como la arena de los mares,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V.28.  </a:t>
            </a:r>
            <a:endParaRPr lang="es-NI" b="1" u="sng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17936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las hizo caer en medio del campamento,</a:t>
            </a:r>
            <a:r>
              <a:rPr lang="es-ES" b="1" dirty="0">
                <a:latin typeface="Maiandra GD" panose="020E0502030308020204" pitchFamily="34" charset="0"/>
              </a:rPr>
              <a:t> alrededor de sus viviendas.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V.29.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Comieron y quedaron bien saciados,</a:t>
            </a:r>
            <a:r>
              <a:rPr lang="es-ES" b="1" dirty="0">
                <a:latin typeface="Maiandra GD" panose="020E0502030308020204" pitchFamily="34" charset="0"/>
              </a:rPr>
              <a:t> y les concedió su deseo.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V.30.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Antes de que hubieran satisfecho su deseo,</a:t>
            </a:r>
            <a:r>
              <a:rPr lang="es-ES" b="1" dirty="0">
                <a:latin typeface="Maiandra GD" panose="020E0502030308020204" pitchFamily="34" charset="0"/>
              </a:rPr>
              <a:t> mientras la comida aún estaba en su boca,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V.31.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24398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la ira de Dios se alzó contra ellos y mató a algunos</a:t>
            </a:r>
            <a:r>
              <a:rPr lang="es-ES" b="1" dirty="0">
                <a:latin typeface="Maiandra GD" panose="020E0502030308020204" pitchFamily="34" charset="0"/>
              </a:rPr>
              <a:t> de los más robustos, y subyugó a los escogidos de Israel.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V.32.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pesar de todo esto,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todavía pecaron y no creyeron</a:t>
            </a:r>
            <a:r>
              <a:rPr lang="es-ES" b="1" dirty="0">
                <a:latin typeface="Maiandra GD" panose="020E0502030308020204" pitchFamily="34" charset="0"/>
              </a:rPr>
              <a:t> en sus maravillas.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Tengamos la fe que agrada a Dios siempre para triunfar en nuestra vida como cristianos.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Están son algunas cosas que nos pueden llevar al fracaso espiritual tenemos que abandonar estas actitudes para triunfar y no fracasar.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4544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LOS MALES QUE VIENEN DEL FRACASO.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Vienen muchos males cuando fracasamos en nuestra vida como cristianos y perderemos la vida eterna con Dios si fracasamos como cristianos.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1. Dejar a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Jeremias.2:13.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dos males ha hecho mi pueblo: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me han abandonado a mí,</a:t>
            </a:r>
            <a:r>
              <a:rPr lang="es-ES" b="1" dirty="0">
                <a:latin typeface="Maiandra GD" panose="020E0502030308020204" pitchFamily="34" charset="0"/>
              </a:rPr>
              <a:t> fuente de aguas vivas, y han cavado para sí cisternas, cisternas agrietadas que no retienen el agua.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1525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LOS MALES QUE VIENEN DEL FRACASO.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2. Una vida sin fruto.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Mateo.13:22.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aquel en quien se sembró la semilla entre espinos, éste es el que oye la palabra, mas las preocupaciones del mundo y el engaño de las riquezas ahogan la palabra,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 se queda sin fruto.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no vamos a trabajar más por Él Señor sino que nos vamos a alejar de Él.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todo árbol que no da buen fruto es cortado y echado al fuego.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22535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ÉL CRISTIANO PUEDE SALIR ADELANTE Y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cristiano tiene todo para salir adelante en esta vida como cristiano y no fracasar ya que: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1. Poderoso es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II Corintios.9:8. 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Y Dios puede hacer que toda gracia abunde para vosotros,</a:t>
            </a:r>
            <a:r>
              <a:rPr lang="es-ES" b="1" dirty="0">
                <a:latin typeface="Maiandra GD" panose="020E0502030308020204" pitchFamily="34" charset="0"/>
              </a:rPr>
              <a:t> a fin de que teniendo siempre todo lo suficiente en todas las cosas, abundéis para toda buena obra;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 poderoso para ayudarnos en toda buena obra si le somos fieles a Él.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23206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LOS MALES QUE VIENEN DEL FRACASO.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Mateo.7:19.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árbol que no da buen fruto,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es cortado y echado al fuego.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de ser árboles que demos buenos frutos para Él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no ser cortado y echado al fuego eterno.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3. Ser tibios.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Apocalipsis.3:16.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Así, puesto que eres tibio,</a:t>
            </a:r>
            <a:r>
              <a:rPr lang="es-ES" b="1" dirty="0">
                <a:latin typeface="Maiandra GD" panose="020E0502030308020204" pitchFamily="34" charset="0"/>
              </a:rPr>
              <a:t> y no frío ni caliente, te vomitaré de mi boca.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41211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LOS MALES QUE VIENEN DEL FRACASO.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fracaso nos lleva ser tibio ósea a no tomar una decisión o ser del mundo o ser fieles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desea decisiones o le servimos a Él, o al mundo.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 quiere que estemos en dos bandos, con un pie en el mundo y el otro en la iglesia Él no desea eso.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4. La derrota.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Josué.7:13.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6896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LOS MALES QUE VIENEN DEL FRACASO.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Levántate, consagra al pueblo y di: "Consagraos para mañana, porque así ha dicho el SEÑOR, Dios de Israel: 'Hay anatema en medio de ti, oh Israel.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No podrás hacer frente a tus enemigos hasta que quitéis el anatema de en medio de vosotros.’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no quitamos el mal, vamos a fracasar en nuestras vidas y vendrá la derrota así como vendría sobre el pueblo de Israel.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8861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LOS MALES QUE VIENEN DEL FRACASO.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Sino quitaba Él anatema de en medio de ellos.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5. La deshonra.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Proverbios.11:2.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Cuando viene la soberbia, viene también la deshonra;</a:t>
            </a:r>
            <a:r>
              <a:rPr lang="es-ES" b="1" dirty="0">
                <a:latin typeface="Maiandra GD" panose="020E0502030308020204" pitchFamily="34" charset="0"/>
              </a:rPr>
              <a:t> pero con los humildes está la sabiduría.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fracasamos viene la deshonra para nosotros y más ante Dios por que vamos a salir avergonzado delante de Él.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29256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LOS MALES QUE VIENEN DEL FRACASO.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II Timoteo.2:15.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Procura con diligencia presentarte a Dios aprobado,</a:t>
            </a:r>
            <a:r>
              <a:rPr lang="es-ES" b="1" dirty="0">
                <a:latin typeface="Maiandra GD" panose="020E0502030308020204" pitchFamily="34" charset="0"/>
              </a:rPr>
              <a:t> como obrero que no tiene de qué avergonzarse, que maneja con precisión la palabra de verdad.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qué nos va a decir apartados de mi hacedores de maldad.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Mateo.7:23.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entonces les declararé: "Jamás os conocí;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APARTAOS DE MI, LOS QUE PRACTICAIS LA INIQUIDAD."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0703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LOS MALES QUE VIENEN DEL FRACASO.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Son muchos los males cuando fracasamos en nuestra vida como cristianos y la consecuencia más dura será cuando Dios nos diga: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“Apartados de mi malditos al fuego eterno”.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Mateo.25:41.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dirá también a los de su izquierda: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"Apartaos de mí, malditos, al fuego eterno</a:t>
            </a:r>
            <a:r>
              <a:rPr lang="es-ES" b="1" dirty="0">
                <a:latin typeface="Maiandra GD" panose="020E0502030308020204" pitchFamily="34" charset="0"/>
              </a:rPr>
              <a:t> que ha sido preparado para el diablo y sus ángeles.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fracasemos en nuestra vida como cristianos.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28411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REMEDIO PARA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siempre nos da el remedio para no fracasar en nuestra vida como cristianos.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de nosotros depende si queremos o no fracasar en nuestra vida como cristianos.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1. Debemos de volvernos a Dios de todo corazón.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Oseas.14:1-4. 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Vuelve, oh Israel, al SEÑOR tu Dios,</a:t>
            </a:r>
            <a:r>
              <a:rPr lang="es-ES" b="1" dirty="0">
                <a:latin typeface="Maiandra GD" panose="020E0502030308020204" pitchFamily="34" charset="0"/>
              </a:rPr>
              <a:t> pues has tropezado a causa de tu iniquidad.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V.2.</a:t>
            </a:r>
            <a:endParaRPr lang="es-NI" b="1" u="sng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20090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REMEDIO PARA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Tomad con vosotros palabras,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 volveos al SEÑOR.</a:t>
            </a:r>
            <a:r>
              <a:rPr lang="es-ES" b="1" dirty="0">
                <a:latin typeface="Maiandra GD" panose="020E0502030308020204" pitchFamily="34" charset="0"/>
              </a:rPr>
              <a:t> Decidle: Quita toda iniquidad, y acéptanos bondadosamente, para que podamos presentar el fruto de nuestros labios.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Asiria no nos salvará,</a:t>
            </a:r>
            <a:r>
              <a:rPr lang="es-ES" b="1" dirty="0">
                <a:latin typeface="Maiandra GD" panose="020E0502030308020204" pitchFamily="34" charset="0"/>
              </a:rPr>
              <a:t> no montaremos a caballo, y nunca más diremos: "Dios nuestro" a la obra de nuestras manos, pues en ti el huérfano halla misericordia.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V.4.  </a:t>
            </a:r>
            <a:endParaRPr lang="es-NI" b="1" u="sng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19969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REMEDIO PARA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Yo sanaré su apostasía, los amaré generosamente,</a:t>
            </a:r>
            <a:r>
              <a:rPr lang="es-ES" b="1" dirty="0">
                <a:latin typeface="Maiandra GD" panose="020E0502030308020204" pitchFamily="34" charset="0"/>
              </a:rPr>
              <a:t> pues mi ira se ha apartado de ellos.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de entregarnos de todo corazón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no fracasar, y si hemos fallado contra Él debemos de arrepentirnos de corazón confesarle para que Él que nos perdone nuestros pecados.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 Juan.1:9.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7279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REMEDIO PARA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 confesamos nuestros pecados,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El es fiel y justo para perdonarnos los pecados</a:t>
            </a:r>
            <a:r>
              <a:rPr lang="es-ES" b="1" dirty="0">
                <a:latin typeface="Maiandra GD" panose="020E0502030308020204" pitchFamily="34" charset="0"/>
              </a:rPr>
              <a:t> y para limpiarnos de toda maldad.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2. La confianza en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Jeremias.17:7.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Bendito es el hombre que confía en el SEÑOR,</a:t>
            </a:r>
            <a:r>
              <a:rPr lang="es-ES" b="1" dirty="0">
                <a:latin typeface="Maiandra GD" panose="020E0502030308020204" pitchFamily="34" charset="0"/>
              </a:rPr>
              <a:t> cuya confianza es el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 confianza debe estar siempre en Él Señor ya que solo Él nos puede ayudar a salir a adelante en esta vida.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8042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ÉL CRISTIANO PUEDE SALIR ADELANTE Y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nos ayuda en toda buena obra para no fracasar.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2. Él es poderoso para socorrer a los que son tentados.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Hebreos.2:18.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por cuanto El mismo fue tentado en el sufrimiento,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es poderoso para socorrer a los que son tentados.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Jesucristo es poderoso para ayudarnos en nuestras tentaciones y así no fracasar en ellas.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18612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REMEDIO PARA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3. Hacer la voluntad de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Lucas.22:42.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diciendo: Padre, si es tu voluntad,</a:t>
            </a:r>
            <a:r>
              <a:rPr lang="es-ES" b="1" dirty="0">
                <a:latin typeface="Maiandra GD" panose="020E0502030308020204" pitchFamily="34" charset="0"/>
              </a:rPr>
              <a:t> aparta de mí esta copa; pero no se haga mi voluntad, sino la tuya.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de hacer la voluntad de Dios aunque esta nos parezca difícil.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no fracasar tenemos que hacer la voluntad de Dios ya que solo aquel que hace la voluntad de Dios entrará al reino de Dios.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22524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REMEDIO PARA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Mateo.7:21.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todo el que me dice: "Señor, Señor", entrará en el reino de los cielos,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sino el que hace la voluntad de mi Padre que está en los cielos.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4. Entrega total a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Romanos.12:1-2.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consiguiente,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hermanos, os ruego por las misericordias de Dios que presentéis vuestros cuerpos</a:t>
            </a:r>
            <a:r>
              <a:rPr lang="es-ES" b="1" dirty="0">
                <a:latin typeface="Maiandra GD" panose="020E0502030308020204" pitchFamily="34" charset="0"/>
              </a:rPr>
              <a:t> como sacrificio vivo y santo, aceptable a Dios, que es vuestro culto racional.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40703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REMEDIO PARA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no os adaptéis a este mundo,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sino transformaos mediante la renovación de vuestra mente,</a:t>
            </a:r>
            <a:r>
              <a:rPr lang="es-ES" b="1" dirty="0">
                <a:latin typeface="Maiandra GD" panose="020E0502030308020204" pitchFamily="34" charset="0"/>
              </a:rPr>
              <a:t> para que verifiquéis cuál es la voluntad de Dios: lo que es bueno, aceptable y perfecto.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Toda nuestra vida debe de ser entregada a Dios para no fracasar porque para nosotros el vivir debe ser Cristo.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Filipenses.1:21. </a:t>
            </a:r>
            <a:endParaRPr lang="es-NI" b="1" u="sng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13529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REMEDIO PARA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Pues para mí,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el vivir es Cristo</a:t>
            </a:r>
            <a:r>
              <a:rPr lang="es-ES" b="1" dirty="0">
                <a:latin typeface="Maiandra GD" panose="020E0502030308020204" pitchFamily="34" charset="0"/>
              </a:rPr>
              <a:t> y el morir es ganancia.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de ser humildes para no fracasar en nuestra vida como cristianos.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da el remedio para triunfar en esta carrera y llegar al fin de este camino.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Donde hay vida eterna al final con Dios en el cielo.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camino que nos lleva allá.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Mateo.7:13-14.</a:t>
            </a:r>
            <a:endParaRPr lang="es-NI" b="1" u="sng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16774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REMEDIO PARA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Entrad por la puerta estrecha,</a:t>
            </a:r>
            <a:r>
              <a:rPr lang="es-ES" b="1" dirty="0">
                <a:latin typeface="Maiandra GD" panose="020E0502030308020204" pitchFamily="34" charset="0"/>
              </a:rPr>
              <a:t> porque ancha es la puerta y amplia es la senda que lleva a la perdición, y muchos son los que entran por ella.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V.14.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estrecha es la puerta y angosta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la senda que lleva a la vida,</a:t>
            </a:r>
            <a:r>
              <a:rPr lang="es-ES" b="1" dirty="0">
                <a:latin typeface="Maiandra GD" panose="020E0502030308020204" pitchFamily="34" charset="0"/>
              </a:rPr>
              <a:t> y pocos son los que la hallan.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Dos destinos, dos finales cada uno decide cuál de ellos desea.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10082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fracaso es muy común entre las personas del mundo, y lamentablemente entre cristianos, si no ponemos la confianza en Dios de seguro que vamos a fracasar en nuestra vida como cristianos.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fracaso viene cuando nos apartamos de Dios, ya que sin Él nada podemos hacer en esta vida y si no llevamos frutos seremos cortado y echado al infierno.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22401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nos provee todo lo necesario para no fracasar, Él nos ha dado todo lo que concierne a la vida y la piedad.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II Pedro.1:3.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Pues su divino poder nos ha concedido todo cuanto concierne a la vida y a la piedad,</a:t>
            </a:r>
            <a:r>
              <a:rPr lang="es-ES" b="1" dirty="0">
                <a:latin typeface="Maiandra GD" panose="020E0502030308020204" pitchFamily="34" charset="0"/>
              </a:rPr>
              <a:t> mediante el verdadero conocimiento de aquel que nos llamó por su gloria y excelencia,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17637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Hagamos su voluntad para no fracasar en esta vida como cristianos y así poder llegar a obtener la vida eterna solo con Dios podemos triunfar.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Filipenses.4:13.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Todo lo puedo en Cristo</a:t>
            </a:r>
            <a:r>
              <a:rPr lang="es-ES" b="1" dirty="0">
                <a:latin typeface="Maiandra GD" panose="020E0502030308020204" pitchFamily="34" charset="0"/>
              </a:rPr>
              <a:t> que me fortalece. </a:t>
            </a:r>
          </a:p>
          <a:p>
            <a:r>
              <a:rPr lang="es-ES" b="1">
                <a:latin typeface="Maiandra GD" panose="020E0502030308020204" pitchFamily="34" charset="0"/>
              </a:rPr>
              <a:t>sin Él </a:t>
            </a:r>
            <a:r>
              <a:rPr lang="es-ES" b="1" dirty="0">
                <a:latin typeface="Maiandra GD" panose="020E0502030308020204" pitchFamily="34" charset="0"/>
              </a:rPr>
              <a:t>nada podemos hacer.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Entreguémonos total mente en cuerpo y alma a Dios.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12020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F724D4F-75FE-99EC-D266-6C94B15591F6}"/>
              </a:ext>
            </a:extLst>
          </p:cNvPr>
          <p:cNvSpPr/>
          <p:nvPr/>
        </p:nvSpPr>
        <p:spPr>
          <a:xfrm>
            <a:off x="0" y="5685184"/>
            <a:ext cx="9144000" cy="11728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7837BA-77AB-C7C0-D41E-33052A021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ÉL CRISTIANO PUEDE SALIR ADELANTE Y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3. Es poderoso para guardarnos sin mancha.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Judas.24.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 a aquel que es poderoso para guardaros sin caída</a:t>
            </a:r>
            <a:r>
              <a:rPr lang="es-ES" b="1" dirty="0">
                <a:latin typeface="Maiandra GD" panose="020E0502030308020204" pitchFamily="34" charset="0"/>
              </a:rPr>
              <a:t> y para presentaros sin mancha en presencia de su gloria con gran alegría,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 poderoso para podernos guardar sin mancha del mundo y así no fracasar en nuestra vida como cristianos.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salir victoriosos en todas las batallas.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10028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ÉL CRISTIANO PUEDE SALIR ADELANTE Y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4. La victoria es prometida.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 Corintios.15:57.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pero a Dios gracias, que nos da la victoria</a:t>
            </a:r>
            <a:r>
              <a:rPr lang="es-ES" b="1" dirty="0">
                <a:latin typeface="Maiandra GD" panose="020E0502030308020204" pitchFamily="34" charset="0"/>
              </a:rPr>
              <a:t> por medio de nuestro Señor Jesucristo.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da la victoria por medio de nuestro Señor Jesucristo por eso debemos de confiar en Él.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venció al mundo y así también nosotros podemos vencer al mundo y no fracasar.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25601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ÉL CRISTIANO PUEDE SALIR ADELANTE Y NO FRACASAR.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Juan.16:33.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Estas cosas os he hablado para que en mí tengáis paz. En el mundo tenéis tribulación;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pero confiad, yo he vencido al mundo.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que tener confianza en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cristiano tiene la victoria en su mano con la ayuda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Confiemos en Dios y saldremos victorioso en toda batalla y así no fracasar ante el mundo, sino salir victorioso sobre Él y Satanás.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4037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vida del cristiano se convierte en un fracaso por que: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1. Nos olvidamos de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Jueces.2:12.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y abandonaron al SEÑOR, el Dios de sus padres,</a:t>
            </a:r>
            <a:r>
              <a:rPr lang="es-ES" b="1" dirty="0">
                <a:latin typeface="Maiandra GD" panose="020E0502030308020204" pitchFamily="34" charset="0"/>
              </a:rPr>
              <a:t> que los había sacado de la tierra de Egipto, y siguieron a otros dioses de entre los dioses de los pueblos que estaban a su derredor; se postraron ante ellos y provocaron a ira al SEÑOR.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5215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199189-7C7C-AB9C-9950-F8230F38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20"/>
            <a:ext cx="9144000" cy="58160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643071-87EA-83F5-E72F-977BC03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¿CUÁNDO NUESTRA VIDA CRISTIANA SE CONVIERTE EN UN FRACASO?.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121C48-E5D2-C0DF-FE8E-2DE358F7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060174"/>
            <a:ext cx="5009322" cy="5779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pueblo de Israel siempre fracaso por que se olvidó de Dios, así también Él cristiano fracasa cuando se olvida de Dios y se aleja de Él para ir tras el mundo y el pecado.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2. Cuando hay rebeldía.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Salmos.66:7.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prepara un hogar para los solitarios; conduce a los cautivos a prosperidad;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sólo los rebeldes habitan en una tierra seca.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Proverbios.11:17.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E3E52-A038-31F6-36D3-0E323F86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74"/>
            <a:ext cx="4134678" cy="5797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549AA-C4CC-5DAE-04BF-AE7B38E438A5}"/>
              </a:ext>
            </a:extLst>
          </p:cNvPr>
          <p:cNvSpPr txBox="1"/>
          <p:nvPr/>
        </p:nvSpPr>
        <p:spPr>
          <a:xfrm>
            <a:off x="344557" y="3227889"/>
            <a:ext cx="1842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FRACASO.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D9372-5236-2EFB-1B67-166121D6D176}"/>
              </a:ext>
            </a:extLst>
          </p:cNvPr>
          <p:cNvSpPr txBox="1"/>
          <p:nvPr/>
        </p:nvSpPr>
        <p:spPr>
          <a:xfrm>
            <a:off x="1073426" y="1813172"/>
            <a:ext cx="2597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5400" b="1" dirty="0">
                <a:highlight>
                  <a:srgbClr val="00FF00"/>
                </a:highlight>
                <a:latin typeface="Maiandra GD" panose="020E0502030308020204" pitchFamily="34" charset="0"/>
              </a:rPr>
              <a:t>ÉXITO.</a:t>
            </a:r>
          </a:p>
        </p:txBody>
      </p:sp>
    </p:spTree>
    <p:extLst>
      <p:ext uri="{BB962C8B-B14F-4D97-AF65-F5344CB8AC3E}">
        <p14:creationId xmlns:p14="http://schemas.microsoft.com/office/powerpoint/2010/main" val="38498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3792</Words>
  <Application>Microsoft Office PowerPoint</Application>
  <PresentationFormat>Presentación en pantalla (4:3)</PresentationFormat>
  <Paragraphs>372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Maiandra GD</vt:lpstr>
      <vt:lpstr>Tema de Office</vt:lpstr>
      <vt:lpstr>EL FRACASO.</vt:lpstr>
      <vt:lpstr>INTRODUCCIÓN:</vt:lpstr>
      <vt:lpstr>ÉL CRISTIANO PUEDE SALIR ADELANTE Y NO FRACASAR.</vt:lpstr>
      <vt:lpstr>ÉL CRISTIANO PUEDE SALIR ADELANTE Y NO FRACASAR.</vt:lpstr>
      <vt:lpstr>ÉL CRISTIANO PUEDE SALIR ADELANTE Y NO FRACASAR.</vt:lpstr>
      <vt:lpstr>ÉL CRISTIANO PUEDE SALIR ADELANTE Y NO FRACASAR.</vt:lpstr>
      <vt:lpstr>ÉL CRISTIANO PUEDE SALIR ADELANTE Y NO FRACASAR.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¿CUÁNDO NUESTRA VIDA CRISTIANA SE CONVIERTE EN UN FRACASO?.</vt:lpstr>
      <vt:lpstr>LOS MALES QUE VIENEN DEL FRACASO.</vt:lpstr>
      <vt:lpstr>LOS MALES QUE VIENEN DEL FRACASO.</vt:lpstr>
      <vt:lpstr>LOS MALES QUE VIENEN DEL FRACASO.</vt:lpstr>
      <vt:lpstr>LOS MALES QUE VIENEN DEL FRACASO.</vt:lpstr>
      <vt:lpstr>LOS MALES QUE VIENEN DEL FRACASO.</vt:lpstr>
      <vt:lpstr>LOS MALES QUE VIENEN DEL FRACASO.</vt:lpstr>
      <vt:lpstr>LOS MALES QUE VIENEN DEL FRACASO.</vt:lpstr>
      <vt:lpstr>LOS MALES QUE VIENEN DEL FRACASO.</vt:lpstr>
      <vt:lpstr>EL REMEDIO PARA NO FRACASAR.</vt:lpstr>
      <vt:lpstr>EL REMEDIO PARA NO FRACASAR.</vt:lpstr>
      <vt:lpstr>EL REMEDIO PARA NO FRACASAR.</vt:lpstr>
      <vt:lpstr>EL REMEDIO PARA NO FRACASAR.</vt:lpstr>
      <vt:lpstr>EL REMEDIO PARA NO FRACASAR.</vt:lpstr>
      <vt:lpstr>EL REMEDIO PARA NO FRACASAR.</vt:lpstr>
      <vt:lpstr>EL REMEDIO PARA NO FRACASAR.</vt:lpstr>
      <vt:lpstr>EL REMEDIO PARA NO FRACASAR.</vt:lpstr>
      <vt:lpstr>EL REMEDIO PARA NO FRACASAR.</vt:lpstr>
      <vt:lpstr>CONCLUSIÓN:</vt:lpstr>
      <vt:lpstr>CONCLUSIÓN: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FRACASO.</dc:title>
  <dc:creator>Mario Moreno</dc:creator>
  <cp:lastModifiedBy>Mario Moreno</cp:lastModifiedBy>
  <cp:revision>9</cp:revision>
  <dcterms:created xsi:type="dcterms:W3CDTF">2022-07-06T23:34:43Z</dcterms:created>
  <dcterms:modified xsi:type="dcterms:W3CDTF">2022-07-08T03:29:29Z</dcterms:modified>
</cp:coreProperties>
</file>