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6" r:id="rId21"/>
    <p:sldId id="275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02/05/2025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Pergamino horizontal 1"/>
          <p:cNvSpPr/>
          <p:nvPr/>
        </p:nvSpPr>
        <p:spPr>
          <a:xfrm>
            <a:off x="0" y="-172610"/>
            <a:ext cx="9144000" cy="1515569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7396"/>
            <a:ext cx="9144000" cy="113512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6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“EL GEMELO DE TOMAS”.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360355"/>
            <a:ext cx="9144000" cy="5497645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nombre Tomas- Es el masculino de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Thoma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cuyo significado es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“Gemelo”.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 un Nombre de origen Arameo.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Tomas tiene muchos hermanos gemelos dentro de las congregaciones.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Tomas fallo en no estar presente cuando Cristo se le apareció a los discípulos después de su resurrección.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También fallo en no creer cuando los discípulos le dijeron que Jesús había resucitado.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lamentablemente muchos de Nosotros somos como Tomas, somos su gemelo.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¿Si Cristo viniera hoy y no estoy reunido?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¿Me encontraría fiel o infiel?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pasaría si ese día de reunión yo muriera y no fuera a la iglesia?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juguemos con Nuestra salvación.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peligro de descuidar la salvación.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Hebreos.2:3.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¿cómo escaparemos nosotros si descuidamos una salvación tan grande?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 cual, después que fue anunciada primeramente por medio del Señor, nos fue confirmada por los que oyeron, </a:t>
            </a:r>
          </a:p>
          <a:p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7251AF-DF0C-FBFB-B516-F7360111E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0"/>
            <a:ext cx="4235121" cy="68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dejamos de reunirnos estamos descuidando Nuestra salvación.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debemos de despertarnos de este sueño.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Romanos.13:11.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Y haced todo esto, conociendo el tiempo, que ya es hora de despertaros del sueño;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ahora la salvación está más cerca de nosotros que cuando creímos.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Cada día Nuestra salvación esta mas cerca.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la descuidemos será muy grave las consecuencias si lo hacemos.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5121" cy="68354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peligro de ser sorprendido por el diablo.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 Pedro.5:8.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Sed de espíritu sobrio, estad alerta. Vuestro adversario,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el diablo, anda al acecho como león rugiente, buscando a quien devorar.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Ser sobrios significa ser serios en Nuestros pensamientos, adoptar un enfoque realista ante la vida, ser inteligentes tocantes a las estratagemas de Satanás.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Diablo tiene diferentes poses.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veces acude como una serpiente, e intenta seducir a la gente a la corrupción moral.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Apocalipsis.12:9.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Y fue arrojado el gran dragón,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 serpiente antigua que se llama el diablo y Satanás, el cual engaña al mundo entero; fue arrojado a la tierra y sus ángeles fueron arrojados con él.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veces se disfraza como ángel de luz, e intenta engañar a la gente en el reino espiritual.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440289"/>
            <a:ext cx="4235121" cy="341770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10" y="0"/>
            <a:ext cx="4215089" cy="34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II Corintios.11:14.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no es de extrañar,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pues aun Satanás se disfraza como ángel de luz.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Aquí, como león rugiente, emprende atemorizar al pueblo de Dios mediante la persecución.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peligro de ser malos ejemplos para otros cristianos.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apóstol Pablo imitaba a Jesús.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 Corintios.11:1.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Sed imitadores de mí,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como también yo lo soy de Cristo.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60" y="22580"/>
            <a:ext cx="4104639" cy="683542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siempre estaba reunido donde quiera que Él iba.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Lucas.4:16.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Llegó a Nazaret, donde se había criado,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 y según su costumbre, entró en la sinagoga el día de reposo,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se levantó a leer.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peligro de perder Nuestra ciudadanía celestial.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Filipenses.3:20.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Porque nuestra ciudadanía está en los cielos,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 donde también ansiosamente esperamos a un Salvador, el Señor Jesucristo,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Usted deja de reunirse.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5121" cy="3630706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653287"/>
            <a:ext cx="4235122" cy="320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2582"/>
            <a:ext cx="5177116" cy="683541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¿Usted está esperando ansiosamente la venida del Señor?</a:t>
            </a:r>
          </a:p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aiandra GD" panose="020E0502030308020204" pitchFamily="34" charset="0"/>
              </a:rPr>
              <a:t>LAS ESCRITURAS NOS ANIMAN PARA QUE ESTEMOS REUNIDOS SIEMPRE.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el Antiguo Testamento el pueblo de Dios estaba reunido.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Salmos.65:4.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Cuán bienaventurado es el que tú escoges, y acercas a ti , para que more en tus atrios.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Seremos saciados con el bien de tu casa, tu santo templo.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18" y="-1"/>
            <a:ext cx="396485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Salmos.36:8.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Se sacian de la abundancia de tu casa,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les das a beber del río de tus delicias.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da todas las bendiciones espirituales en la iglesia.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Efesios.1:3.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Bendito sea el Dios y Padre de nuestro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Señor Jesucristo, que nos ha bendecido con toda bendición espiritual en los lugares celestiales en Cristo,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primeros cristianos siempre estaban reunidos.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Hechos.2:42.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8CD0A3-2A24-872D-0AF6-1331230CE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Y se dedicaban continuamente a las enseñanzas de los apóstoles,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la comunión, al partimiento del pan y a la oración.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apóstol Pablo.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Hechos.20:7.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el primer día de la semana, cuando estábamos reunidos para partir el pan, Pablo les hablaba,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pensando partir al día siguiente, y prolongó su discurso hasta la medianoche.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¿Cómo Usted ve las reuniones de la iglesia?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0"/>
            <a:ext cx="4235121" cy="6835419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-17760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¿Como una carga?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¿Cómo un fastidio?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¿Cómo una costumbre?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¿Cómo un privilegio?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¿Cómo un honor?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¿Cómo una bendición?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 actitud puede estar matando a la iglesia donde Usted es miembro.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 su asistencia Usted puede animar y ayudar para que otros se salven.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 con su inasistencia Usted puede estar desanimando y ayudando para que Usted y otros se pierdan.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37920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792070"/>
            <a:ext cx="4235121" cy="308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Juan.20:24.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Tomás, llamado Dídimo, uno de los doce,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no estaba con ellos cuando vino Jesús.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es coincidencia el que se le llame a Tomas el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“Gemelo”.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Tomas es el “gemelo” de muchos cristianos.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Gemelo del cristiano descuidado.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Gemelo del cristiano ausente en las reuniones.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Gemelo del cristiano racional.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4. Gemelo del cristiano emocional.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3541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Pergamino horizontal 4"/>
          <p:cNvSpPr/>
          <p:nvPr/>
        </p:nvSpPr>
        <p:spPr>
          <a:xfrm>
            <a:off x="-10086" y="-219075"/>
            <a:ext cx="9139944" cy="1544637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086" y="0"/>
            <a:ext cx="9144000" cy="1133475"/>
          </a:xfrm>
        </p:spPr>
        <p:txBody>
          <a:bodyPr>
            <a:noAutofit/>
          </a:bodyPr>
          <a:lstStyle/>
          <a:p>
            <a:pPr algn="ctr"/>
            <a:r>
              <a:rPr lang="es-ES" sz="8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CONCLUSION: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19201"/>
            <a:ext cx="9144000" cy="56388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despertemos de Nuestro sueño, no seamos gemelos de Tomas.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¿Quieres asesinar a la iglesia?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Deja de asistir a los servicios.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Mantente siempre alejado de las reuniones por quedarte en tu casa.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Sigue inventando excusas para justificar tus ausencias a las reuniones.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asesinaras a la iglesia local y tu también te estarás matando espiritualmente.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Estarás cometiendo suicidio espiritual.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 enfriaras y morirás.</a:t>
            </a:r>
          </a:p>
        </p:txBody>
      </p:sp>
    </p:spTree>
    <p:extLst>
      <p:ext uri="{BB962C8B-B14F-4D97-AF65-F5344CB8AC3E}">
        <p14:creationId xmlns:p14="http://schemas.microsoft.com/office/powerpoint/2010/main" val="34152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21680"/>
            <a:ext cx="9144000" cy="103631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821680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4572000" y="0"/>
            <a:ext cx="4572000" cy="3429000"/>
          </a:xfrm>
          <a:prstGeom prst="cloudCallout">
            <a:avLst>
              <a:gd name="adj1" fmla="val -65222"/>
              <a:gd name="adj2" fmla="val 5673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POR SU FINA ATENCIÓN.</a:t>
            </a:r>
          </a:p>
        </p:txBody>
      </p:sp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41972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2582"/>
            <a:ext cx="4571999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6. Gemelo del cristiano que se excusa de todo.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7. Gemelo del cristiano que no cree, no es obediente.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¿Con cual de Ellos se identifica y es gemelo Usted?</a:t>
            </a:r>
          </a:p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aiandra GD" panose="020E0502030308020204" pitchFamily="34" charset="0"/>
              </a:rPr>
              <a:t>“NO ESTABA CON ELLOS  CUANDO VINO JESÚS”.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Tomas perdió la bendición de ver la primera aparición del Señor Jesucristo cuando resucito.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Tomas no estuvo ese día.</a:t>
            </a:r>
          </a:p>
          <a:p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Usted deja de reunirse Usted se pierde de estar con Jesús.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Mateo.18:20.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donde están dos o tres reunidos en mi nombre,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allí estoy yo en medio de ellos.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reuniones son en El Nombre por su Autoridad.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Usted deja de reunirse Usted deja de sentarse con Cristo.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Mateo.26:29.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os digo que desde ahora no beberé más de este fruto de la vid,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hasta aquel día cuando lo beba nuevo con vosotros en el reino de mi Padre.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0" cy="683541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promete volver a beber del jugo de la vid hasta en el reino.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Sabemos que el reino es la iglesia.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Colosenses.1:13.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El nos libró del dominio de las tinieblas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y nos trasladó al reino de su Hijo amado,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participamos de la cena del Señor Jesús está con Nosotros.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Usted deja de estar con Jesús cuando no se reúne igual que Tomas.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Usted deja de reunirse Usted deja de cumplir el mandamiento de Hebreos.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Hebreos.10:25.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No dejando de congregarnos, como algunos tienen por costumbre,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exhortándonos unos a otros, y mucho más al ver que el día se acerca.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Esto puede considerarse como una exhortación general para todos los cristianos para que sean fieles en su asistencia a la iglesia.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5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Indudablemente, encontramos: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Fuerza.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Consolación.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Alimento.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gozo en el culto y servicio colectivos.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También puede considerarse como un aliento especial para los cristianos que estén sufriendo tiempos de persecución.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Hay siempre la tentación de aislarse para evitar: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Arrestos.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41972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2582"/>
            <a:ext cx="4733364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Oprobio.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sufrimiento.</a:t>
            </a:r>
          </a:p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aiandra GD" panose="020E0502030308020204" pitchFamily="34" charset="0"/>
              </a:rPr>
              <a:t>HAY MUCHOS PELIGROS CUANDO DEJAMOS DE REUNIRNOS.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El peligro de enfriarnos en Nuestra vida espiritual.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El peligro de acostumbrarnos a dejar de reunirnos.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El peligro de soltar las manos del arado.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Lucas.9:62.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Jesús le dijo: Nadie, que después de poner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la mano en el arado mira atrás, es apto para el reino de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5" y="-1"/>
            <a:ext cx="44106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expresión no es apto para el reino no se refiere a la salvación, sino al servicio.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 trata en absoluto de una cuestión de entrada al reino, sino de servicio en el reino después de haber entrado en el mismo.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peligro de perder su alma.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Lucas.12:20.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Dios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"¡Necio! Esta misma noche te reclaman el alma;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ahora, ¿para quién será lo que has provisto?"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Bien podemos hacernos una pregunta.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0"/>
            <a:ext cx="4237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</TotalTime>
  <Words>1524</Words>
  <Application>Microsoft Office PowerPoint</Application>
  <PresentationFormat>Presentación en pantalla (4:3)</PresentationFormat>
  <Paragraphs>133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Maiandra GD</vt:lpstr>
      <vt:lpstr>Tema de Office</vt:lpstr>
      <vt:lpstr>“EL GEMELO DE TOMAS”.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30</cp:revision>
  <dcterms:created xsi:type="dcterms:W3CDTF">2019-05-13T16:03:36Z</dcterms:created>
  <dcterms:modified xsi:type="dcterms:W3CDTF">2025-05-03T01:00:04Z</dcterms:modified>
</cp:coreProperties>
</file>