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3" r:id="rId6"/>
    <p:sldId id="264" r:id="rId7"/>
    <p:sldId id="265" r:id="rId8"/>
    <p:sldId id="266" r:id="rId9"/>
    <p:sldId id="267" r:id="rId10"/>
    <p:sldId id="268" r:id="rId11"/>
    <p:sldId id="314" r:id="rId12"/>
    <p:sldId id="318" r:id="rId13"/>
    <p:sldId id="317" r:id="rId14"/>
    <p:sldId id="316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319" r:id="rId24"/>
    <p:sldId id="323" r:id="rId25"/>
    <p:sldId id="322" r:id="rId26"/>
    <p:sldId id="321" r:id="rId27"/>
    <p:sldId id="334" r:id="rId28"/>
    <p:sldId id="277" r:id="rId29"/>
    <p:sldId id="278" r:id="rId30"/>
    <p:sldId id="279" r:id="rId31"/>
    <p:sldId id="280" r:id="rId32"/>
    <p:sldId id="333" r:id="rId33"/>
    <p:sldId id="281" r:id="rId34"/>
    <p:sldId id="282" r:id="rId35"/>
    <p:sldId id="283" r:id="rId36"/>
    <p:sldId id="284" r:id="rId37"/>
    <p:sldId id="285" r:id="rId38"/>
    <p:sldId id="286" r:id="rId39"/>
    <p:sldId id="324" r:id="rId40"/>
    <p:sldId id="328" r:id="rId41"/>
    <p:sldId id="327" r:id="rId42"/>
    <p:sldId id="325" r:id="rId43"/>
    <p:sldId id="326" r:id="rId44"/>
    <p:sldId id="332" r:id="rId45"/>
    <p:sldId id="331" r:id="rId46"/>
    <p:sldId id="330" r:id="rId47"/>
    <p:sldId id="287" r:id="rId48"/>
    <p:sldId id="288" r:id="rId49"/>
    <p:sldId id="289" r:id="rId50"/>
    <p:sldId id="291" r:id="rId51"/>
    <p:sldId id="290" r:id="rId52"/>
    <p:sldId id="292" r:id="rId53"/>
    <p:sldId id="296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10" r:id="rId68"/>
    <p:sldId id="311" r:id="rId69"/>
    <p:sldId id="312" r:id="rId70"/>
    <p:sldId id="313" r:id="rId71"/>
    <p:sldId id="335" r:id="rId72"/>
    <p:sldId id="336" r:id="rId73"/>
    <p:sldId id="337" r:id="rId74"/>
    <p:sldId id="340" r:id="rId75"/>
    <p:sldId id="338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FF3399"/>
    <a:srgbClr val="9900CC"/>
    <a:srgbClr val="CC00FF"/>
    <a:srgbClr val="CC00CC"/>
    <a:srgbClr val="00FFCC"/>
    <a:srgbClr val="FFCCFF"/>
    <a:srgbClr val="CCEC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F0C6-23A3-4987-BD41-F87137644DC4}" type="datetimeFigureOut">
              <a:rPr lang="es-NI" smtClean="0"/>
              <a:t>10/3/2026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85B9-7835-47E2-96FF-ACFC0A157FB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5954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F0C6-23A3-4987-BD41-F87137644DC4}" type="datetimeFigureOut">
              <a:rPr lang="es-NI" smtClean="0"/>
              <a:t>10/3/2026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85B9-7835-47E2-96FF-ACFC0A157FB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15619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F0C6-23A3-4987-BD41-F87137644DC4}" type="datetimeFigureOut">
              <a:rPr lang="es-NI" smtClean="0"/>
              <a:t>10/3/2026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85B9-7835-47E2-96FF-ACFC0A157FB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0588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F0C6-23A3-4987-BD41-F87137644DC4}" type="datetimeFigureOut">
              <a:rPr lang="es-NI" smtClean="0"/>
              <a:t>10/3/2026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85B9-7835-47E2-96FF-ACFC0A157FB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5736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F0C6-23A3-4987-BD41-F87137644DC4}" type="datetimeFigureOut">
              <a:rPr lang="es-NI" smtClean="0"/>
              <a:t>10/3/2026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85B9-7835-47E2-96FF-ACFC0A157FB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5911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F0C6-23A3-4987-BD41-F87137644DC4}" type="datetimeFigureOut">
              <a:rPr lang="es-NI" smtClean="0"/>
              <a:t>10/3/2026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85B9-7835-47E2-96FF-ACFC0A157FB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818327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F0C6-23A3-4987-BD41-F87137644DC4}" type="datetimeFigureOut">
              <a:rPr lang="es-NI" smtClean="0"/>
              <a:t>10/3/2026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85B9-7835-47E2-96FF-ACFC0A157FB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79088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F0C6-23A3-4987-BD41-F87137644DC4}" type="datetimeFigureOut">
              <a:rPr lang="es-NI" smtClean="0"/>
              <a:t>10/3/2026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85B9-7835-47E2-96FF-ACFC0A157FB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891474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F0C6-23A3-4987-BD41-F87137644DC4}" type="datetimeFigureOut">
              <a:rPr lang="es-NI" smtClean="0"/>
              <a:t>10/3/2026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85B9-7835-47E2-96FF-ACFC0A157FB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3250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F0C6-23A3-4987-BD41-F87137644DC4}" type="datetimeFigureOut">
              <a:rPr lang="es-NI" smtClean="0"/>
              <a:t>10/3/2026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85B9-7835-47E2-96FF-ACFC0A157FB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65653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F0C6-23A3-4987-BD41-F87137644DC4}" type="datetimeFigureOut">
              <a:rPr lang="es-NI" smtClean="0"/>
              <a:t>10/3/2026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85B9-7835-47E2-96FF-ACFC0A157FB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1217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AF0C6-23A3-4987-BD41-F87137644DC4}" type="datetimeFigureOut">
              <a:rPr lang="es-NI" smtClean="0"/>
              <a:t>10/3/2026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785B9-7835-47E2-96FF-ACFC0A157FB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6339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C8CAA7E-42F4-66A4-186B-094710A0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AFDB5C6-5958-9C34-C722-A2F794E18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2C54D78-D476-E22B-F7E6-719705D70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GOZO DE IR A LA CASA DE DIOS. SALMOS.122:1-9.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5534E3-EEAC-3E50-BEF8-3ED13BB0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 lnSpcReduction="10000"/>
          </a:bodyPr>
          <a:lstStyle/>
          <a:p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INTRODUCCIÒN: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Salmo 122 lleva el título Cántico gradual; de David.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uno de los cuatro cánticos graduales que se atribuyen específicamente al rey David.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 escribió tanto para lo que era Jerusalén en su día como para lo que sería bajo su hijo y sus sucesores.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es un Salmos que nos llena de alegría cuando vamos a adorar a Dios.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01A45D1-D457-80E4-E2DA-3D73E6566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4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49F86-6883-FF47-D7E9-2772729D1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342958C-B2D6-5679-7BEC-BA544BD82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0CC7A10-3D9E-BD29-5926-6C41AB7B2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B43EEFA-067D-9313-F48F-6D6B78310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GOZO DE IR A LA CASA DE DIOS. SALMOS.122:1.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6067A3C-5F48-29E3-DC4A-CC14E1AE7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Ya sea porque no van a la casa de Dios, o porque van y no les provoca alegría.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Deberíamos ir a la casa de Dios.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Hebreos.10:25.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no dejando de congregarnos, como algunos tienen por costumbre,</a:t>
            </a:r>
            <a:r>
              <a:rPr lang="es-ES" b="1" dirty="0">
                <a:latin typeface="Maiandra GD" panose="020E0502030308020204" pitchFamily="34" charset="0"/>
              </a:rPr>
              <a:t> sino exhortándonos unos a otros, y mucho más al ver que el día se acerca.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bueno e importante para nosotros reunirnos con el pueblo de Dios para orar, adorar y recibir la Palabra de Dios.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4FD47C7-F682-0BE4-629D-67D377DF2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6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3BFAB-EA37-309B-27A8-E5EC08037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A5C5736-4CA5-94B6-4A37-1168FE7D6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62A7DB1-3FC0-8E87-93E4-6D68B0330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1C57933-A973-2C91-6B77-64963CF73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GOZO DE IR A LA CASA DE DIOS. SALMOS.122:1.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91FF699-41C7-1BA4-F792-B422AEC0F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reunión debe ser lo suficientemente formal y ordenada para que se considere una reunión en la casa de Dios.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 Corintios.14:40.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que todo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se haga decentemente y con orden.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una instrucción del apóstol Pablo para que el culto y la vida de la iglesia se realicen de manera armoniosa, organizada y respetuosa.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DF11625-99DA-1D71-AC12-8010F55620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2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5F222-20E9-944E-1E62-AE7641B49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CFD61E5-E955-A75A-52B4-70537E97D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C5FECB5-558B-DE84-8DB0-20546A822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E776686-851B-C24A-D812-C32BBB6B8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GOZO DE IR A LA CASA DE DIOS. SALMOS.122:1.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0D007DE-4289-9E9B-BA49-E6AA85BAA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En el contexto del caos corintio, Pablo subraya que el uso de dones espirituales debe edificar a otros, no exaltar al individuo, reflejando así el carácter ordenado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cada uno haciendo lo que quiere, sino que el pueblo de Dios se reúne para Su gloria y Su beneficio en Su casa.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allí donde le damos la Honra y la Gloria siempre.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Efesios.3:21.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E504BBE-CCE6-A564-3A33-9C7B272CA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5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7FDCE-F807-65CE-746F-C04E8E862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052BCE8-D069-B602-D148-7A79C0A75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6E87A5F-5FAE-869A-CD70-F870A2D2F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90E8DF8-794F-6B5B-5AFD-AE8E7E57C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GOZO DE IR A LA CASA DE DIOS. SALMOS.122:1.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9F89936-AF17-1A97-6445-7DE4D3B60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a Él sea la gloria en la iglesia</a:t>
            </a:r>
            <a:r>
              <a:rPr lang="es-ES" b="1" dirty="0">
                <a:latin typeface="Maiandra GD" panose="020E0502030308020204" pitchFamily="34" charset="0"/>
              </a:rPr>
              <a:t> y en Cristo Jesús por todas las generaciones, por los siglos de los siglos. Amén.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Nuestra ida a la casa de Dios debería ser algo alegre.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Esto no es lo mismo que decir que debería ser entretenido, especialmente en una época en la que el entretenimiento es un ídolo peligroso.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todo lo que sucede en la casa de Dios debe ser alegre.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3BA57D1-9CAD-0D94-E71A-50B11E5697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4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DF095-FD8F-9205-5D8A-3E32A1124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46BC688-5D61-FA12-D54F-D92137D1C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1D2A3A6-2143-41B9-5D2D-7BF480D39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466F3DE-7586-920F-809D-546B253B8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GOZO DE IR A LA CASA DE DIOS. SALMOS.122:1.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B3C45BD-5B0B-173B-B265-4EDEA9FDA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Debe ser bueno.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Acogedor a los que aún no creen y bueno para los que son cristianos.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 ir a la casa de Dios no es motivo de alegría, el problema puede estar en el corazón del que va o puede estar en lo que sucede en la casa del Señor,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el problema debe ser diagnosticado con oración y abordado con amor.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55C098E-79C5-A63C-C6D5-F8823FAD1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0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273C8-DD83-927B-5605-22BC4C243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9E5C9BA-338E-DE36-FBB1-D891AB3D0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0A50EA0-CDEA-CF83-44A9-3E41C3C0E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247B4EA-461E-8473-6BD3-A6AF53921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FELIZ LLEGADA A LA CASA DE DIOS. SALMOS.122:2.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734B806-A997-17FF-AB8F-ED85BDC75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Plantados están nuestros pies</a:t>
            </a:r>
            <a:r>
              <a:rPr lang="es-ES" b="1" dirty="0">
                <a:latin typeface="Maiandra GD" panose="020E0502030308020204" pitchFamily="34" charset="0"/>
              </a:rPr>
              <a:t> Dentro de tus puertas, oh Jerusalén.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Representa el gozo y el alivio del peregrino al llegar finalmente al lugar de adoración, tras un viaje difícil.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Simboliza la alegría de estar en la presencia de Dios y la seguridad de llegar a casa.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Tras la invitación del versículo 1,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Salmista celebra el cumplimiento de la meta: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B0B9A23-B980-1779-30B7-3F6AF04698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6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2C548-2389-AD1D-ECF5-181E89CB1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1BE6114-E4F2-0B54-308D-B1A9C77E1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8B48893-0ED9-0DC9-CF02-5952B8818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A70C854-6912-BD76-434A-BC2B356F3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FELIZ LLEGADA A LA CASA DE DIOS. SALMOS.122:2.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5E28DB3-2E50-644F-D004-B7C65BF75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Estar físicamente en Jerusalén, el lugar donde Dios manifestaba su presencia en el templo.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Entrar por las puertas de Jerusalén no solo significa el fin de un viaje, sino el acceso a la protección de la ciudad de Dios y la comunión con Su pueblo.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Ellos iban a Jerusalén porque allí era donde David instaló el tabernáculo y donde estaban el arca del pacto y el altar del sacrificio.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291BFE9-E605-F651-1492-5C6E4BD3D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E44C8-AF1A-94DB-9424-714AA0B9A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31E9DF2-FB4D-FB25-E25B-13062AA83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16774FF-7959-8A0B-5815-AB4905B62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67613C9-9ED0-8CE6-AE56-BE11046FD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FELIZ LLEGADA A LA CASA DE DIOS. SALMOS.122:2.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CA2563-9970-C2B9-FA8B-39433B18E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Más tarde, Salomón construyó el templo en Jerusalén que David planeó y preparó.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Al llegar a la casa de Dios su iglesia debemos sentirnos confiado porque entramos al cielo mismo.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Hebreos.10:19.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Entonces, hermanos, puesto que tenemos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confianza para entrar al Lugar Santísimo</a:t>
            </a:r>
            <a:r>
              <a:rPr lang="es-ES" b="1" dirty="0">
                <a:latin typeface="Maiandra GD" panose="020E0502030308020204" pitchFamily="34" charset="0"/>
              </a:rPr>
              <a:t> por la sangre de Jesús,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678BA83-52C5-EA75-663B-FDC6C40C11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2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ED19E-7CB0-A475-4620-1976F2472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CC1237-62D6-B82E-8128-0353BD72B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1C32DD8-A230-21F5-2497-4299ACBE2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64E3A77-BB9C-6434-6CDF-F140D0E94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FELIZ LLEGADA A LA CASA DE DIOS. SALMOS.122:2.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FDF76CB-4DB3-DC13-563C-CD273F606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Significa que, gracias al sacrificio de Jesús en la cruz (su sangre), los cristianos tenemos plena libertad.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Confianza y acceso directo a Dios, al Lugar Santísimo, sin necesidad de intermediarios humanos o sacrificios animales del antiguo pacto.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Marca el inicio de una nueva etapa de acceso directo a la presencia divina.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Ya que Él está con nosotros todos los días del mundo.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EAF834E-6F8D-9E22-5013-D56B236C6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9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A84A7-6FD8-7B7D-93E6-2D1AC8676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3673DBF-D975-06AE-FA30-5891CC9F9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B206BC2-973D-9C18-EDB0-59D4750C2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1B21C20-73BB-DF87-8C47-DE14BB78F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FELIZ LLEGADA A LA CASA DE DIOS. SALMOS.122:2.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3420C7A-0200-2822-32B1-E2B6EBB1A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Mateo.28:20.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enseñándoles a guardar todo lo que les he mandado; y ¡recuerden!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Yo estoy con ustedes todos los días, hasta el fin del mundo».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¿Cuántos amamos la presencia de Dios?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¿Qué tanta alegría nos causa esto hermano?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sentirnos bienaventurados.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Salmos.84:4.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6FCEDCD-9D9F-77EB-C4E5-7F6569150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6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92115-EC1F-469A-4226-9334F1D65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4AA6C65-CB5E-3A49-4723-4822E4AEB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1686C37-0F4B-D25C-4A29-581787C9C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E9BE839-9A90-96B4-D946-7EF6E47F5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INTRODUCCIÒN:</a:t>
            </a:r>
            <a:endParaRPr lang="es-NI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BA85D53-4224-917F-5315-6E02384EA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Quizás David nunca peregrinó desde una gran distancia a una de las fiestas principales.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escribió el Salmo 122 con la voz de alguien que lo hizo y que había llegado a la Ciudad Santa.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“David lo escribió para que la gente lo cantara cuando subieran a las fiestas santas en Jerusalén.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el tercero de la serie y parece adecuado para ser cantado cuando la gente entraba por las puertas y sus pies estaban dentro de la ciudad”.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BEEE578-05B6-131C-EAAB-EDB9D8406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9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17442-6D3F-18E1-7A04-337D23706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3B87140-768D-FB5C-D8F8-D00EC1C2D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57D2324-3945-6505-E5D7-F90DD8229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B10B9F1-7BA3-BF00-0AC7-BB3B38A7C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FELIZ LLEGADA A LA CASA DE DIOS. SALMOS.122:2.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02808B8-C165-9C86-2EF5-967720E6C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¡Cuán bienaventurados son los que moran en Tu casa!</a:t>
            </a:r>
            <a:r>
              <a:rPr lang="es-ES" b="1" dirty="0">
                <a:latin typeface="Maiandra GD" panose="020E0502030308020204" pitchFamily="34" charset="0"/>
              </a:rPr>
              <a:t> Continuamente te alaban. (</a:t>
            </a:r>
            <a:r>
              <a:rPr lang="es-ES" b="1" dirty="0" err="1">
                <a:latin typeface="Maiandra GD" panose="020E0502030308020204" pitchFamily="34" charset="0"/>
              </a:rPr>
              <a:t>Selah</a:t>
            </a:r>
            <a:r>
              <a:rPr lang="es-ES" b="1" dirty="0">
                <a:latin typeface="Maiandra GD" panose="020E0502030308020204" pitchFamily="34" charset="0"/>
              </a:rPr>
              <a:t>)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resalta la inmensa dicha y felicidad (bienaventuranza) de vivir en la presencia constante de Dios, caracterizada por una adoración continua, paz y comunión íntima con Él.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qué la morada de Dios es preciosa.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Salmos.84:1.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984220D-44CC-BDA2-3FFE-3A28ACFB6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1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FD252-EEF5-8EEA-3CE9-EBF9E491B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9ED9118-5B7C-3E36-F32D-EE2EF2771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6FB5AA4-4FEC-DF44-CEE7-AE5322398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97A7993-08B8-032F-2FC0-438795469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FELIZ LLEGADA A LA CASA DE DIOS. SALMOS.122:2.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AC278EC-A7A2-04FA-C335-7FC7EB0E5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¡Cuán preciosas son Tus moradas,</a:t>
            </a:r>
            <a:r>
              <a:rPr lang="es-ES" b="1" dirty="0">
                <a:latin typeface="Maiandra GD" panose="020E0502030308020204" pitchFamily="34" charset="0"/>
              </a:rPr>
              <a:t> Oh SEÑOR de los ejércitos!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expresa un profundo amor, admiración y anhelo por la presencia de Dios y el lugar de adoración (el Templo).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Resalta que estar cerca de Dios es intensamente agradable, superior a cualquier otro lugar, y refleja un deseo de comunión íntima con Él.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todo esto hermanos debemos ser guías.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DD56DB8-A37B-AB56-FB10-E619F6428C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2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BDDA2-7CDF-726B-9037-2FEC143E7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EF6D9C0-CF48-AF12-72BE-D34830445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46E7CD1-4B44-296E-DEC8-ED459D59A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CAB04C0-8CFC-3D1C-DD3F-080FDFD1C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FELIZ LLEGADA A LA CASA DE DIOS. SALMOS.122:2.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EA1BD02-B389-1694-4BDD-307FA0222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Invitar para que otros también amen y busquen la casa de Dios con alegría.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Salmos.42:4.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Me acuerdo de estas cosas y derramo mi alma dentro de mí; De cómo iba yo con la multitud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y la guiaba hasta la casa de Dios, Con voz de alegría y de acción de gracias, con la muchedumbre en fiesta.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expresa la profunda tristeza y nostalgia del Salmista.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3653E69-11C7-BCAB-A8F9-04F2651D9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4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E7E06-CE22-5A25-F675-23F3257E0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8E2A3EB-EB8A-3E27-A8F8-D15EB2BD1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09FBA22-B97C-BDAA-3F14-E01E6939E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2B0360F-FC59-0D9B-1615-F4B7290DE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FELIZ LLEGADA A LA CASA DE DIOS. SALMOS.122:2.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BF58D5-CC6B-DBB1-8A4C-825663674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Al recordar tiempos pasados de gozosa adoración en el templo, contrastándolos con su angustiante situación actual de aislamiento y persecución.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versículo destaca la melancolía por la pérdida de la adoración y la cercanía a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¿Cuántos nos sentimos tristes cuando fallamos a la casa de Dios?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¿Cuántos llegamos con la mejor actitud a adorar a Dios?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8F26319-FB94-A613-3E3D-E9418818E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5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F1498-3551-58A4-0B78-E1CC285F0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CD31EB1-293B-E37B-D17A-6253A554B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9A8178E-7536-AFA1-7FEA-C47605D00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ECFF609-F32F-E223-8353-3EDD6A2A8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FELIZ LLEGADA A LA CASA DE DIOS. SALMOS.122:2.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B58848E-F7DD-C49A-9C05-8A032681C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Seamos como Jesús que siempre buscaba la casa de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Lucas.4:16.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llegó a Nazaret, donde había sido criado,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y según Su costumbre, entró en la sinagoga el día de reposo,</a:t>
            </a:r>
            <a:r>
              <a:rPr lang="es-ES" b="1" dirty="0">
                <a:latin typeface="Maiandra GD" panose="020E0502030308020204" pitchFamily="34" charset="0"/>
              </a:rPr>
              <a:t> y se levantó a leer.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indica que Jesús tenía el hábito constante de asistir a la sinagoga los sábados, demostrando su observancia de la ley de Dios.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0AD3C9B-EE6B-0E09-0B30-ECE1AAC2A6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674AD-8FF7-7193-05C4-D3AB4E8F5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025C9EA-3E54-4D09-DDE9-59B3662E5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6560CEB-33C4-DD2B-1479-173516BA7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2CA966C-0541-30DE-CDAF-5E9A5B9FE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FELIZ LLEGADA A LA CASA DE DIOS. SALMOS.122:2.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19D232E-1AE4-1A7F-6934-E6CB8033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Así como Ana que no se apartaba del templo.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Lucas.2:37.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después de viuda,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CC"/>
                </a:highlight>
                <a:latin typeface="Maiandra GD" panose="020E0502030308020204" pitchFamily="34" charset="0"/>
              </a:rPr>
              <a:t>hasta los ochenta y cuatro años. Nunca se alejaba del templo,</a:t>
            </a:r>
            <a:r>
              <a:rPr lang="es-ES" b="1" dirty="0">
                <a:latin typeface="Maiandra GD" panose="020E0502030308020204" pitchFamily="34" charset="0"/>
              </a:rPr>
              <a:t> sirviendo noche y día con ayunos y oraciones.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describe a Ana, una profetisa viuda de 84 años, destacando su inquebrantable devoción a Dios tras años de soledad.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DF3866F-5F92-FD92-42BF-26CA6AB6D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2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DADF0-A669-9707-1DDC-F7A99D9C2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5768AB4-8938-24EF-35EC-887CF8C2A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1E42D83-C3DA-FE8C-7DC0-E2E7B34BD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595E61E-780F-936B-7419-0F2C2036B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FELIZ LLEGADA A LA CASA DE DIOS. SALMOS.122:2.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DC5F17F-6F33-3A1D-9A69-FF0A6891B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Biblia relata que Ella no se apartaba del templo, sirviendo día y noche con ayunos y oraciones.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Ejemplificando una vida de servicio, paciencia y espera activa de la redención mesiánica.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 mismo que Jacob adoro aun con bastón.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Hebreos.11:21.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la fe Jacob, al morir, bendijo a cada uno de los hijos de José,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FF"/>
                </a:highlight>
                <a:latin typeface="Maiandra GD" panose="020E0502030308020204" pitchFamily="34" charset="0"/>
              </a:rPr>
              <a:t>y adoró, apoyándose sobre el extremo de su bastón.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E6D55AA-F36B-3FF8-F1D3-85A5695B7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4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38B34-E3EB-64E3-9B6A-1E64715C3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79C68EA-305C-A092-4EC8-C3A1B235F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9B1B745-6DF2-E9AF-1A24-CE4BB1EBF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BE82537-0022-454F-BBDD-1BF12EFBC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FELIZ LLEGADA A LA CASA DE DIOS. SALMOS.122:2.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08E14AD-9A15-D0ED-A51F-7ECCA816A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Nos destaca la fe de Jacob al final de su vida, mostrando confianza en las promesas de Dios para el futuro de su familia (bendiciendo a los hijos de José) y adorando a Dios incluso en su debilidad física al morir.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Simboliza la fe perseverante y la adoración hasta el último aliento.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Grandes ejemplos para todos nosotros e imitarlos siempre para Honrar y Glorificar a Dios.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10D24F9-A479-7A83-442A-65B9E6E51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8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74C00-6F2A-1410-A924-C7E19AF9C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D33F4EE-54B4-8A92-C123-83030C61A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AF546D5-DDA6-47DC-8A9B-31F2E6326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1596BE1-6880-C514-EAE5-2F072C229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UNIDAD UNA BENDICIÒN. SALMOS.122:3-4.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F1946DC-5887-0550-A9AA-5C7B8AE4B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Jerusalén, que está edificada Como ciudad compacta,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bien unida,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destaca la unidad, solidez y el propósito comunitario de Jerusalén.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Simboliza la reunión de las tribus de Israel para adorar, representando armonía, seguridad y la presencia de Dios que une a su pueblo.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“La expresión ‘unida firmemente’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3399"/>
              </a:highlight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11950EC-E109-EC36-44E5-DF8D8C8BCE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3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BA608-F98F-AF52-6231-21C8A681D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89AB8B7-68C3-64FA-FB36-BB41B0211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F31D98C-D42D-81D2-68CC-89B7A7F5B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03CB076-7F60-0343-5D39-A9107DE03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UNIDAD UNA BENDICIÒN. SALMOS.122:3-4.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69C0C55-B46D-8FBF-9810-B33D59EA9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[Bien unida entre sí] usa el mismo verbo que se encuentra en las instrucciones para hacer la tienda de adoración: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Éxodo.26:11.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»Harás además cincuenta broches de bronce, y pondrás los broches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en los lazos y unirás la tienda para que sea un todo.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las reuniones de su iglesia son para edificar, hay unidad.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 Corintios.14:26.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A68CAF0-429F-8FD0-D751-A8628CBB7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2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FF8A7-826B-E3DB-BB84-3A7B1D1A7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ABEC936-269E-1EB3-1F50-8F028EB5D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F7E1603-41FB-1DAF-626D-701D3ACD5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4721A2D-A289-AC34-2527-2DE77AF43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INTRODUCCIÒN:</a:t>
            </a:r>
            <a:endParaRPr lang="es-NI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6CE2D36-6C17-A2B3-21CE-0F6824C3D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Este canto de peregrinación destaca la alegría de la unidad.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comunión.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la importancia de congregarse para alabar a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Reflejando un corazón dispuesto a buscar Su presencia.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Este Salmos nos debe de llenar de mucho gozo, felicidad cuando vamos a adorar a Dios siempre.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¿Estamos felices?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7CDFB1C-C239-90F5-A335-D9EA7A312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0B3E2-D694-10EF-8D5F-A6A887DEC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79833CA-526F-A035-96C5-F730894BD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DB6C646-672A-DE1C-9F7F-EA6381510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631AC95-591E-B41D-FF79-5B9F6DB52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UNIDAD UNA BENDICIÒN. SALMOS.122:3-4.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85A34E5-AB3C-B1CF-4D2A-7C8A6B665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¿Qué hay que hacer, pues, hermanos? Cuando se reúnan, cada cual aporte salmo, enseñanza, revelación, lenguas o interpretación.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Que todo se haga para edificación.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enseña que las reuniones de los cristianos deben enfocarse en la edificación mutua.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Pablo instruye que cuando la iglesia se reúne.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cada uno debemos aportar para la edificación del cuerpo.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801B912-2D46-D3F5-1DAB-270EEFAD44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9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C5733-C0D1-8571-59A8-924C8AA88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F3FFCF5-E6BD-0F50-E278-FA88E1560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C23BADC-0086-E12B-5E9A-D583CA66C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06341B1-71A0-0FCB-75C8-4F45CFFCF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UNIDAD UNA BENDICIÒN. SALMOS.122:3-4.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E0DABAB-FE5C-DF8E-15E7-1E3DFCAF0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(Cánticos, enseñanzas, revelaciones, lenguas)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somos un solo cuerpo unidos todos.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Efesios.4:16.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FF"/>
                </a:highlight>
                <a:latin typeface="Maiandra GD" panose="020E0502030308020204" pitchFamily="34" charset="0"/>
              </a:rPr>
              <a:t>de quien todo el cuerpo, estando bien ajustado y unido por la cohesión que las coyunturas proveen,</a:t>
            </a:r>
            <a:r>
              <a:rPr lang="es-ES" b="1" dirty="0">
                <a:latin typeface="Maiandra GD" panose="020E0502030308020204" pitchFamily="34" charset="0"/>
              </a:rPr>
              <a:t> conforme al funcionamiento adecuado de cada miembro, produce el crecimiento del cuerpo para su propia edificación en amor.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A136D5F-56D5-E93C-8E46-8C23B2D80D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7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9BF82-7114-A274-FD42-D29EDD257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DB576C9-C5D7-537E-0734-F9596F6EB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B7C4FF6-96B2-BF66-A312-92820E310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BA1CBE4-B658-92F2-8444-E69B7BAEB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UNIDAD UNA BENDICIÒN. SALMOS.122:3-4.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B7F6901-7F8C-A23C-A204-609CD8C9D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Debe contribuir al crecimiento espiritual de todos, promoviendo el orden y evitando el caos en la adoración.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enseña que la iglesia (el cuerpo de Cristo)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Crece en amor y madurez espiritual cuando cada miembro funciona correctamente.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Unido y apoyado por los demás, bajo la dirección de Cristo.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Funcionando adecuadamente como los miembros del cuerpo humano.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21311F9-AB51-FD01-2FA8-7EF73DF66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2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1480E-0862-EFA4-E04D-526742B0F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B258515-8625-8CD8-7B53-EE00482D7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387399B-B4F1-FB0C-0012-698670BBB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BDE7FCD-3565-EF5B-FDF8-0E720EA70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UNIDAD UNA BENDICIÒN. SALMOS.122:3-4.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B91687-4A5E-18F7-1559-5EE89D50A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Se destaca la necesidad de cooperación mutua y la contribución activa de cada cristiano para la edificación común.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vemos la fuerza de la gran unidad que tenía los hermanos del primer siglo.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Hechos.4:32.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La congregación de los que creyeron era de un corazón y un alma.</a:t>
            </a:r>
            <a:r>
              <a:rPr lang="es-ES" b="1" dirty="0">
                <a:latin typeface="Maiandra GD" panose="020E0502030308020204" pitchFamily="34" charset="0"/>
              </a:rPr>
              <a:t> Ninguno decía ser suyo lo que poseía, sino que todas las cosas eran de propiedad común.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55B1050-D9F4-0566-5012-919894EB0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8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1EF7-8721-150E-7750-D5C5019E1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9C52327-764A-4926-9866-DD7A780D3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03774E6-0BAC-1F74-8414-A773147D6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57F66D9-412F-3FFA-7AF6-26BF697D0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UNIDAD UNA BENDICIÒN. SALMOS.122:3-4.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C8FB90D-1EED-F894-2D38-BB3FE60BE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Nos describe la unidad radical, el amor fraternal y la generosidad extrema de la primera iglesia en Jerusalén, caracterizada por tener "un solo corazón y una sola alma".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Compartían sus bienes materiales, sin considerar nada propio, para asegurar que ningún miembro pasara necesidad.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Indica que los cristianos tenían un objetivo, misión y amor compartidos, viviendo en armonía y fraternidad profunda.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6DB8B6E-7F1B-BC67-3AE2-28674697B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8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96BA0-53A6-AD8C-9BE7-5C0F78269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2D86A3E-61BB-4E5A-799D-7284CBCFD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A05D4B7-C181-DF09-14F8-95AF9E878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B8D5F73-F19C-A091-E852-FA30D7B7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UNIDAD UNA BENDICIÒN. SALMOS.122:3-4.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DF9EAE2-5F1C-8D23-4A71-AD5E46387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Obtenemos muchas bendiciones espirituales en las reuniones de la iglesia la casa de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Efesios.1:3.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Bendito sea el Dios y Padre de nuestro Señor Jesucristo,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ECFF"/>
                </a:highlight>
                <a:latin typeface="Maiandra GD" panose="020E0502030308020204" pitchFamily="34" charset="0"/>
              </a:rPr>
              <a:t>que nos ha bendecido con toda bendición espiritual en los lugares celestiales en Cristo.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Significa que los cristianos ya poseen riqueza espiritual como salvación, adopción y redención otorgada por gracia.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7D0049E-B10B-61C0-D7B7-C8088D381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6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47DBD-B2E1-C715-F119-0FFB9FD41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E7D281D-4E54-E5E5-D3E3-96809CC3E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9E81CD0-1F34-5842-997C-35047C3FA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70D94B9-960B-2B97-1228-AB3A67BC7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UNIDAD UNA BENDICIÒN. SALMOS.122:3-4.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CB10B57-5625-8F7D-FE8D-D08F071C0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No basada en méritos propios, sino en el plan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subían a la casa de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Salmos.122:4.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 la cual suben las tribus, las tribus del SEÑOR, (Lo cual es ordenanza para Israel)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CCFF"/>
                </a:highlight>
                <a:latin typeface="Maiandra GD" panose="020E0502030308020204" pitchFamily="34" charset="0"/>
              </a:rPr>
              <a:t>Para alabar el nombre del SEÑOR.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describe la peregrinación unificada de las tribus de Israel a Jerusalén para adorar a Dios, cumpliendo con el mandato divino de alabar Su nombre. 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3880ADB-E29B-16CB-7BBC-8717E16F57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4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65829-5F3F-AD77-402E-BEC7D8940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7D9BA2F-C62F-FF50-F6C8-5313EA634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B17EDBB-E329-891C-7D7B-5073009A7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A6B7B30-BF89-AEA2-A57C-7A8823DD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UNIDAD UNA BENDICIÒN. SALMOS.122:3-4.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71FDB0E-EB82-B899-1103-65DB5B20A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Este versículo subraya la importancia de la unidad, la obediencia a la ley de Dios y el gozo de reunirse como pueblo para dar gracias.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 que debemos hacer nosotros también.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Hebreos.12:28.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CC"/>
                </a:highlight>
                <a:latin typeface="Maiandra GD" panose="020E0502030308020204" pitchFamily="34" charset="0"/>
              </a:rPr>
              <a:t>Por lo cual, puesto que recibimos un reino que es inconmovible, demostremos gratitud,</a:t>
            </a:r>
            <a:r>
              <a:rPr lang="es-ES" b="1" dirty="0">
                <a:latin typeface="Maiandra GD" panose="020E0502030308020204" pitchFamily="34" charset="0"/>
              </a:rPr>
              <a:t> mediante la cual ofrezcamos a Dios un servicio aceptable con temor y reverencia;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22E3424-BC0B-57D3-A42B-D87CFAF936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4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C21FD-1654-5AF3-0F25-70CABEAA2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8E01B0B-6CE6-D164-748A-1AB1EDA9D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277A374-C925-879E-6950-53A501872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6116764-4472-D938-A9AE-5D3393623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UNIDAD UNA BENDICIÒN. SALMOS.122:3-4.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4A489D6-E9DC-8463-74AF-F5CE04D9B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Como una ciudad que está bien unida entre sí: La ciudad de Jerusalén de David no era grande, pero no era una colección desordenada de tiendas y chozas.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Fue construida y edificada de una manera ordenada bien unida entre sí, era una ciudad real.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iglesia debe ser una en credo y una en corazón, una en testimonio y una en servicio, una en aspiraciones y una en simpatía.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C8D76F9-102B-8A1F-F568-8AC4798F7A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8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56DC9-8CA1-4EB8-0593-555FE96D5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E5F0B28-4533-CB88-6CB6-8D6AC535C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D5A206C-5A73-BD8B-4A6B-58456B61A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E3F22B4-09CF-854C-1B59-F80953A9F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UNIDAD UNA BENDICIÒN. SALMOS.122:3-4.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184D39-6A13-8A6B-D196-F8E40F431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Efesios.4:3-6.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CC"/>
                </a:highlight>
                <a:latin typeface="Maiandra GD" panose="020E0502030308020204" pitchFamily="34" charset="0"/>
              </a:rPr>
              <a:t>esforzándose por preservar la unidad</a:t>
            </a:r>
            <a:r>
              <a:rPr lang="es-ES" b="1" dirty="0">
                <a:latin typeface="Maiandra GD" panose="020E0502030308020204" pitchFamily="34" charset="0"/>
              </a:rPr>
              <a:t> del Espíritu en el vínculo de la paz.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Hay un solo cuerpo y un solo Espíritu,</a:t>
            </a:r>
            <a:r>
              <a:rPr lang="es-ES" b="1" dirty="0">
                <a:latin typeface="Maiandra GD" panose="020E0502030308020204" pitchFamily="34" charset="0"/>
              </a:rPr>
              <a:t> así como también ustedes fueron llamados en una misma esperanza de su vocación;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un solo Señor,</a:t>
            </a:r>
            <a:r>
              <a:rPr lang="es-ES" b="1" dirty="0">
                <a:latin typeface="Maiandra GD" panose="020E0502030308020204" pitchFamily="34" charset="0"/>
              </a:rPr>
              <a:t> una sola fe, un solo bautismo,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343A1F5-5C7B-EF8D-DF63-DE2A267E5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5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22BE5-FFA6-D1FF-E9F2-228B96024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274C5CA-D452-ED5A-0C0B-6C76BCDB8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DE94B39-FE89-8829-6F5F-BD3F13516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C367EE6-291D-94A2-999D-6BE3A6D69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GOZO DE IR A LA CASA DE DIOS. SALMOS.122:1.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A63236A-7D14-50D0-6B6F-3A69E838B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Yo me alegré cuando me dijeron:</a:t>
            </a:r>
            <a:r>
              <a:rPr lang="es-ES" b="1" dirty="0">
                <a:latin typeface="Maiandra GD" panose="020E0502030308020204" pitchFamily="34" charset="0"/>
              </a:rPr>
              <a:t> «Vamos a la casa del SEÑOR».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Expresa el inmenso gozo y entusiasmo del Salmista al ser invitado a adorar a Dios en Jerusalén.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Yo me alegré con los que me decían: David tenía en mente tanto a la comunidad (con los que me decían) como al individuo (Yo me alegré).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Imagina al individuo reuniéndose con el grupo para ir a la casa de Dios.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38231CD-4581-7F47-DB84-50D3E5FA79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6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6343E-C141-65B4-2956-8AB1345F8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A40EDF4-1933-4A55-A10F-B1CF01359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BE5645F-D117-C76D-C0BA-5CE8B4ECD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0920A8D-7B8D-482A-56E2-AE83D3520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UNIDAD UNA BENDICIÒN. SALMOS.122:3-4.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E9F7244-83AA-EEE3-CC76-75CC5B829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un solo Dios y Padre de todos,</a:t>
            </a:r>
            <a:r>
              <a:rPr lang="es-ES" b="1" dirty="0">
                <a:latin typeface="Maiandra GD" panose="020E0502030308020204" pitchFamily="34" charset="0"/>
              </a:rPr>
              <a:t> que está sobre todos, por todos y en todos.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Ya que esto es bueno y agradable siempre.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Salmos.133:1.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Miren cuán bueno y cuán agradable</a:t>
            </a:r>
            <a:r>
              <a:rPr lang="es-ES" b="1" dirty="0">
                <a:latin typeface="Maiandra GD" panose="020E0502030308020204" pitchFamily="34" charset="0"/>
              </a:rPr>
              <a:t> es Que los hermanos habiten juntos en armonía.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unidad es una expresión del carácter de Dios.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2B434D8-47BE-E892-8F82-C10A94B3B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D36F2-0301-BE1F-D03A-F1A1BB439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F04FD7A-7543-A136-6921-0A8C15A60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A64094-E148-D73B-952C-8C2AEB117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79CD71F-928B-1050-2554-4D2653648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UNIDAD UNA BENDICIÒN. SALMOS.122:3-4.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DD9D903-DABE-E89B-36DB-0BE23F1B5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Se refleja en las tres Personas de la Deidad unificadas en una Divinidad, la unidad es también un propósito de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armonía entre el pueblo de Dios es buena y agradable al Señor.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Vivir juntos en armonía significa comprender que cada cristiano es hijo de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es nuestro Padre celestial, y todos somos hermanos y hermanas, creados para ser Sus hijos.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6D80490-9C6B-7C60-0783-F1E50A6766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573AB-7C2D-44A4-ABEC-90ED7B2E3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0F10170-B833-AD3A-BF9F-012ABD46A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65435F3-8885-AA1D-87FC-B24B7FFB3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CFCF7F6-268C-5485-53B4-BF90E14BD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UNIDAD UNA BENDICIÒN. SALMOS.122:3-4.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CBA8871-93FF-2190-E919-C4F80382B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Y somos miembros de la familia de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Compartimos una unión común a través de Jesucristo.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Somos uno en Cristo.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Galatas.3:28.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hay judío ni griego; no hay esclavo ni libre; no hay hombre ni mujer,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porque todos son uno en Cristo Jesús.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declara que, a través de la fe en Cristo, todas las barreras sociales, étnicas y de género se eliminan en cuanto al acceso a la salvación y la posición ante Dios.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5A3365E-397A-15C5-D413-0F98BAEBB4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1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660B7-A31E-F91D-7F16-17559EF9D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03A7350-0E33-17C7-3B87-666D89736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821D83F-F142-AF40-FB38-BFA6F7E7A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3D0C842-93F0-CB40-FD12-F25517B79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UNIDAD UNA BENDICIÒN. SALMOS.122:3-4.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EB5AF0F-3F73-6FF4-BB71-417242857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Pablo establece que todos los cristianos son iguales, unidos en un solo cuerpo, sin distinción de judío/griego, esclavo/libre o varón/mujer.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Donde no hay unidad no se puede adorar a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Romanos.15:5-7.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que el Dios de la paciencia y del consuelo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les conceda tener el mismo sentir los unos para con los otros conforme a Cristo Jesús,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039B320-595B-9BD5-CFB0-02B205E68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E8A58-EDD4-3F47-4758-7C7592CB7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C7D7529-AACA-6132-6754-0E1694420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8725EFD-2239-67A0-2A2B-3F9AC5846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51C300B-239E-4811-A42E-79A8E217C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UNIDAD UNA BENDICIÒN. SALMOS.122:3-4.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6BC66BD-608C-BFA5-870A-61B742D9C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Es una oración de Pablo para que los cristianos vivan en armonía, unidad, siguiendo el ejemplo de Jesucristo.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Invoca al "Dios de la paciencia y del consuelo" para capacitar a la iglesia en la tolerancia mutua y el amor, buscando la unidad de propósito para glorificar a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para que unánimes, a una voz, glorifiquen al Dios</a:t>
            </a:r>
            <a:r>
              <a:rPr lang="es-ES" b="1" dirty="0">
                <a:latin typeface="Maiandra GD" panose="020E0502030308020204" pitchFamily="34" charset="0"/>
              </a:rPr>
              <a:t> y Padre de nuestro Señor Jesucristo.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A26396B-0DD1-148D-3C8F-E4F90CBB76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2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404FA-CF5B-2EE4-323D-08AF15478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0F18B74-2179-5EB0-654B-6B553C72F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01D1975-EDAE-5D18-FC74-411727293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BEE2F0D-CD83-2E39-D68B-A2FD95ECF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UNIDAD UNA BENDICIÒN. SALMOS.122:3-4.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3E8C749-E3D9-093F-E4E8-0499F94A8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Los cristianos debemos vivir en armonía y unidad,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Adorando a Dios con un solo propósito compartido entre todos.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versículo subraya la importancia de la unidad de la iglesia para glorificar a Dios como Padre de Jesucristo.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Superando divisiones y enfocándose en la adoración conjunta unidad y fortalecida siempre.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4B900BA-8B72-8EBD-307F-9A200DFA8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7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13C9D-A03E-ECF4-079A-9F2C609DF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4209CD3-D2D5-F01C-266E-7F99A09B1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EA03DCA-BF17-E914-400A-24F9C100F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035FB11-F79A-4332-7C50-8CF5E52F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UNIDAD UNA BENDICIÒN. SALMOS.122:3-4.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E96A862-F088-91AB-B810-C394F2BCB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 fontScale="92500"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Por tanto, acéptense los unos a los otros,</a:t>
            </a:r>
            <a:r>
              <a:rPr lang="es-ES" b="1" dirty="0">
                <a:latin typeface="Maiandra GD" panose="020E0502030308020204" pitchFamily="34" charset="0"/>
              </a:rPr>
              <a:t> como también Cristo nos aceptó para la gloria de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enseña que los cristianos debemos aceptarnos y acogernos mutuamente con amor, superando diferencias culturales o de opinión, tomando como modelo la aceptación incondicional que Cristo tuvo hacia nosotros.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propósito de esta unidad es glorificar a Dios, reflejando el carácter de Cristo al recibir a otros.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cristianos de hoy debemos reflejar esta misma unidad siempre.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E9F0BA4-442F-2B60-A575-BEF20F074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0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7821A-832E-FC2A-FBE5-E84FA6245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1B4E43C-03D1-091F-9110-AB3E95910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6B5AB0D-C2E6-50D9-313E-845E18EBF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1A49E17-E393-C868-64A7-81F79161F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UNA CASA DE JUSTICIA. SALMOS.122:5.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A0804E4-4B8C-2E6E-DC3F-4E3B826FC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Porque allí se establecieron tronos para juicio,</a:t>
            </a:r>
            <a:r>
              <a:rPr lang="es-ES" b="1" dirty="0">
                <a:latin typeface="Maiandra GD" panose="020E0502030308020204" pitchFamily="34" charset="0"/>
              </a:rPr>
              <a:t> Los tronos de la casa de David.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declara a Jerusalén no solo como centro de adoración, sino también como la sede principal del gobierno justo y los tribunales de justicia de la dinastía de David.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Subraya la importancia de la ciudad como lugar donde se impartía justicia divina y se establecía el orden, esencial para la paz de la nación.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B2AFFA5-1F21-9352-089F-7C7F4D0BA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5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60C0C-F8C3-BA2C-0388-F8F164900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EEB417F-397D-3773-8378-56ADA4681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CA36680-0FE8-7AF8-8929-64F07BB71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21D955E-3079-E6E1-7C18-5FF674D3A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UNA CASA DE JUSTICIA. SALMOS.122:5.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CDAD759-155C-7279-E0AA-E14FA8D79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Jerusalén iba a ser una ciudad de justicia, donde se honraba el bien y se corregía el mal.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la iglesia es donde mora la justicia de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Mateo.6:33.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»Pero busquen primero Su reino y Su justicia,</a:t>
            </a:r>
            <a:r>
              <a:rPr lang="es-ES" b="1" dirty="0">
                <a:latin typeface="Maiandra GD" panose="020E0502030308020204" pitchFamily="34" charset="0"/>
              </a:rPr>
              <a:t> y todas estas cosas les serán añadidas.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Ya que el reino de Dios su iglesia su casa no es comida ni bebida.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Romanos.14:17.</a:t>
            </a:r>
            <a:r>
              <a:rPr lang="es-NI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D82B2D5-B5B3-1B3C-0E01-1786A4499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B709D-B8A3-150A-6C61-5A9EB2614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E293A7F-370F-47B2-E4D3-060D90E31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0F8456B-99D3-4EF5-8660-812F13AD6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2383113-8F57-2CCC-A39C-F6331A349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UNA CASA DE JUSTICIA. SALMOS.122:5.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A03DF13-0B6D-6F0D-3F9B-705347B3C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Porque el reino de Dios no es comida ni bebida,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sino justicia y paz y gozo en el Espíritu Santo.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enseña que el reino de Dios no se basa en reglas externas, rituales o restricciones dietéticas (comida o bebida)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Sino en una experiencia espiritual interna caracterizada por la justicia, la paz y el gozo producidos por Él Espíritu Santo.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enfoque está en el carácter cristiano, el amor y la armonía, no en el legalismo.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C555FB6-9C27-DDEF-3A06-331674715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8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7D3B8-C8C3-9D6C-05D7-D1C58DDF6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3F2A24F-BFED-74D3-F446-CA68CE68F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5ED9DE1-7738-D622-F168-CD527EAD3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391CAD9-64C6-CFE2-B0EA-1EDA22573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GOZO DE IR A LA CASA DE DIOS. SALMOS.122:1.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B6D3BA2-F4C5-6A0E-1B9E-A5E50BDEF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Esa invitación y la aceptación de esta lo alegraban.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David estaba contento con la invitación que otros le hacían, ahora contemplemos la gran invitación que se nos hace no una persona sino Dios mismo.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Mateo.11:28.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»Vengan a Mí, todos los que están cansados y cargados,</a:t>
            </a:r>
            <a:r>
              <a:rPr lang="es-ES" b="1" dirty="0">
                <a:latin typeface="Maiandra GD" panose="020E0502030308020204" pitchFamily="34" charset="0"/>
              </a:rPr>
              <a:t> y Yo los haré descansar.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Podemos acercarnos con toda la confianza por que Él dueño Dios que nos hace la invitación.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25416B7-CB4D-19AD-8030-595B28E119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0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8EA6C-C708-5342-6AD1-146E3C26F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07BB355-A3AF-44DE-3291-36ED7C0C0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6982881-22D9-8383-659D-3A023FDC9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11AA5A9-8834-E25C-B689-33281C32B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UNA CASA DE JUSTICIA. SALMOS.122:5.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478EC95-CAB2-7525-E0F4-8E2BA97DB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justicia de Dios atraves del evangelio.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Romanos.1:17.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Porque en el evangelio la justicia de Dios</a:t>
            </a:r>
            <a:r>
              <a:rPr lang="es-ES" b="1" dirty="0">
                <a:latin typeface="Maiandra GD" panose="020E0502030308020204" pitchFamily="34" charset="0"/>
              </a:rPr>
              <a:t> se revela por fe y para fe, como está escrito: MAS EL JUSTO POR LA FE VIVIRÁ.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tronos de la casa de David: La casa de David fue establecida para reinar sobre Israel.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casa de Saúl nunca reinó, y en realidad solo tuvo un rey.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E959FD2-8746-AB9D-3369-DF369D59C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0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9504A-06E6-B669-08A5-988B14EE2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86B55A1-79F6-508E-AC68-A383C28D0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FA28BCA-EB82-D152-6FC5-4E3035CFC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F4A6737-95B4-1224-CCF6-C1F692DD0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UNA CASA DE JUSTICIA. SALMOS.122:5.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23A14D8-A402-8EC7-6838-24F772B4E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El linaje de David reinó en Jerusalén y reinará para siempre en Él Mesías, Él Hijo de David.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reino de Jesús es por los siglos de los siglos.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Nunca terminara.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Apocalipsis.11:15.</a:t>
            </a:r>
            <a:r>
              <a:rPr lang="es-NI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séptimo ángel tocó la trompeta, y hubo grandes voces en el cielo, que decían: «El reino del mundo ha venido a ser el reino de nuestro Señor y de Su Cristo.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Él reinará por los siglos de los siglos».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03C48E3-E93A-C864-8F50-CD895D1A7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82B49-8E56-FC3C-11EB-F049B5B46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812437E-C765-A017-1305-61798748D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05A45F1-28A9-5E4D-E36B-F2697EEDD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47C6F96-F3FA-B8A9-1F9E-E7A8FF6DC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UNA CASA DE JUSTICIA. SALMOS.122:5.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236F66-B789-3C0D-D960-5F4367AAD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Su reino su justicia siempre estará presente en su casa la iglesia su reino.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Este reino es eterno hasta que Él regrese y se lo lleve a su Padre.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 Corintios.15:24.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Entonces vendrá el fin,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cuando Él entregue el reino al Dios y Padre,</a:t>
            </a:r>
            <a:r>
              <a:rPr lang="es-ES" b="1" dirty="0">
                <a:latin typeface="Maiandra GD" panose="020E0502030308020204" pitchFamily="34" charset="0"/>
              </a:rPr>
              <a:t> después que haya terminado con todo dominio y toda autoridad y poder. </a:t>
            </a:r>
          </a:p>
          <a:p>
            <a:r>
              <a:rPr lang="es-NI" b="1" dirty="0">
                <a:latin typeface="Maiandra GD" panose="020E0502030308020204" pitchFamily="34" charset="0"/>
              </a:rPr>
              <a:t>Por eso debemos amar siempre la justicia de Dios. </a:t>
            </a:r>
          </a:p>
          <a:p>
            <a:r>
              <a:rPr lang="es-NI" b="1" dirty="0">
                <a:latin typeface="Maiandra GD" panose="020E0502030308020204" pitchFamily="34" charset="0"/>
              </a:rPr>
              <a:t>Y lo hacemos cuando buscamos siempre las reuniones.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80E4E9E-F317-291E-F9AE-0D872DC61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2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FBE69-94EB-A0E9-7417-173A6217E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26632A8-5A8D-0897-4ECB-ADEC73FB1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6E91133-C4E8-9863-493F-B3F451CB0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E2BC5F5-4161-FA8F-4655-97647B596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EN LA CASA DE DIOS HAY PAZ. SALMOS.122:6-8.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C63B5E5-4251-6260-49C1-6B3E0D782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Oren ustedes por la paz de Jerusalén:</a:t>
            </a:r>
            <a:r>
              <a:rPr lang="es-ES" b="1" dirty="0">
                <a:latin typeface="Maiandra GD" panose="020E0502030308020204" pitchFamily="34" charset="0"/>
              </a:rPr>
              <a:t> «Sean prosperados los que te aman.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una exhortación Bíblica a orar por la seguridad, bienestar y tranquilidad de la ciudad santa.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Vinculando esta petición con una bendición de prosperidad para aquellos que aman y buscan el bien de Jerusalén y su pueblo.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Sean prosperados los que te aman: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David continúa dando una oración por Jerusalén.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2C93567-8B3D-2465-ABE8-D4F65C3C8D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0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6BBB3-A5F6-D33E-18A5-6E711B3E7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2946154-2BDE-D260-0F82-98719FB32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D23BCAA-3540-7D04-4B0C-0913809B4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8026046-B1E0-D58E-1E24-060B45EB7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EN LA CASA DE DIOS HAY PAZ. SALMOS.122:6-8.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BE53E4E-532F-226C-89C5-2D424FC4D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La oración incluye una bendición para los que aman la ciudad, y una petición directa de paz y prosperidad para la ciudad.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Haya paz dentro de tus muros,</a:t>
            </a:r>
            <a:r>
              <a:rPr lang="es-ES" b="1" dirty="0">
                <a:latin typeface="Maiandra GD" panose="020E0502030308020204" pitchFamily="34" charset="0"/>
              </a:rPr>
              <a:t> Y prosperidad en tus palacios».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una oración de bendición y protección por la paz y prosperidad de Jerusalén, pidiendo específicamente seguridad dentro de sus murallas y tranquilidad en sus palacios.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C182ED7-387D-16AA-8219-35B11EE02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6F1C8-7A91-74DB-0C20-5DD1F5728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4CCDD75-1BD9-4D2D-F292-C524B9D41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09856B-13FB-DF22-D0F4-B57531C16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6A3BC98-5E3F-9836-6352-9F80727BC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EN LA CASA DE DIOS HAY PAZ. SALMOS.122:6-8.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5FFC79C-FEDC-6B7A-DAA9-1445EA8DE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Refleja el profundo amor del Salmista por la ciudad santa y su deseo de bienestar para sus habitantes y guías.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amor de mis hermanos y de mis amigos, Diré ahora: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«Sea la paz en ti».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Representa un compromiso activo de buscar el bienestar, la unidad y la paz de los cristianos y de la iglesia, motivado por el amor fraternal y el deseo de ver prosperar el reino de Dios.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D2F1C60-546F-D0CB-982C-701153F6F2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6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E4008-4694-7799-A41C-96E0F957E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F9BF183-FD82-8D23-9D65-E82F0682E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48FA253-C964-2393-D145-D99F75C23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AB341A6-ABFF-36E9-2F11-1EF6A0E47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EN LA CASA DE DIOS HAY PAZ. SALMOS.122:6-8.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F824249-A4FE-2B20-2874-52F4DECAD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Por eso tenemos paz con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Romanos.5:1.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tanto, habiendo sido justificados por la fe,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ECFF"/>
                </a:highlight>
                <a:latin typeface="Maiandra GD" panose="020E0502030308020204" pitchFamily="34" charset="0"/>
              </a:rPr>
              <a:t>tenemos paz para con Dios</a:t>
            </a:r>
            <a:r>
              <a:rPr lang="es-ES" b="1" dirty="0">
                <a:latin typeface="Maiandra GD" panose="020E0502030308020204" pitchFamily="34" charset="0"/>
              </a:rPr>
              <a:t> por medio de nuestro Señor Jesucristo,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vivir en paz.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Romanos.12:18.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 es posible, en cuanto de ustedes dependa,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CCFF"/>
                </a:highlight>
                <a:latin typeface="Maiandra GD" panose="020E0502030308020204" pitchFamily="34" charset="0"/>
              </a:rPr>
              <a:t>estén en paz con todos los hombres.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iglesia gozaba de paz.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136B64E-F4E1-33F3-9A9F-9301E5F411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C48F6-B1B6-B428-B58E-FDD0DA678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EC55DFB-0889-9D2E-9966-248B10677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B0B6DA1-93A6-970B-5CE0-42A59EF5C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819B145-1B11-60B5-1DFF-D97BB842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EN LA CASA DE DIOS HAY PAZ. SALMOS.122:6-8.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94974A4-0C0E-F4E6-60D4-501D511BB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Hechos.9:31.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CC"/>
                </a:highlight>
                <a:latin typeface="Maiandra GD" panose="020E0502030308020204" pitchFamily="34" charset="0"/>
              </a:rPr>
              <a:t>Entretanto la iglesia gozaba de paz por toda Judea,</a:t>
            </a:r>
            <a:r>
              <a:rPr lang="es-ES" b="1" dirty="0">
                <a:latin typeface="Maiandra GD" panose="020E0502030308020204" pitchFamily="34" charset="0"/>
              </a:rPr>
              <a:t> Galilea y Samaria, y era edificada; y andando en el temor del Señor y en la fortaleza del Espíritu Santo, seguía creciendo.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“En una iglesia, uno de los principales ingredientes del éxito es la paz interna: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lucha, la sospecha, el espíritu de partido, la división, son cosas mortales.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D134074-B563-7420-8BF3-775736C3C1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7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907B7-45A1-56FD-A0E3-1788B40DA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328376F-3653-370A-8D40-FFC21FDAA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56B136A-807A-E0E3-D8AB-379F91519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C0CE1D-A8E5-C158-C373-7DD7EB177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EN LA CASA DE DIOS HAY PAZ. SALMOS.122:6-8.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1D6E5A3-36E5-78E6-285D-E4710C3D3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Aquellos que rompen la paz de la iglesia merecen sufrir, y aquellos que la sostienen obtienen una gran bendición”.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Santiago.3:18.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la semilla cuyo fruto es la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CC"/>
                </a:highlight>
                <a:latin typeface="Maiandra GD" panose="020E0502030308020204" pitchFamily="34" charset="0"/>
              </a:rPr>
              <a:t>justicia se siembra en paz por aquellos que hacen la paz.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Significa que las acciones justas y la rectitud (el "fruto de justicia")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Solo crecen en un entorno pacífico y son cultivadas por quienes buscan activamente la paz.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0C45E5C-B28E-37D9-4126-60235814A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4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0A646-DC69-0CD9-FB77-9F1513713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EEF8FB7-595A-5577-B309-4CE1D8AA6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B017C4F-CC9A-7D0C-848D-72ACEA0C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3500686-32AB-75EC-E729-B575FD81D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EN LA CASA DE DIOS HAY PAZ. SALMOS.122:6-8.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8C3CD32-573A-EFA8-46DC-432863761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 lnSpcReduction="10000"/>
          </a:bodyPr>
          <a:lstStyle/>
          <a:p>
            <a:r>
              <a:rPr lang="es-NI" b="1" dirty="0">
                <a:latin typeface="Maiandra GD" panose="020E0502030308020204" pitchFamily="34" charset="0"/>
              </a:rPr>
              <a:t>Contrastando la sabiduría celestial con la terrenal.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nos ayude siempre a alcanzar siempre la paz para ver a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Hebreos.12:14.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FF"/>
                </a:highlight>
                <a:latin typeface="Maiandra GD" panose="020E0502030308020204" pitchFamily="34" charset="0"/>
              </a:rPr>
              <a:t>Busquen la paz con todos,</a:t>
            </a:r>
            <a:r>
              <a:rPr lang="es-ES" b="1" dirty="0">
                <a:latin typeface="Maiandra GD" panose="020E0502030308020204" pitchFamily="34" charset="0"/>
              </a:rPr>
              <a:t> y la santidad, sin la cual nadie verá al Señor.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insta a los cristianos a buscar activamente la paz con todos y a vivir en santidad (apartados para Dios)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7A21720-4435-D6C1-CE9F-BCF8CDCAEC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0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E9F4E-60B1-63A7-52D5-42DD371F6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EDBE07F-E845-E5AA-0A80-EF924B81B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6F2352C-09C2-6005-4EFD-53EB43A16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B30047D-FDDC-9F97-FDAB-75906555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GOZO DE IR A LA CASA DE DIOS. SALMOS.122:1.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75CED98-80D1-0CD6-8F9D-54FF62667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Hebreos.4:16.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Por tanto, acerquémonos con confianza al trono de la gracia</a:t>
            </a:r>
            <a:r>
              <a:rPr lang="es-ES" b="1" dirty="0">
                <a:latin typeface="Maiandra GD" panose="020E0502030308020204" pitchFamily="34" charset="0"/>
              </a:rPr>
              <a:t> para que recibamos misericordia, y hallemos gracia para la ayuda oportuna.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posible que David haya escrito aquí sobre la peregrinación al tabernáculo.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Que existía en su día y que era considerado como la casa de Dios. 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2308C0B-69C1-2220-EAFC-EE4291A53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3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ADC35-D0D3-2D17-55FA-DC3F141D5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3D3BC88-F6FD-3746-E587-1BB81F410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AE76417-5733-7EEC-5E16-5E4595BF7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C2D249C-BC8C-09FB-2ECF-D0C8E5DC7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EN LA CASA DE DIOS HAY PAZ. SALMOS.122:6-8.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518947F-BC24-F917-9AD1-6EB9F994D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Advirtiendo que la santidad es esencial para ver al Señor.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Implica un esfuerzo intencional y constante para reconciliar, mantener relaciones armoniosas y reflejar el carácter de Cristo, evitando la amargura.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Esta paz sobrepasa todo entendimiento.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Filipenses.4:7.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Y la paz de Dios, que sobrepasa todo entendimiento,</a:t>
            </a:r>
            <a:r>
              <a:rPr lang="es-ES" b="1" dirty="0">
                <a:latin typeface="Maiandra GD" panose="020E0502030308020204" pitchFamily="34" charset="0"/>
              </a:rPr>
              <a:t> guardará sus corazones y sus mentes en Cristo Jesús. 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5A3B8E6-59E7-C140-2399-717A0F1A6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4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CBBB4-E910-83CF-1EA6-6C8B6E5F8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1639121-EE99-9B24-17E2-1D977C476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7570CE9-CA00-88C7-8C83-FD6D22E88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5C73150-A7CE-E59D-9303-901C9DB48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RAZÒN PARA ORAR Y BUSCAR EL BIEN. SALMOS.122:9.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9B0B52D-8D5C-1399-0978-A2879D720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/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Por amor de la casa del SEÑOR</a:t>
            </a:r>
            <a:r>
              <a:rPr lang="es-ES" b="1" dirty="0">
                <a:latin typeface="Maiandra GD" panose="020E0502030308020204" pitchFamily="34" charset="0"/>
              </a:rPr>
              <a:t> nuestro Dios Procuraré tu bien.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expresa el compromiso profundo del Salmista de buscar activamente el bienestar y la paz de Jerusalén.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Motivado por su amor y devoción a la casa de Dios (el Templo).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Refleja el deseo de que el centro de adoración y su pueblo prosperen, buscando el bien de la iglesia y sus integrantes.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7950577-9466-B0B1-7D16-6D0BCB568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6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A9A68-2B02-131E-CA79-71BB5BEAB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5116E7C-8D8A-8661-2581-961FA8ACC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8C5F7C6-7FFF-D43C-C945-85DE70851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320DBB1-8BF3-AE45-592A-04950B09D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RAZÒN PARA ORAR Y BUSCAR EL BIEN. SALMOS.122:9.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29E5D0D-B266-E470-6A31-F813A68F9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Por amor a la casa de Dios: David entendía que el gozo y la bondad del peregrino hacia la ciudad de Dios no era principalmente de naturaleza política.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era por lealtad a un partido político, guia o filosofía.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Era porque la casa de Dios estaba establecida allí.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Salmista declara los dos motivos que lo inducían a expresar sus mejores deseos.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B2D6B2B-B9EF-3D24-A30B-2FABC4105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5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B5E66-4BA2-EDD5-731A-4203E0401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17EBE60-D673-21F4-95EF-2A9DF5143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C60E096-C808-DEDF-E1EF-6571BC7EC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4C3A98C-8FB1-6CE7-BCCE-11AD54D4E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RAZÒN PARA ORAR Y BUSCAR EL BIEN. SALMOS.122:9.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6E30138-626D-71B1-00BA-9F6BA6257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Y hacer sus mejores esfuerzos para la prosperidad de Jerusalén.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dos motivos son: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amor a sus hermanos, cuya felicidad estaba envuelta en la de su ciudad;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el amor a Dios, que había fijado allí la residencia de su gloria.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por ello que Él apóstol Pablo soportaba.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II Corintios.12:10.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9EE2832-818B-C6C4-FB0D-C22F9676DA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2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07909-433C-3435-6D41-EBF4B9785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4071075-8B7C-A09B-396F-6A5D40332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0F2F3EC-49AE-6C97-E64B-89C83CF85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9198700-1588-55AC-9AEB-0B4A628D5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RAZÒN PARA ORAR Y BUSCAR EL BIEN. SALMOS.122:9.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DABF088-088A-6A7F-96B1-16A3A31F3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Por eso me complazco en las debilidades, en insultos, en privaciones,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en persecuciones y en angustias por amor a Cristo,</a:t>
            </a:r>
            <a:r>
              <a:rPr lang="es-ES" b="1" dirty="0">
                <a:latin typeface="Maiandra GD" panose="020E0502030308020204" pitchFamily="34" charset="0"/>
              </a:rPr>
              <a:t> porque cuando soy débil, entonces soy fuerte.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¿Pero porque lo hacía?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amor a Cristo.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Cuando amamos a Dios, amamos a los hermanos y siempre haremos lo mejor para ellos.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 Juan.4:20.</a:t>
            </a:r>
            <a:r>
              <a:rPr lang="es-NI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12D525A-1CD8-23D0-B0AE-0C7FCE67E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5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87AEF-5997-F1E1-7751-207903716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465BD9A-9DAC-EA3D-0BF9-0B545E897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01F2261-2B58-0F46-4F65-6AA5635CA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F25F459-CFF7-F4DB-BDF2-08D137B60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RAZÒN PARA ORAR Y BUSCAR EL BIEN. SALMOS.122:9.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1D305A-BDE8-BEB3-0228-BE8DEEDAC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Si alguien dice: «Yo amo a Dios», pero aborrece a su hermano, es un mentiroso.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Porque el que no ama a su hermano,</a:t>
            </a:r>
            <a:r>
              <a:rPr lang="es-ES" b="1" dirty="0">
                <a:latin typeface="Maiandra GD" panose="020E0502030308020204" pitchFamily="34" charset="0"/>
              </a:rPr>
              <a:t> a quien ha visto, no puede amar a Dios a quien no ha visto.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enseña, afirma que amar a Dios es inseparable de amar al prójimo.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afirma que quien dice amar a Dios (invisible) pero odia a su hermano (visible) es un mentiroso.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C2B7103-9DA5-D1D2-8A9F-9D271B5FF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1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B4D2C-E2BE-FBDD-328D-3DAE4BA55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6A6C0F2-7362-AB5E-F26A-21C080A70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19F2DA0-0661-3B9F-56F1-4C9A9757D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BE4A64E-1772-6470-6C73-D18034C94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RAZÒN PARA ORAR Y BUSCAR EL BIEN. SALMOS.122:9.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66425F6-1D0B-76A3-7EC5-77088DCAC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Ya que el amor verdadero hacia Dios se demuestra obligatoriamente a través del amor práctico y visible hacia las personas que nos rodean.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amor a Dios y a nuestros hermanos nos debe impulsar a buscar siempre la paz y el bien del reino, la iglesia.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busquemos el bien de los demás no el nuestros.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 Corintios.10:24.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Nadie busque su propio bien,</a:t>
            </a:r>
            <a:r>
              <a:rPr lang="es-ES" b="1" dirty="0">
                <a:latin typeface="Maiandra GD" panose="020E0502030308020204" pitchFamily="34" charset="0"/>
              </a:rPr>
              <a:t> sino el de su prójimo.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40D7C29-21D7-66C1-CBCE-954AA77F3A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2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90782-6FC0-5EF9-9BC0-8FF32A070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7B5316B-DD9C-6F13-FC97-B2A23B895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5A3ECDA-2727-47A1-C511-03CA3F575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AAABE8D-B8E3-23B3-4483-07A89D43B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RAZÒN PARA ORAR Y BUSCAR EL BIEN. SALMOS.122:9.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F29C231-091B-9175-F910-4DF4D519F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Es un llamado cristiano a la abnegación, y el amor práctico.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Significa priorizar el beneficio espiritual y bienestar de los demás sobre la conveniencia personal.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Nunca busquemos nuestro propio bien.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Filipenses.2:4.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no buscando cada uno sus propios intereses,</a:t>
            </a:r>
            <a:r>
              <a:rPr lang="es-ES" b="1" dirty="0">
                <a:latin typeface="Maiandra GD" panose="020E0502030308020204" pitchFamily="34" charset="0"/>
              </a:rPr>
              <a:t> sino más bien los intereses de los demás.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6794EA8-B89B-C086-FB20-DAAF0B97F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1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9770E-0D9C-7211-64F8-6D0A07C8E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2EE6EE8-8C68-03FE-A792-A1BFE7EA3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0A46E38-2D37-902D-2C9F-89BBD2185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F6AFF93-9BD3-D126-D319-35387DCA9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RAZÒN PARA ORAR Y BUSCAR EL BIEN. SALMOS.122:9.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E876A2D-E8CA-6B2D-00AB-ECC3C12DF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Nos enseña la importancia de la humildad y el desinterés en la vida cristiana.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Instando a no enfocarse solo en los intereses propios, sino también en las necesidades de los demás.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un llamado a la empatía, imitando el ejemplo de Jesús de servir y poner a otros primero.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la iglesia no debe haber egoísmos jamás, debe ser un reino de paz y amor.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9D15530-8D77-1D60-32AA-BB35A94A2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8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4192-02D3-63A3-18E0-2AF8FF316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BF139F2-77FE-0E14-2035-E2082677A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2C88EBB-8170-31CB-F948-9C33BB7C6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4C3464F-8461-CA50-137C-4A078D468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RAZÒN PARA ORAR Y BUSCAR EL BIEN. SALMOS.122:9.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23E231B-B7F3-E886-35F0-D74E42AC1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Por eso Isaías nos presenta el cuadro maravilloso de la unidad y el amor.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Isaias.11:6-8.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El lobo morará con el cordero,</a:t>
            </a:r>
            <a:r>
              <a:rPr lang="es-ES" b="1" dirty="0">
                <a:latin typeface="Maiandra GD" panose="020E0502030308020204" pitchFamily="34" charset="0"/>
              </a:rPr>
              <a:t> Y el leopardo se echará con el cabrito. El becerro, el leoncillo y el animal doméstico andarán juntos, Y un niño los conducirá.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La vaca con la osa pastará,</a:t>
            </a:r>
            <a:r>
              <a:rPr lang="es-ES" b="1" dirty="0">
                <a:latin typeface="Maiandra GD" panose="020E0502030308020204" pitchFamily="34" charset="0"/>
              </a:rPr>
              <a:t> Sus crías se echarán juntas, Y el león, como el buey, comerá paja.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5521627-0145-1EBE-F297-01569FAD3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3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7FF91-ACEF-F8F3-411C-40B84F0F8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F997019-51B9-95C5-8303-E6692D94B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2BD9806-3360-947E-CE1F-CCBB61860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CF9FBD1-AA58-3DD6-50C1-BB343DD0E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GOZO DE IR A LA CASA DE DIOS. SALMOS.122:1.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747016D-7775-7FC4-C16F-93506537D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Es más probable que David escribiera este Salmo anticipándose a los peregrinos que vendrían a la casa de Dios edificada por Salomón.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maravilloso pensar en la extensa preparación de David para que el pueblo de Israel viniera al templo, especialmente para las fiestas obligatorias tres veces al año.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“Esa casa tenía una importancia suprema porque era la casa de Dios.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FB0A1F7-F4BA-09F2-3E40-C52E37614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1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EB1BD-9365-D934-4E86-F012FE056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2306A30-3829-A807-E6FF-FBC37271B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F221F12-FD84-188C-F6E2-03C3D8565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5C5C87E-3E35-67A7-7FAE-554A30FCD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RAZÒN PARA ORAR Y BUSCAR EL BIEN. SALMOS.122:9.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9E860CF-5B1D-AA5C-46EC-73241C5D6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El niño de pecho jugará junto a la cueva de la cobra,</a:t>
            </a:r>
            <a:r>
              <a:rPr lang="es-ES" b="1" dirty="0">
                <a:latin typeface="Maiandra GD" panose="020E0502030308020204" pitchFamily="34" charset="0"/>
              </a:rPr>
              <a:t> Y el niño destetado extenderá su mano sobre la guarida de la víbora.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profetiza una época futura de paz absoluta, armonía universal y restauración de la creación bajo el reinado justo del Mesías.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Describe un tiempo en que la naturaleza depredadora del ser humano cambiará.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C7BB4CA-8CD0-455D-F71B-265448D587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5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25549-DC92-543E-ED15-8843DF5BF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33B4EE4-22FB-691C-55DF-71689A70D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069F07B-AF8A-C908-2887-619E7132E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BA5F8D7-3B0D-2E04-59B9-B7758D86F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RAZÒN PARA ORAR Y BUSCAR EL BIEN. SALMOS.122:9.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BD4CAD-2CA3-72B4-8C95-22777C331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Permitiendo que animales salvajes y domésticos convivan sin peligro, en paz y amor.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Él apóstol Pablo dijo: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Colosenses.3:11.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En esta renovación no hay distinción</a:t>
            </a:r>
            <a:r>
              <a:rPr lang="es-ES" b="1" dirty="0">
                <a:latin typeface="Maiandra GD" panose="020E0502030308020204" pitchFamily="34" charset="0"/>
              </a:rPr>
              <a:t> entre griego y judío, circunciso e incircunciso, bárbaro, Escita, esclavo o libre, sino que Cristo es todo, y en todos.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enseña que, en la nueva vida en Cristo.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8CD6D39-895F-0B64-27DA-6DF42B0CE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1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AB08C-1A6A-B8A5-1951-82621A7A5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276CC67-6517-46F0-8A87-540E1DE4A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27B77A3-13C8-969B-3251-D8F426361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D2BA435-1E21-484B-F560-B6BD70DDE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RAZÒN PARA ORAR Y BUSCAR EL BIEN. SALMOS.122:9.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20689ED-76D1-828E-4D7A-95EBA8BCC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Las distinciones raciales, religiosas, sociales o culturales: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Judíos.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Griegos.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Bárbaros.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Siervos, libres ya no separan a las personas.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Establece la unidad absoluta y la igualdad, afirmando que Cristo es el "todo y en todos"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Siendo Él la única identidad central que importa.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C7E5FE9-6284-3603-A491-82D73E9C63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3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C5D7B-352C-ADDC-4D71-36986D786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D21F64A-42EA-7722-08DB-9C69F0B9C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119F241-2385-F8F3-353F-62BA18DCD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8CAF9CD-3345-B888-C1A6-344DA0158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CONCLUSIÒN:</a:t>
            </a:r>
            <a:endParaRPr lang="es-NI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710F100-640F-1FED-DF37-4D5594E5A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El Salmista David se alegraba había gozo en Él cuando iba a la casa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¿Cuántos de nosotros sentimos lo mismo que sentía Él Salmista?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casa de Dios es la iglesia y ese debe ser el mayor gozo en nuestras vidas siempre.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Nunca nos perdamos ninguna de las reuniones de la iglesia local.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Su reino es de justicia y paz.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Hay unidad amor y armonía.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95A2D29-C6D4-2BAC-F879-48D41A1CD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53256-C010-F7EB-32AD-459F50FCB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04E31A9-028F-2D44-0939-13CBCBAC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F542D93-9F28-DA7C-7641-A42B8C478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61DCB23-7C83-B2A7-EF8B-4CFCFD2E4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CONCLUSIÒN:</a:t>
            </a:r>
            <a:endParaRPr lang="es-NI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8DC5D2-AC39-FF35-9673-2C7DC7C44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Tenemos un reino que inconmovible.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casa de Dios su iglesia.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Amemos la morada de Dios siempre su iglesia, su casa.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un lugar donde vivimos en paz.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Sin egoísmos ni rivalidad somos miembros los unos de los otros.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Que gran bendición la que tenemos ser parte de la iglesia, la casa de Dios.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71A02B2-1AC9-79A9-CC6B-CD38F5C6D3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1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50B17-0BEA-9D52-FE53-7B6F6C15D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F23461A-B6EA-6404-A4ED-B9BD97898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576140C-BB4C-DEFC-07C0-359ACE440039}"/>
              </a:ext>
            </a:extLst>
          </p:cNvPr>
          <p:cNvSpPr/>
          <p:nvPr/>
        </p:nvSpPr>
        <p:spPr>
          <a:xfrm>
            <a:off x="0" y="5791200"/>
            <a:ext cx="9144000" cy="1066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NOS BENDIGA A TODOS.</a:t>
            </a:r>
            <a:endParaRPr lang="es-N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52D874C-8B05-19C5-F932-60F254CE0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7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2F2BE-236D-74DD-A15D-E83686EFA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2994AE4-C3F5-F4CB-749F-CEC02E48B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8116972-712F-F9F8-1806-375DBEADE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64CE7F2-FF52-0464-409E-74318AC11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GOZO DE IR A LA CASA DE DIOS. SALMOS.122:1.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BB77315-075E-C3C5-C846-FCF4848C1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Él Dios de la gracia, es Aquel alrededor de quien se reúne el pueblo”.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ir a la casa de Dios hacía feliz a David, aunque sabía que ningún edificio podría contener a Dios en toda Su gloria y grandeza.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la casa de Dios podía concentrar sus pensamientos, oraciones, adorar y recibir la Palabra de Dios en la unidad del pueblo de Dios de una manera especial, y David se alegraba por eso.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2D29B95-6CB7-B327-9CDE-C4BADC3566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8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15B17-F93D-959D-93CA-72CC0F221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3C6DE61-FC96-F377-1C47-2AE1A8457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FD26055-C35D-456B-385D-60E6A4849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0BEC5D1-3D64-585A-117A-3C438CAC0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GOZO DE IR A LA CASA DE DIOS. SALMOS.122:1.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8050194-079B-129E-99CD-3B208468E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1343818"/>
            <a:ext cx="557212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Hoy en día la casa de Dios es la iglesia.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 Timoteo.3:15.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en caso que me tarde, te escribo para que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sepas cómo debe conducirse uno en la casa de Dios, que es la iglesia del Dios vivo,</a:t>
            </a:r>
            <a:r>
              <a:rPr lang="es-ES" b="1" dirty="0">
                <a:latin typeface="Maiandra GD" panose="020E0502030308020204" pitchFamily="34" charset="0"/>
              </a:rPr>
              <a:t> columna y sostén de la verdad.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¿Cuánta alegría gozo sentimos cuando venimos a las reuniones de la iglesia?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Demasiados no conocen la alegría de la que cantaba David.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7ED5379-53AE-BC1E-EEA0-805CCDF81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73"/>
            <a:ext cx="3571875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9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253</TotalTime>
  <Words>6050</Words>
  <Application>Microsoft Office PowerPoint</Application>
  <PresentationFormat>Presentación en pantalla (4:3)</PresentationFormat>
  <Paragraphs>410</Paragraphs>
  <Slides>75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75</vt:i4>
      </vt:variant>
    </vt:vector>
  </HeadingPairs>
  <TitlesOfParts>
    <vt:vector size="80" baseType="lpstr">
      <vt:lpstr>Arial</vt:lpstr>
      <vt:lpstr>Calibri</vt:lpstr>
      <vt:lpstr>Calibri Light</vt:lpstr>
      <vt:lpstr>Maiandra GD</vt:lpstr>
      <vt:lpstr>Tema de Office</vt:lpstr>
      <vt:lpstr>EL GOZO DE IR A LA CASA DE DIOS. SALMOS.122:1-9.</vt:lpstr>
      <vt:lpstr>INTRODUCCIÒN:</vt:lpstr>
      <vt:lpstr>INTRODUCCIÒN:</vt:lpstr>
      <vt:lpstr>EL GOZO DE IR A LA CASA DE DIOS. SALMOS.122:1.</vt:lpstr>
      <vt:lpstr>EL GOZO DE IR A LA CASA DE DIOS. SALMOS.122:1.</vt:lpstr>
      <vt:lpstr>EL GOZO DE IR A LA CASA DE DIOS. SALMOS.122:1.</vt:lpstr>
      <vt:lpstr>EL GOZO DE IR A LA CASA DE DIOS. SALMOS.122:1.</vt:lpstr>
      <vt:lpstr>EL GOZO DE IR A LA CASA DE DIOS. SALMOS.122:1.</vt:lpstr>
      <vt:lpstr>EL GOZO DE IR A LA CASA DE DIOS. SALMOS.122:1.</vt:lpstr>
      <vt:lpstr>EL GOZO DE IR A LA CASA DE DIOS. SALMOS.122:1.</vt:lpstr>
      <vt:lpstr>EL GOZO DE IR A LA CASA DE DIOS. SALMOS.122:1.</vt:lpstr>
      <vt:lpstr>EL GOZO DE IR A LA CASA DE DIOS. SALMOS.122:1.</vt:lpstr>
      <vt:lpstr>EL GOZO DE IR A LA CASA DE DIOS. SALMOS.122:1.</vt:lpstr>
      <vt:lpstr>EL GOZO DE IR A LA CASA DE DIOS. SALMOS.122:1.</vt:lpstr>
      <vt:lpstr>LA FELIZ LLEGADA A LA CASA DE DIOS. SALMOS.122:2.</vt:lpstr>
      <vt:lpstr>LA FELIZ LLEGADA A LA CASA DE DIOS. SALMOS.122:2.</vt:lpstr>
      <vt:lpstr>LA FELIZ LLEGADA A LA CASA DE DIOS. SALMOS.122:2.</vt:lpstr>
      <vt:lpstr>LA FELIZ LLEGADA A LA CASA DE DIOS. SALMOS.122:2.</vt:lpstr>
      <vt:lpstr>LA FELIZ LLEGADA A LA CASA DE DIOS. SALMOS.122:2.</vt:lpstr>
      <vt:lpstr>LA FELIZ LLEGADA A LA CASA DE DIOS. SALMOS.122:2.</vt:lpstr>
      <vt:lpstr>LA FELIZ LLEGADA A LA CASA DE DIOS. SALMOS.122:2.</vt:lpstr>
      <vt:lpstr>LA FELIZ LLEGADA A LA CASA DE DIOS. SALMOS.122:2.</vt:lpstr>
      <vt:lpstr>LA FELIZ LLEGADA A LA CASA DE DIOS. SALMOS.122:2.</vt:lpstr>
      <vt:lpstr>LA FELIZ LLEGADA A LA CASA DE DIOS. SALMOS.122:2.</vt:lpstr>
      <vt:lpstr>LA FELIZ LLEGADA A LA CASA DE DIOS. SALMOS.122:2.</vt:lpstr>
      <vt:lpstr>LA FELIZ LLEGADA A LA CASA DE DIOS. SALMOS.122:2.</vt:lpstr>
      <vt:lpstr>LA FELIZ LLEGADA A LA CASA DE DIOS. SALMOS.122:2.</vt:lpstr>
      <vt:lpstr>LA UNIDAD UNA BENDICIÒN. SALMOS.122:3-4.</vt:lpstr>
      <vt:lpstr>LA UNIDAD UNA BENDICIÒN. SALMOS.122:3-4.</vt:lpstr>
      <vt:lpstr>LA UNIDAD UNA BENDICIÒN. SALMOS.122:3-4.</vt:lpstr>
      <vt:lpstr>LA UNIDAD UNA BENDICIÒN. SALMOS.122:3-4.</vt:lpstr>
      <vt:lpstr>LA UNIDAD UNA BENDICIÒN. SALMOS.122:3-4.</vt:lpstr>
      <vt:lpstr>LA UNIDAD UNA BENDICIÒN. SALMOS.122:3-4.</vt:lpstr>
      <vt:lpstr>LA UNIDAD UNA BENDICIÒN. SALMOS.122:3-4.</vt:lpstr>
      <vt:lpstr>LA UNIDAD UNA BENDICIÒN. SALMOS.122:3-4.</vt:lpstr>
      <vt:lpstr>LA UNIDAD UNA BENDICIÒN. SALMOS.122:3-4.</vt:lpstr>
      <vt:lpstr>LA UNIDAD UNA BENDICIÒN. SALMOS.122:3-4.</vt:lpstr>
      <vt:lpstr>LA UNIDAD UNA BENDICIÒN. SALMOS.122:3-4.</vt:lpstr>
      <vt:lpstr>LA UNIDAD UNA BENDICIÒN. SALMOS.122:3-4.</vt:lpstr>
      <vt:lpstr>LA UNIDAD UNA BENDICIÒN. SALMOS.122:3-4.</vt:lpstr>
      <vt:lpstr>LA UNIDAD UNA BENDICIÒN. SALMOS.122:3-4.</vt:lpstr>
      <vt:lpstr>LA UNIDAD UNA BENDICIÒN. SALMOS.122:3-4.</vt:lpstr>
      <vt:lpstr>LA UNIDAD UNA BENDICIÒN. SALMOS.122:3-4.</vt:lpstr>
      <vt:lpstr>LA UNIDAD UNA BENDICIÒN. SALMOS.122:3-4.</vt:lpstr>
      <vt:lpstr>LA UNIDAD UNA BENDICIÒN. SALMOS.122:3-4.</vt:lpstr>
      <vt:lpstr>LA UNIDAD UNA BENDICIÒN. SALMOS.122:3-4.</vt:lpstr>
      <vt:lpstr>UNA CASA DE JUSTICIA. SALMOS.122:5.</vt:lpstr>
      <vt:lpstr>UNA CASA DE JUSTICIA. SALMOS.122:5.</vt:lpstr>
      <vt:lpstr>UNA CASA DE JUSTICIA. SALMOS.122:5.</vt:lpstr>
      <vt:lpstr>UNA CASA DE JUSTICIA. SALMOS.122:5.</vt:lpstr>
      <vt:lpstr>UNA CASA DE JUSTICIA. SALMOS.122:5.</vt:lpstr>
      <vt:lpstr>UNA CASA DE JUSTICIA. SALMOS.122:5.</vt:lpstr>
      <vt:lpstr>EN LA CASA DE DIOS HAY PAZ. SALMOS.122:6-8.</vt:lpstr>
      <vt:lpstr>EN LA CASA DE DIOS HAY PAZ. SALMOS.122:6-8.</vt:lpstr>
      <vt:lpstr>EN LA CASA DE DIOS HAY PAZ. SALMOS.122:6-8.</vt:lpstr>
      <vt:lpstr>EN LA CASA DE DIOS HAY PAZ. SALMOS.122:6-8.</vt:lpstr>
      <vt:lpstr>EN LA CASA DE DIOS HAY PAZ. SALMOS.122:6-8.</vt:lpstr>
      <vt:lpstr>EN LA CASA DE DIOS HAY PAZ. SALMOS.122:6-8.</vt:lpstr>
      <vt:lpstr>EN LA CASA DE DIOS HAY PAZ. SALMOS.122:6-8.</vt:lpstr>
      <vt:lpstr>EN LA CASA DE DIOS HAY PAZ. SALMOS.122:6-8.</vt:lpstr>
      <vt:lpstr>LA RAZÒN PARA ORAR Y BUSCAR EL BIEN. SALMOS.122:9.</vt:lpstr>
      <vt:lpstr>LA RAZÒN PARA ORAR Y BUSCAR EL BIEN. SALMOS.122:9.</vt:lpstr>
      <vt:lpstr>LA RAZÒN PARA ORAR Y BUSCAR EL BIEN. SALMOS.122:9.</vt:lpstr>
      <vt:lpstr>LA RAZÒN PARA ORAR Y BUSCAR EL BIEN. SALMOS.122:9.</vt:lpstr>
      <vt:lpstr>LA RAZÒN PARA ORAR Y BUSCAR EL BIEN. SALMOS.122:9.</vt:lpstr>
      <vt:lpstr>LA RAZÒN PARA ORAR Y BUSCAR EL BIEN. SALMOS.122:9.</vt:lpstr>
      <vt:lpstr>LA RAZÒN PARA ORAR Y BUSCAR EL BIEN. SALMOS.122:9.</vt:lpstr>
      <vt:lpstr>LA RAZÒN PARA ORAR Y BUSCAR EL BIEN. SALMOS.122:9.</vt:lpstr>
      <vt:lpstr>LA RAZÒN PARA ORAR Y BUSCAR EL BIEN. SALMOS.122:9.</vt:lpstr>
      <vt:lpstr>LA RAZÒN PARA ORAR Y BUSCAR EL BIEN. SALMOS.122:9.</vt:lpstr>
      <vt:lpstr>LA RAZÒN PARA ORAR Y BUSCAR EL BIEN. SALMOS.122:9.</vt:lpstr>
      <vt:lpstr>LA RAZÒN PARA ORAR Y BUSCAR EL BIEN. SALMOS.122:9.</vt:lpstr>
      <vt:lpstr>CONCLUSIÒN:</vt:lpstr>
      <vt:lpstr>CONCLUSIÒN: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Mario Moreno</dc:creator>
  <cp:lastModifiedBy>Mario Moreno</cp:lastModifiedBy>
  <cp:revision>13</cp:revision>
  <dcterms:created xsi:type="dcterms:W3CDTF">2026-02-22T01:33:19Z</dcterms:created>
  <dcterms:modified xsi:type="dcterms:W3CDTF">2026-03-10T19:51:19Z</dcterms:modified>
</cp:coreProperties>
</file>