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2" r:id="rId28"/>
    <p:sldId id="284" r:id="rId29"/>
    <p:sldId id="283" r:id="rId30"/>
  </p:sldIdLst>
  <p:sldSz cx="12192000" cy="6858000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24EA1E-C259-CA73-210F-769E9BA469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670EF9-AC1F-ABBF-06CA-20BEC50755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A8118C-6FC8-30B0-F0BD-8AA4CCB4B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7C3D-6158-4A5C-9CCE-796E551F3AB4}" type="datetimeFigureOut">
              <a:rPr lang="es-NI" smtClean="0"/>
              <a:t>7/9/2023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12E52B-6CF6-38E3-DDCA-76F66693C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7FEB5A-6EBD-65C4-6192-5D427FD3D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4E5C-391C-4E56-B6CA-A3945846C004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645483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533D2F-D8A9-A233-64DF-EA63D3626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6C72E3-E2F9-E221-6E27-8C512D83E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AE9A4B3-A6CE-E2F7-5263-DA756A0AC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7C3D-6158-4A5C-9CCE-796E551F3AB4}" type="datetimeFigureOut">
              <a:rPr lang="es-NI" smtClean="0"/>
              <a:t>7/9/2023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BC9CCF-8B41-E845-72E0-2B593CA38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3DF121-FFAE-3C72-572F-C94C0D2C5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4E5C-391C-4E56-B6CA-A3945846C004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47467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3026CFC-6C81-E75A-003E-34F08FA801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EB4C7DD-E844-88B1-5F8B-C7BCFEDC00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B460B4-67A7-8B25-14C0-419D79FAF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7C3D-6158-4A5C-9CCE-796E551F3AB4}" type="datetimeFigureOut">
              <a:rPr lang="es-NI" smtClean="0"/>
              <a:t>7/9/2023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E8477C-0891-9F2D-7470-39DCD2C34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D3336B-2FCE-AB17-F1AC-1C5785EF3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4E5C-391C-4E56-B6CA-A3945846C004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47049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D0A8C2-2EF5-8F8D-6502-CA07115E1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FC3A9B-91F4-A6F9-C7DB-EE6D663FB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824013-0658-4FAE-EFAE-EAE5052CA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7C3D-6158-4A5C-9CCE-796E551F3AB4}" type="datetimeFigureOut">
              <a:rPr lang="es-NI" smtClean="0"/>
              <a:t>7/9/2023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9089F7-F146-BDD3-46D2-46EF0A3B3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32CE04-35EB-F5F9-745D-CC4EFE5E6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4E5C-391C-4E56-B6CA-A3945846C004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70401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D867AF-261B-01E1-4DD2-76ACBECF8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DCA249-87F0-F254-683D-F520AD11B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BEA855-7027-828D-49E4-BCC2EB728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7C3D-6158-4A5C-9CCE-796E551F3AB4}" type="datetimeFigureOut">
              <a:rPr lang="es-NI" smtClean="0"/>
              <a:t>7/9/2023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A5AAF3-86CE-20FF-7771-A9AD13C74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35457E-FE5E-258C-4737-635DD958C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4E5C-391C-4E56-B6CA-A3945846C004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762352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7ADDD8-906C-EA62-09A9-D4B2B4053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78278D-8C32-7F54-9769-FA3425DE2D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1631AB7-1691-A3E8-1808-9D895DA0C0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2C28E3-BBC6-6B55-66FE-F1B5686B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7C3D-6158-4A5C-9CCE-796E551F3AB4}" type="datetimeFigureOut">
              <a:rPr lang="es-NI" smtClean="0"/>
              <a:t>7/9/2023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E6487D-2CC0-9BB7-A71A-02D149E1B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8F4850-B47E-FAB3-11F2-2B50574DD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4E5C-391C-4E56-B6CA-A3945846C004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049834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157D1F-78AC-17D3-BF81-B35517D9F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EC91ED-D5C7-AB47-0A87-1AA5C1272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6A0D408-5922-5568-68C3-A47656BBF5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8947AE-25D4-F930-8B79-23B5951172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975743A-D57E-8C9D-1FCB-AA98DCBADD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E2BF7CD-7DCB-B0B8-EC6D-D8B728D44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7C3D-6158-4A5C-9CCE-796E551F3AB4}" type="datetimeFigureOut">
              <a:rPr lang="es-NI" smtClean="0"/>
              <a:t>7/9/2023</a:t>
            </a:fld>
            <a:endParaRPr lang="es-NI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BDF43BE-E5D9-A2DE-BED8-22011D558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6DF8A89-1A00-0FB1-7FDE-3AECE2068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4E5C-391C-4E56-B6CA-A3945846C004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365668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6196C2-C3B9-901A-D3D2-913241AF2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E940B27-CBD3-4745-7AF9-E330DE7A1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7C3D-6158-4A5C-9CCE-796E551F3AB4}" type="datetimeFigureOut">
              <a:rPr lang="es-NI" smtClean="0"/>
              <a:t>7/9/2023</a:t>
            </a:fld>
            <a:endParaRPr lang="es-NI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61EE5B-7BB7-464B-D7BF-A9079F3F2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40504B1-6483-D65E-76CB-36D05DF38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4E5C-391C-4E56-B6CA-A3945846C004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998519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7C4C251-6350-56DC-6B77-39E51936A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7C3D-6158-4A5C-9CCE-796E551F3AB4}" type="datetimeFigureOut">
              <a:rPr lang="es-NI" smtClean="0"/>
              <a:t>7/9/2023</a:t>
            </a:fld>
            <a:endParaRPr lang="es-NI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2773BB2-E290-7851-71F2-537B2D698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F53D448-BF08-0E01-B480-E9ADB7E80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4E5C-391C-4E56-B6CA-A3945846C004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447889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6FBB6F-14BE-6C1C-3EF3-855731669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928B7E-49A8-DCF0-19D7-21806754E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33D0BD-540A-01AB-1DAE-81516A6D62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DD1322-5820-C928-92F1-93306F1D5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7C3D-6158-4A5C-9CCE-796E551F3AB4}" type="datetimeFigureOut">
              <a:rPr lang="es-NI" smtClean="0"/>
              <a:t>7/9/2023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6E83B9-96C3-EEC9-E68C-DE28B21FE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E272B24-A6A7-61C7-FB06-B6EF8EF3B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4E5C-391C-4E56-B6CA-A3945846C004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017690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CE4919-6BD4-C6B3-841F-3B4B6F9DE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5844E5B-090E-AC10-7DD4-F730226376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NI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589D628-038A-E10E-61D6-2B21DEED5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9B47A5-D2DC-76CB-0E9A-7BE616BD0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7C3D-6158-4A5C-9CCE-796E551F3AB4}" type="datetimeFigureOut">
              <a:rPr lang="es-NI" smtClean="0"/>
              <a:t>7/9/2023</a:t>
            </a:fld>
            <a:endParaRPr lang="es-NI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C5F602-6AF1-F153-6E87-42D308F5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5DB650-5043-DA04-1D95-5B5F5EC43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04E5C-391C-4E56-B6CA-A3945846C004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656395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43E6A56-1FEA-064C-B1A0-FDA3C8CC4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C8297E-1C2E-1964-A3CA-0CB858F30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NI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DFE5DD-0932-7A34-279C-09694905E3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17C3D-6158-4A5C-9CCE-796E551F3AB4}" type="datetimeFigureOut">
              <a:rPr lang="es-NI" smtClean="0"/>
              <a:t>7/9/2023</a:t>
            </a:fld>
            <a:endParaRPr lang="es-NI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8D2D30-0406-584A-0CD1-1663A1A9B4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982938-A84E-0588-37B0-0A2139B82B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04E5C-391C-4E56-B6CA-A3945846C004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66994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EFC564A-BE89-9D26-1251-1577C0EC8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0"/>
            <a:ext cx="12191999" cy="6857999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565E125-4AED-E8C5-7E03-1ABE22CBF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-14701"/>
            <a:ext cx="12191999" cy="141784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0860480-FCCA-F1EC-2975-4A1997513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89452"/>
            <a:ext cx="11638721" cy="1221409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GRAN MANDAMIENTO.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MARCOS.12:28-34.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8E3C3C5-03E4-067D-F831-3484F6812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054" y="1403140"/>
            <a:ext cx="8444937" cy="545486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Jesús acaba de responder a la preguntar de la resurrección de los muertos.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Ahora se encuentra con otra que le van a preguntar sobre otro tema sobre cuál es el más grande mandamiento.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Marcos.12:28.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Cuando uno de los escribas se acercó,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los oyó discutir, y reconociendo que Jesús les había contestado bien, le preguntó: «¿Cuál mandamiento es el más importante de todos?».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Este escriba que se acerca a Jesús había estado poniendo atención a lo que estaba sucediendo.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7E6D880-EE15-E26A-5C6F-62D471B6C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388438"/>
            <a:ext cx="3747052" cy="54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028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F12945A-5BCA-B8DE-88F9-31FE9AFE7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2" cy="68679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565E125-4AED-E8C5-7E03-1ABE22CBF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-14701"/>
            <a:ext cx="12191999" cy="141784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0860480-FCCA-F1EC-2975-4A1997513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89452"/>
            <a:ext cx="11638721" cy="1221409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GRAN MANDAMIENTO.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MARCOS.12:28-34.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8E3C3C5-03E4-067D-F831-3484F6812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053" y="1403140"/>
            <a:ext cx="8444939" cy="545486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Hemos de amar al único Dios y a los hombres hechos a su imagen.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Génesis.1:26.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Y dijo Dios: «Hagamos al hombre a Nuestra imagen, conforme a Nuestra semejanza;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ejerza dominio sobre los peces del mar, sobre las aves del cielo, sobre los ganados, sobre toda la tierra, y sobre todo reptil que se arrastra sobre la tierra».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Santiago.3:9.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Con ella bendecimos a nuestro Señor y Padre,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y con ella maldecimos a los hombres,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que han sido hechos a la imagen de Dios.  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7E6D880-EE15-E26A-5C6F-62D471B6C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388438"/>
            <a:ext cx="3747052" cy="54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27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F12945A-5BCA-B8DE-88F9-31FE9AFE7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2" cy="68679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565E125-4AED-E8C5-7E03-1ABE22CBF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-14701"/>
            <a:ext cx="12191999" cy="141784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0860480-FCCA-F1EC-2975-4A1997513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89452"/>
            <a:ext cx="11638721" cy="1221409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GRAN MANDAMIENTO.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MARCOS.12:28-34.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8E3C3C5-03E4-067D-F831-3484F6812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053" y="1403140"/>
            <a:ext cx="8444939" cy="545486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Tres veces este mandamiento aparece en el Nuevo Testamento.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Romanos.13:9.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deban a nadie nada, sino el amarse unos a otros.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Porque el que ama a su prójimo, ha cumplido la ley.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Gálatas.5:14.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toda la ley en una palabra se cumple en el precepto: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«AMARÁS A TU PRÓJIMO COMO A TI MISMO».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Santiago.2:8.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7E6D880-EE15-E26A-5C6F-62D471B6C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388438"/>
            <a:ext cx="3747052" cy="54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616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F12945A-5BCA-B8DE-88F9-31FE9AFE7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2" cy="68679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565E125-4AED-E8C5-7E03-1ABE22CBF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-14701"/>
            <a:ext cx="12191999" cy="141784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0860480-FCCA-F1EC-2975-4A1997513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89452"/>
            <a:ext cx="11638721" cy="1221409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GRAN MANDAMIENTO.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MARCOS.12:28-34.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8E3C3C5-03E4-067D-F831-3484F6812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053" y="1403140"/>
            <a:ext cx="8444939" cy="545486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 en verdad ustedes cumplen la ley real conforme a la Escritura: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«AMARÁS A TU PRÓJIMO COMO A TI MISMO», bien hacen.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Considérense los contextos de estos tres pasajes, los versículos que los rodean.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“Regla de Oro”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Mateo.7:12.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»Por eso, todo cuanto quieran que los hombres les hagan,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así también hagan ustedes con ellos, porque esta es la ley y los profetas.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Tiene su base en este mandamiento.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 no amamos al Dios que nos hizo, mucho menos vamos amar a nuestro prójimo.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7E6D880-EE15-E26A-5C6F-62D471B6C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388438"/>
            <a:ext cx="3747052" cy="54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043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F12945A-5BCA-B8DE-88F9-31FE9AFE7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2" cy="68679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565E125-4AED-E8C5-7E03-1ABE22CBF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-14701"/>
            <a:ext cx="12191999" cy="141784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0860480-FCCA-F1EC-2975-4A1997513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89452"/>
            <a:ext cx="11638721" cy="1221409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GRAN MANDAMIENTO.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MARCOS.12:28-34.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8E3C3C5-03E4-067D-F831-3484F6812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053" y="1403140"/>
            <a:ext cx="8444939" cy="5454860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 Juan.4:20.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 alguien dice: «Yo amo a Dios», pero aborrece a su hermano, es un mentiroso.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Porque el que no ama a su hermano, a quien ha visto, no puede amar a Dios a quien no ha visto.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Amando a Dios, la persona obedece todos los mandamientos de Él.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Juan.14:15, 23.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»Si ustedes me aman,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guardarán Mis mandamientos.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V.23.</a:t>
            </a:r>
            <a:endParaRPr lang="es-NI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00FF"/>
              </a:highlight>
              <a:latin typeface="Maiandra GD" panose="020E0502030308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7E6D880-EE15-E26A-5C6F-62D471B6C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388438"/>
            <a:ext cx="3747052" cy="54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251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F12945A-5BCA-B8DE-88F9-31FE9AFE7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2" cy="68679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565E125-4AED-E8C5-7E03-1ABE22CBF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-14701"/>
            <a:ext cx="12191999" cy="141784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0860480-FCCA-F1EC-2975-4A1997513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89452"/>
            <a:ext cx="11638721" cy="1221409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GRAN MANDAMIENTO.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MARCOS.12:28-34.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8E3C3C5-03E4-067D-F831-3484F6812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053" y="1403140"/>
            <a:ext cx="8444939" cy="5454860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Jesús le respondió: «Si alguien me ama, guardará Mi palabra;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Mi Padre lo amará, y vendremos a él, y haremos con él morada.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que no le ama no va cumplir todos los mandamientos sino solo los que les gusten y los que sean más fácil de cumplir.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Juan.14:24.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»El que no me ama, no guarda Mis palabras;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la palabra que ustedes oyen no es Mía, sino del Padre que me envió.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Él Escriba responde.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Marcos.12:32.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7E6D880-EE15-E26A-5C6F-62D471B6C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388438"/>
            <a:ext cx="3747052" cy="54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17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F12945A-5BCA-B8DE-88F9-31FE9AFE7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2" cy="68679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565E125-4AED-E8C5-7E03-1ABE22CBF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-14701"/>
            <a:ext cx="12191999" cy="141784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0860480-FCCA-F1EC-2975-4A1997513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89452"/>
            <a:ext cx="11638721" cy="1221409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GRAN MANDAMIENTO.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MARCOS.12:28-34.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8E3C3C5-03E4-067D-F831-3484F6812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053" y="1403140"/>
            <a:ext cx="8444939" cy="545486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el escriba le dijo: «Muy bien, Maestro;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con verdad has dicho que ÉL ES UNO, Y NO HAY OTRO ADEMÁS DE ÉL;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Este escriba vino para tentar y ver cuanto conocimiento Jesús tenia, no con la intención de los otros que habían venido para ver en que se equivocaba Jesús y culparle.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Esto no debe de extrañarnos ya que Jesús desde temprana edad preguntaba y respondía con sabiduría Él iba creciendo tanto en estatura como en conocimiento.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Lucas.2:46-47.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7E6D880-EE15-E26A-5C6F-62D471B6C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388438"/>
            <a:ext cx="3747052" cy="54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14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F12945A-5BCA-B8DE-88F9-31FE9AFE7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2" cy="68679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565E125-4AED-E8C5-7E03-1ABE22CBF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-14701"/>
            <a:ext cx="12191999" cy="141784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0860480-FCCA-F1EC-2975-4A1997513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89452"/>
            <a:ext cx="11638721" cy="1221409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GRAN MANDAMIENTO.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MARCOS.12:28-34.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8E3C3C5-03E4-067D-F831-3484F6812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053" y="1403140"/>
            <a:ext cx="8444939" cy="545486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Después de tres días lo encontraron en el templo,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sentado en medio de los maestros, escuchándolos y haciéndoles preguntas.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V.47.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Todos los que le oían estaban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asombrados de Su entendimiento y de Sus respuestas.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Lucas.2:52.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Y Jesús crecía en sabiduría, en estatura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en gracia para con Dios y los hombres.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Esto es lo importante de crecer en el conocimiento de la palabra de Dios.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Hebreos.5:11-14.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7E6D880-EE15-E26A-5C6F-62D471B6C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388438"/>
            <a:ext cx="3747052" cy="54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09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F12945A-5BCA-B8DE-88F9-31FE9AFE7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2" cy="68679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565E125-4AED-E8C5-7E03-1ABE22CBF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-14701"/>
            <a:ext cx="12191999" cy="141784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0860480-FCCA-F1EC-2975-4A1997513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89452"/>
            <a:ext cx="11638721" cy="1221409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GRAN MANDAMIENTO.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MARCOS.12:28-34.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8E3C3C5-03E4-067D-F831-3484F6812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053" y="1403140"/>
            <a:ext cx="8444939" cy="545486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Acerca de esto tenemos mucho que decir, y es difícil de explicar,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puesto que ustedes se han hecho tardos para oír.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V.12.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Pues aunque ya debieran ser maestros,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otra vez tienen necesidad de que alguien les enseñe los principios elementales de los oráculos de Dios, y han llegado a tener necesidad de leche y no de alimento sólido.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V.13.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Porque todo el que toma solo leche, no está acostumbrado a la palabra de justicia,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porque es niño.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7E6D880-EE15-E26A-5C6F-62D471B6C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388438"/>
            <a:ext cx="3747052" cy="54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01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F12945A-5BCA-B8DE-88F9-31FE9AFE7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2" cy="68679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565E125-4AED-E8C5-7E03-1ABE22CBF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-14701"/>
            <a:ext cx="12191999" cy="141784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0860480-FCCA-F1EC-2975-4A1997513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89452"/>
            <a:ext cx="11638721" cy="1221409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GRAN MANDAMIENTO.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MARCOS.12:28-34.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8E3C3C5-03E4-067D-F831-3484F6812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053" y="1403140"/>
            <a:ext cx="8444939" cy="5454860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V.14.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Pero el alimento sólido es para los adultos,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los cuales por la práctica tienen los sentidos ejercitados para discernir el bien y el mal.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crecer es para nuestra salvación.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 Pedro.2:2.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deseen como niños recién nacidos, la leche pura de la palabra,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para que por ella crezcan para salvación,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para estar preparado para presentar defensa.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 Pedro.3:15.</a:t>
            </a:r>
          </a:p>
          <a:p>
            <a:endParaRPr lang="es-ES" b="1" dirty="0">
              <a:solidFill>
                <a:schemeClr val="bg1"/>
              </a:solidFill>
              <a:latin typeface="Maiandra GD" panose="020E0502030308020204" pitchFamily="34" charset="0"/>
            </a:endParaRP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7E6D880-EE15-E26A-5C6F-62D471B6C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388438"/>
            <a:ext cx="3747052" cy="54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719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F12945A-5BCA-B8DE-88F9-31FE9AFE7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2" cy="68679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565E125-4AED-E8C5-7E03-1ABE22CBF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-14701"/>
            <a:ext cx="12191999" cy="141784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0860480-FCCA-F1EC-2975-4A1997513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89452"/>
            <a:ext cx="11638721" cy="1221409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GRAN MANDAMIENTO.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MARCOS.12:28-34.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8E3C3C5-03E4-067D-F831-3484F6812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053" y="1403140"/>
            <a:ext cx="8444939" cy="5454860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sino santifiquen a Cristo como Señor en sus corazones, estando siempre preparados para presentar defensa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ante todo el que les demande razón de la esperanza que hay en ustedes. Pero háganlo con mansedumbre y reverencia,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Sin embargo, probablemente se dio cuenta que Jesús es un verdadero Maestro y que si habla en verdad, ya que estas palabras indican honestidad por parte de este escriba.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Este escriba reconoce y confiesa que Jesús contestó bien la pregunta.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Expresa su admiración por Jesús.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7E6D880-EE15-E26A-5C6F-62D471B6C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388438"/>
            <a:ext cx="3747052" cy="54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96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F12945A-5BCA-B8DE-88F9-31FE9AFE7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2" cy="68679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565E125-4AED-E8C5-7E03-1ABE22CBF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-14701"/>
            <a:ext cx="12191999" cy="141784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0860480-FCCA-F1EC-2975-4A1997513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89452"/>
            <a:ext cx="11638721" cy="1221409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GRAN MANDAMIENTO.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MARCOS.12:28-34.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8E3C3C5-03E4-067D-F831-3484F6812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053" y="1403140"/>
            <a:ext cx="8444939" cy="545486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a la misma vez se dio cuenta que había respondido bien al argumento que se le presento a Jesús. 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Los escribas eran expertos en la ley de Moisés y la conocían muy bien ya que la escribían muy seguido. Por esta razón se dio cuenta que Jesús les había respondido correctamente ya que la Escritura enseña esto.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Mateo da más detalles; este escriba no actúa unilateralmente.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Mateo.22:34-35.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Los fariseos se agruparon al oír que Jesús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había dejado callados a los saduceos. 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7E6D880-EE15-E26A-5C6F-62D471B6C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388438"/>
            <a:ext cx="3747052" cy="54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70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F12945A-5BCA-B8DE-88F9-31FE9AFE7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2" cy="68679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565E125-4AED-E8C5-7E03-1ABE22CBF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-14701"/>
            <a:ext cx="12191999" cy="141784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0860480-FCCA-F1EC-2975-4A1997513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89452"/>
            <a:ext cx="11638721" cy="1221409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GRAN MANDAMIENTO.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MARCOS.12:28-34.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8E3C3C5-03E4-067D-F831-3484F6812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053" y="1403140"/>
            <a:ext cx="8444939" cy="5454860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Marcos.12:33.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QUE AMARLE A ÉL CON TODO EL CORAZÓN Y CON TODO EL ENTENDIMIENTO Y CON TODAS LAS FUERZAS, Y AMAR AL PRÓJIMO COMO A UNO MISMO,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es más que todos los holocaustos y los sacrificios».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Este escriba se da cuenta que lo que Jesús dijo es más importante que todos los holocaustos y sacrificios.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¡Esta es una gran verdad por parte de este escriba!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secunda lo que Jesús había dicho, expresando así su aprobación de esta gran revelación del Señor.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7E6D880-EE15-E26A-5C6F-62D471B6C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388438"/>
            <a:ext cx="3747052" cy="54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83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F12945A-5BCA-B8DE-88F9-31FE9AFE7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2" cy="68679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565E125-4AED-E8C5-7E03-1ABE22CBF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-14701"/>
            <a:ext cx="12191999" cy="141784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0860480-FCCA-F1EC-2975-4A1997513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89452"/>
            <a:ext cx="11638721" cy="1221409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GRAN MANDAMIENTO.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MARCOS.12:28-34.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8E3C3C5-03E4-067D-F831-3484F6812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053" y="1403140"/>
            <a:ext cx="8444939" cy="545486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Esto debería de haber causado un impacto en las demás personas que un intérprete de la ley este aprobando lo que Jesús enseña.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Lo que aquí dice este escriba sin duda sorprendió a los demás maestros judíos presentes en esta ocasión; no les complacería.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Reconoce públicamente que el amar a Dios y al prójimo es superior a la simple ejecución de los sacrificios de animales.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Como bajo la ley de Moisés se mandaban los sacrificios de animales, bajo la ley de Cristo se manda que la persona se sacrifique totalmente al Señor, y si le ama, lo hará.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7E6D880-EE15-E26A-5C6F-62D471B6C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388438"/>
            <a:ext cx="3747052" cy="54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507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F12945A-5BCA-B8DE-88F9-31FE9AFE7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2" cy="68679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565E125-4AED-E8C5-7E03-1ABE22CBF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-14701"/>
            <a:ext cx="12191999" cy="141784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0860480-FCCA-F1EC-2975-4A1997513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89452"/>
            <a:ext cx="11638721" cy="1221409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GRAN MANDAMIENTO.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MARCOS.12:28-34.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8E3C3C5-03E4-067D-F831-3484F6812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053" y="1403140"/>
            <a:ext cx="8444939" cy="5454860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Romanos.12:1.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tanto, hermanos, les ruego por las misericordias de Dios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que presenten sus cuerpos como sacrificio vivo y santo, aceptable a Dios,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que es el culto racional de ustedes.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I Pedro.2:5.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también ustedes, como piedras vivas, sean edificados como casa espiritual para un sacerdocio santo,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para ofrecer sacrificios espirituales aceptables a Dios por medio de Jesucristo.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Hebreos.13:15-16.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7E6D880-EE15-E26A-5C6F-62D471B6C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388438"/>
            <a:ext cx="3747052" cy="54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38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F12945A-5BCA-B8DE-88F9-31FE9AFE7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2" cy="68679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565E125-4AED-E8C5-7E03-1ABE22CBF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-14701"/>
            <a:ext cx="12191999" cy="141784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0860480-FCCA-F1EC-2975-4A1997513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89452"/>
            <a:ext cx="11638721" cy="1221409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GRAN MANDAMIENTO.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MARCOS.12:28-34.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8E3C3C5-03E4-067D-F831-3484F6812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053" y="1403140"/>
            <a:ext cx="8444939" cy="5454860"/>
          </a:xfrm>
        </p:spPr>
        <p:txBody>
          <a:bodyPr/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Por tanto, ofrezcamos continuamente mediante Él, sacrificio de alabanza a Dios,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es decir, el fruto de labios que confiesan Su nombre.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V.16.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no se olviden ustedes de hacer el bien y de la ayuda mutua,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porque de tales sacrificios se agrada Dios.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Hay que sacrificarse totalmente al Señor.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Lucas.14:33.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»Así pues, cualquiera de ustedes que no renuncie a todas sus posesiones,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no puede ser Mi discípulo. 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7E6D880-EE15-E26A-5C6F-62D471B6C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388438"/>
            <a:ext cx="3747052" cy="54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05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F12945A-5BCA-B8DE-88F9-31FE9AFE7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2" cy="68679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565E125-4AED-E8C5-7E03-1ABE22CBF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-14701"/>
            <a:ext cx="12191999" cy="141784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0860480-FCCA-F1EC-2975-4A1997513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89452"/>
            <a:ext cx="11638721" cy="1221409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GRAN MANDAMIENTO.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MARCOS.12:28-34.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8E3C3C5-03E4-067D-F831-3484F6812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053" y="1403140"/>
            <a:ext cx="8444939" cy="545486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Gálatas.2:20.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»Con Cristo he sido crucificado, y ya no soy yo el que vive, sino que Cristo vive en mí;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la vida que ahora vivo en la carne, la vivo por la fe en el Hijo de Dios, el cual me amó y se entregó a sí mismo por mí.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Hechos.20:22-24.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»Ahora yo, atado en espíritu, voy a Jerusalén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sin saber lo que allá me sucederá,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V.23.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salvo que el Espíritu Santo solemnemente me da testimonio en cada ciudad,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diciendo que me esperan cadenas y aflicciones.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7E6D880-EE15-E26A-5C6F-62D471B6C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388438"/>
            <a:ext cx="3747052" cy="54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095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F12945A-5BCA-B8DE-88F9-31FE9AFE7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2" cy="68679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565E125-4AED-E8C5-7E03-1ABE22CBF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-14701"/>
            <a:ext cx="12191999" cy="141784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0860480-FCCA-F1EC-2975-4A1997513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89452"/>
            <a:ext cx="11638721" cy="1221409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GRAN MANDAMIENTO.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MARCOS.12:28-34.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8E3C3C5-03E4-067D-F831-3484F6812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053" y="1403140"/>
            <a:ext cx="8444939" cy="545486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V.24.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»Pero en ninguna manera estimo mi vida como valiosa para mí mismo,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a fin de poder terminar mi carrera y el ministerio que recibí del Señor Jesús, para dar testimonio solemnemente del evangelio de la gracia de Dios.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¿Qué sacrificios estamos dando a Dios?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Jesús vio la honestidad de este Escriba.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Marcos.12:34.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Viendo Jesús que él había respondido sabiamente, le dijo: «No estás lejos del reino de Dios».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 después de eso, nadie se aventuraba a hacer más preguntas. 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7E6D880-EE15-E26A-5C6F-62D471B6C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388438"/>
            <a:ext cx="3747052" cy="54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366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F12945A-5BCA-B8DE-88F9-31FE9AFE7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2" cy="68679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565E125-4AED-E8C5-7E03-1ABE22CBF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-14701"/>
            <a:ext cx="12191999" cy="141784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0860480-FCCA-F1EC-2975-4A1997513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89452"/>
            <a:ext cx="11638721" cy="1221409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GRAN MANDAMIENTO.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MARCOS.12:28-34.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8E3C3C5-03E4-067D-F831-3484F6812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053" y="1403140"/>
            <a:ext cx="8444939" cy="545486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 interesante notar como Jesús responde a este escriba que viene a Él para tentarle.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Jesús le dice que había respondido sabiamente.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La frase “No estas lejos del reino de Dios” nos muestra que este escriba había reconocido una verdad muy esencial para la salvación.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Jesús sabe lo que hay en el corazón de cada persona.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Juan.2:25.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 no tenía necesidad de que nadie le diera testimonio del hombre,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porque Él conocía lo que había en el interior del hombre.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7E6D880-EE15-E26A-5C6F-62D471B6C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388438"/>
            <a:ext cx="3747052" cy="54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041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F12945A-5BCA-B8DE-88F9-31FE9AFE7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2" cy="68679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565E125-4AED-E8C5-7E03-1ABE22CBF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-14701"/>
            <a:ext cx="12191999" cy="141784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0860480-FCCA-F1EC-2975-4A1997513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89452"/>
            <a:ext cx="11638721" cy="1221409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GRAN MANDAMIENTO.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MARCOS.12:28-34.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8E3C3C5-03E4-067D-F831-3484F6812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053" y="1403140"/>
            <a:ext cx="8444939" cy="545486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Marcos nos informa que ya nadie osaba preguntarle.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Estamos seguros que estas personas se dieron cuenta que no iban a poder contra Jesús y por esta razón lo dejan en paz por algunos momentos.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Pues en vez de atrapar a Jesús, lo que están recibiendo es derrota tras derrota y exponiéndose a la ignorancia ante el pueblo por las respuestas tan sabias y verdaderas que Jesús les está dando en cada caso.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 habían podido atrapar a Jesús, con sus preguntas tentadoras.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7E6D880-EE15-E26A-5C6F-62D471B6C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388438"/>
            <a:ext cx="3747052" cy="54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065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F12945A-5BCA-B8DE-88F9-31FE9AFE7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2" cy="68679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565E125-4AED-E8C5-7E03-1ABE22CBF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-14701"/>
            <a:ext cx="12191999" cy="141784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0860480-FCCA-F1EC-2975-4A1997513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89452"/>
            <a:ext cx="11638721" cy="1221409"/>
          </a:xfrm>
        </p:spPr>
        <p:txBody>
          <a:bodyPr>
            <a:noAutofit/>
          </a:bodyPr>
          <a:lstStyle/>
          <a:p>
            <a:pPr algn="ctr"/>
            <a:r>
              <a:rPr lang="es-ES" sz="6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CONCLUSIÓN:</a:t>
            </a:r>
            <a:endParaRPr lang="es-NI" sz="6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8E3C3C5-03E4-067D-F831-3484F6812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053" y="1403140"/>
            <a:ext cx="8444939" cy="545486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Jesús vuelve a salir victorioso sobre los que </a:t>
            </a:r>
            <a:r>
              <a:rPr lang="es-ES" b="1">
                <a:solidFill>
                  <a:schemeClr val="bg1"/>
                </a:solidFill>
                <a:latin typeface="Maiandra GD" panose="020E0502030308020204" pitchFamily="34" charset="0"/>
              </a:rPr>
              <a:t>quieren atraparse 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tentarle.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Por eso es que con Jesús nosotros somos más que victoriosos hermanos.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Romanos.8:37.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Pero en todas estas cosas somos más que vencedores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 medio de Aquel que nos amó.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Debemos crecer en el conocimiento de nuestro Dios para poder vencer siempre.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Así como lo hizo Jesús desde pequeña edad, Él estaba creciendo tanto en estatura como en conocimiento.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7E6D880-EE15-E26A-5C6F-62D471B6C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388438"/>
            <a:ext cx="3747052" cy="54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97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F12945A-5BCA-B8DE-88F9-31FE9AFE7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2" cy="6867938"/>
          </a:xfrm>
          <a:prstGeom prst="rect">
            <a:avLst/>
          </a:prstGeom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76A5E4E9-0D30-850D-E366-2E2F6CD11536}"/>
              </a:ext>
            </a:extLst>
          </p:cNvPr>
          <p:cNvSpPr/>
          <p:nvPr/>
        </p:nvSpPr>
        <p:spPr>
          <a:xfrm>
            <a:off x="0" y="5794513"/>
            <a:ext cx="12191992" cy="106348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600" b="1" dirty="0">
                <a:latin typeface="Maiandra GD" panose="020E0502030308020204" pitchFamily="34" charset="0"/>
              </a:rPr>
              <a:t>DIOS NOS BENDIGA A TODOS</a:t>
            </a:r>
            <a:endParaRPr lang="es-NI" sz="6600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9D300A5-127C-C540-3444-84704BBAC5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2" cy="579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83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F12945A-5BCA-B8DE-88F9-31FE9AFE7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2" cy="68679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565E125-4AED-E8C5-7E03-1ABE22CBF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-14701"/>
            <a:ext cx="12191999" cy="141784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0860480-FCCA-F1EC-2975-4A1997513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89452"/>
            <a:ext cx="11638721" cy="1221409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GRAN MANDAMIENTO.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MARCOS.12:28-34.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8E3C3C5-03E4-067D-F831-3484F6812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053" y="1403140"/>
            <a:ext cx="8444939" cy="5454860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V.35.</a:t>
            </a:r>
          </a:p>
          <a:p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Uno de ellos, intérprete de la ley,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para poner a prueba a Jesús, le preguntó: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Mateo nos dice que fue un interprete de la ley.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Ambos escritores están en lo cierto, ya que un escriba y un intérprete de la ley son lo mismo.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Mateo nos dice que este intérprete de la ley vino a Jesús para tentarle, probablemente para ver cuanto conocimiento tenía acerca de la ley y del primer mandamiento.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Basado en la narrativa de Marcos nos damos cuenta que este escriba no era tan malo. 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7E6D880-EE15-E26A-5C6F-62D471B6C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388438"/>
            <a:ext cx="3747052" cy="54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741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F12945A-5BCA-B8DE-88F9-31FE9AFE7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2" cy="68679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565E125-4AED-E8C5-7E03-1ABE22CBF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-14701"/>
            <a:ext cx="12191999" cy="141784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0860480-FCCA-F1EC-2975-4A1997513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89452"/>
            <a:ext cx="11638721" cy="1221409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GRAN MANDAMIENTO.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MARCOS.12:28-34.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8E3C3C5-03E4-067D-F831-3484F6812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053" y="1403140"/>
            <a:ext cx="8444939" cy="545486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Ya que Jesús vio como había respondido sabiamente y le dijo que no estaba tan lejos del reino.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Jesús va responder a esta pregunta.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Marcos.12:29-30.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Jesús respondió: «El más importante es: “ESCUCHA, ISRAEL;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EL SEÑOR NUESTRO DIOS, EL SEÑOR UNO ES;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Jesús aquí procede a citar pasajes del Antiguo Testamento para mostrarle a este escriba cual es el primer mandamiento.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Jesús cita Deuteronomio.6:4.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7E6D880-EE15-E26A-5C6F-62D471B6C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388438"/>
            <a:ext cx="3747052" cy="54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84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F12945A-5BCA-B8DE-88F9-31FE9AFE7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2" cy="68679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565E125-4AED-E8C5-7E03-1ABE22CBF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-14701"/>
            <a:ext cx="12191999" cy="141784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0860480-FCCA-F1EC-2975-4A1997513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89452"/>
            <a:ext cx="11638721" cy="1221409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GRAN MANDAMIENTO.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MARCOS.12:28-34.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8E3C3C5-03E4-067D-F831-3484F6812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053" y="1403140"/>
            <a:ext cx="8444939" cy="5454860"/>
          </a:xfrm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»Escucha, oh Israel, el SEÑOR es nuestro Dios,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el SEÑOR uno es.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Se cuenta que estas palabras eran pronunciadas por los Israelitas cada mañana para confesar su fe en Jehová.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V.30.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Y AMARÁS AL SEÑOR TU DIOS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CON TODO TU CORAZÓN, Y CON TODA TU ALMA, Y CON TODA TU MENTE, Y CON TODA TU FUERZA”. 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Jesús aquí sigue citando Deuteronomio.6:5.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»Amarás al SEÑOR tu Dios con todo tu corazón,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con toda tu alma y con toda tu fuerza.</a:t>
            </a:r>
          </a:p>
          <a:p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7E6D880-EE15-E26A-5C6F-62D471B6C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388438"/>
            <a:ext cx="3747052" cy="54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303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F12945A-5BCA-B8DE-88F9-31FE9AFE7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2" cy="68679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565E125-4AED-E8C5-7E03-1ABE22CBF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-14701"/>
            <a:ext cx="12191999" cy="141784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0860480-FCCA-F1EC-2975-4A1997513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89452"/>
            <a:ext cx="11638721" cy="1221409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GRAN MANDAMIENTO.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MARCOS.12:28-34.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8E3C3C5-03E4-067D-F831-3484F6812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053" y="1403140"/>
            <a:ext cx="8444939" cy="5454860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Jesús lo cita palabra por palabra para mostrar que el amor a Dios es un mandamiento muy esencial.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Note lo que Jesús dice en cuanto a amar a nuestro Dios con todo nuestro corazón, alma, mente y fuerzas.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A Dios se le ama con todo y con nada.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Dios no acepta amor a medias o en parte. No podemos amar a Dios y al mundo.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Mateo.6:24.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»Nadie puede servir a dos señores;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porque o aborrecerá a uno y amará al otro, o apreciará a uno y despreciará al otro. Ustedes no pueden servir a Dios y a las riquezas. 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7E6D880-EE15-E26A-5C6F-62D471B6C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388438"/>
            <a:ext cx="3747052" cy="54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4083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F12945A-5BCA-B8DE-88F9-31FE9AFE7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2" cy="68679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565E125-4AED-E8C5-7E03-1ABE22CBF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-14701"/>
            <a:ext cx="12191999" cy="141784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0860480-FCCA-F1EC-2975-4A1997513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89452"/>
            <a:ext cx="11638721" cy="1221409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GRAN MANDAMIENTO.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MARCOS.12:28-34.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8E3C3C5-03E4-067D-F831-3484F6812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053" y="1403140"/>
            <a:ext cx="8444939" cy="5454860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Santiago.4:4.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¡Oh almas adúlteras! ¿No saben ustedes que la amistad del mundo es enemistad hacia Dios?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Por tanto, el que quiere ser amigo del mundo, se constituye enemigo de Dios.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Jesús dice que este es el principal mandamiento y esto es algo que todos nosotros debemos de entender.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entenderlo perfectamente nos ayudara a poder servir a nuestro Dios como debe de ser.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Este es el principal mandamiento, aunque esta frase no aparece en muchos manuscritos sí aparece en.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7E6D880-EE15-E26A-5C6F-62D471B6C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388438"/>
            <a:ext cx="3747052" cy="54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058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F12945A-5BCA-B8DE-88F9-31FE9AFE7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2" cy="68679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565E125-4AED-E8C5-7E03-1ABE22CBF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-14701"/>
            <a:ext cx="12191999" cy="141784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0860480-FCCA-F1EC-2975-4A1997513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89452"/>
            <a:ext cx="11638721" cy="1221409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GRAN MANDAMIENTO.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MARCOS.12:28-34.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8E3C3C5-03E4-067D-F831-3484F6812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053" y="1403140"/>
            <a:ext cx="8444939" cy="5454860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Mateo.22:38.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»Este es el grande y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primer mandamiento.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Tal vez por eso algún copista, lo insertó aquí.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Después de haber enfatizado el primer mandamiento, ahora Jesús procede a enfatizar el segundo mandamiento que es semejante al primero.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Marcos.12:31.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»El segundo es este: “AMARÁS A TU PRÓJIMO COMO A TI MISMO”.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No hay otro mandamiento mayor que estos». </a:t>
            </a:r>
            <a:endParaRPr lang="es-NI" b="1" dirty="0">
              <a:solidFill>
                <a:schemeClr val="bg1"/>
              </a:solidFill>
              <a:latin typeface="Maiandra GD" panose="020E0502030308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7E6D880-EE15-E26A-5C6F-62D471B6C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388438"/>
            <a:ext cx="3747052" cy="54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453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F12945A-5BCA-B8DE-88F9-31FE9AFE7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2" cy="686793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3565E125-4AED-E8C5-7E03-1ABE22CBF2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" y="-14701"/>
            <a:ext cx="12191999" cy="141784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00860480-FCCA-F1EC-2975-4A1997513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89452"/>
            <a:ext cx="11638721" cy="1221409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GRAN MANDAMIENTO.</a:t>
            </a:r>
            <a:b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MARCOS.12:28-34.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8E3C3C5-03E4-067D-F831-3484F6812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7053" y="1403140"/>
            <a:ext cx="8444939" cy="545486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El segundo mandamiento consiste en amar al prójimo como a nosotros mismos.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Jesús dice que no hay otro mandamiento mayor que estos dos que ha mencionado ya que de estos dos mandamientos depende la ley y los profetas.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Estos dos mandamientos resumen la ley completa de Dios.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Jesús cita. </a:t>
            </a:r>
          </a:p>
          <a:p>
            <a:pPr algn="ctr"/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Levitico.19:18.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”No te vengarás, ni guardarás rencor a los hijos de tu pueblo,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sino que amarás a tu prójimo como a ti mismo.</a:t>
            </a:r>
            <a:r>
              <a:rPr lang="es-ES" b="1" dirty="0">
                <a:solidFill>
                  <a:schemeClr val="bg1"/>
                </a:solidFill>
                <a:latin typeface="Maiandra GD" panose="020E0502030308020204" pitchFamily="34" charset="0"/>
              </a:rPr>
              <a:t> Yo soy el SEÑOR. 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7E6D880-EE15-E26A-5C6F-62D471B6C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388438"/>
            <a:ext cx="3747052" cy="54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99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2793</Words>
  <Application>Microsoft Office PowerPoint</Application>
  <PresentationFormat>Panorámica</PresentationFormat>
  <Paragraphs>185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Maiandra GD</vt:lpstr>
      <vt:lpstr>Tema de Office</vt:lpstr>
      <vt:lpstr>EL GRAN MANDAMIENTO. MARCOS.12:28-34.</vt:lpstr>
      <vt:lpstr>EL GRAN MANDAMIENTO. MARCOS.12:28-34.</vt:lpstr>
      <vt:lpstr>EL GRAN MANDAMIENTO. MARCOS.12:28-34.</vt:lpstr>
      <vt:lpstr>EL GRAN MANDAMIENTO. MARCOS.12:28-34.</vt:lpstr>
      <vt:lpstr>EL GRAN MANDAMIENTO. MARCOS.12:28-34.</vt:lpstr>
      <vt:lpstr>EL GRAN MANDAMIENTO. MARCOS.12:28-34.</vt:lpstr>
      <vt:lpstr>EL GRAN MANDAMIENTO. MARCOS.12:28-34.</vt:lpstr>
      <vt:lpstr>EL GRAN MANDAMIENTO. MARCOS.12:28-34.</vt:lpstr>
      <vt:lpstr>EL GRAN MANDAMIENTO. MARCOS.12:28-34.</vt:lpstr>
      <vt:lpstr>EL GRAN MANDAMIENTO. MARCOS.12:28-34.</vt:lpstr>
      <vt:lpstr>EL GRAN MANDAMIENTO. MARCOS.12:28-34.</vt:lpstr>
      <vt:lpstr>EL GRAN MANDAMIENTO. MARCOS.12:28-34.</vt:lpstr>
      <vt:lpstr>EL GRAN MANDAMIENTO. MARCOS.12:28-34.</vt:lpstr>
      <vt:lpstr>EL GRAN MANDAMIENTO. MARCOS.12:28-34.</vt:lpstr>
      <vt:lpstr>EL GRAN MANDAMIENTO. MARCOS.12:28-34.</vt:lpstr>
      <vt:lpstr>EL GRAN MANDAMIENTO. MARCOS.12:28-34.</vt:lpstr>
      <vt:lpstr>EL GRAN MANDAMIENTO. MARCOS.12:28-34.</vt:lpstr>
      <vt:lpstr>EL GRAN MANDAMIENTO. MARCOS.12:28-34.</vt:lpstr>
      <vt:lpstr>EL GRAN MANDAMIENTO. MARCOS.12:28-34.</vt:lpstr>
      <vt:lpstr>EL GRAN MANDAMIENTO. MARCOS.12:28-34.</vt:lpstr>
      <vt:lpstr>EL GRAN MANDAMIENTO. MARCOS.12:28-34.</vt:lpstr>
      <vt:lpstr>EL GRAN MANDAMIENTO. MARCOS.12:28-34.</vt:lpstr>
      <vt:lpstr>EL GRAN MANDAMIENTO. MARCOS.12:28-34.</vt:lpstr>
      <vt:lpstr>EL GRAN MANDAMIENTO. MARCOS.12:28-34.</vt:lpstr>
      <vt:lpstr>EL GRAN MANDAMIENTO. MARCOS.12:28-34.</vt:lpstr>
      <vt:lpstr>EL GRAN MANDAMIENTO. MARCOS.12:28-34.</vt:lpstr>
      <vt:lpstr>EL GRAN MANDAMIENTO. MARCOS.12:28-34.</vt:lpstr>
      <vt:lpstr>CONCLUSIÓN: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GRAN MANDAMIENTO. MARCOS.12:28-34.</dc:title>
  <dc:creator>MARIO MORENO</dc:creator>
  <cp:lastModifiedBy>MARIO MORENO</cp:lastModifiedBy>
  <cp:revision>7</cp:revision>
  <dcterms:created xsi:type="dcterms:W3CDTF">2023-09-06T04:44:32Z</dcterms:created>
  <dcterms:modified xsi:type="dcterms:W3CDTF">2023-09-08T03:44:08Z</dcterms:modified>
</cp:coreProperties>
</file>