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77" r:id="rId6"/>
    <p:sldId id="276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8388-53ED-40E9-9D49-37656EC645CA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2811-9EDD-4893-AD97-89FF798ED2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68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8388-53ED-40E9-9D49-37656EC645CA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2811-9EDD-4893-AD97-89FF798ED2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56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8388-53ED-40E9-9D49-37656EC645CA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2811-9EDD-4893-AD97-89FF798ED2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16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8388-53ED-40E9-9D49-37656EC645CA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2811-9EDD-4893-AD97-89FF798ED2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8388-53ED-40E9-9D49-37656EC645CA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2811-9EDD-4893-AD97-89FF798ED2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795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8388-53ED-40E9-9D49-37656EC645CA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2811-9EDD-4893-AD97-89FF798ED2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37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8388-53ED-40E9-9D49-37656EC645CA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2811-9EDD-4893-AD97-89FF798ED2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317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8388-53ED-40E9-9D49-37656EC645CA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2811-9EDD-4893-AD97-89FF798ED2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975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8388-53ED-40E9-9D49-37656EC645CA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2811-9EDD-4893-AD97-89FF798ED2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269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8388-53ED-40E9-9D49-37656EC645CA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2811-9EDD-4893-AD97-89FF798ED2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567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8388-53ED-40E9-9D49-37656EC645CA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2811-9EDD-4893-AD97-89FF798ED2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588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D8388-53ED-40E9-9D49-37656EC645CA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02811-9EDD-4893-AD97-89FF798ED2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35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GRAN PELIGRO DE APOSTATAR DE LA FE. HEBREOS.6:6.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pero después cayeron, es imposible renovarlos otra vez para arrepentimiento,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puesto que de nuevo crucifican para sí mismos al Hijo de Dios y le exponen a la ignominia pública.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escritor a los hebreos nos hace una advertencia muy peligrosa sobre el apostatar de la fe.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La palabra apostatar-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(gr apostasí­a, un caer atrás, un retirarse, abandono).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03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HEBREOS.6:4.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2. Gustaron del don celestial.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Ellos gustaron, probaron del don celestial.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llegaron a participar de la naturaleza divina.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II Pedro.1:4.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medio de las cuales nos ha concedido sus preciosas y maravillosas promesas,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a fin de que por ellas lleguéis a ser partícipes de la naturaleza divina,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habiendo escapado de la corrupción que hay en el mundo por causa de la concupiscencia.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9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HEBREOS.6:4.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palabra gustar- sugiere una profunda experiencia personal.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 Pedro.2:3.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es que habéis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probado la benignidad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del Señor.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Ellos probaron gustaron la benignidad del Señor.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Salmos.34:8.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Probad y ved que el SEÑOR es bueno.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¡Cuán bienaventurado es el hombre que en El se refugia!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85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HEBREOS.6:4.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 prueba del don celestial se refiere a la experiencia pasada de salvación.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el que experimentaron el perdón de los pecados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el cual comenzaron a recibir las bendiciones espirituales de estar en Cristo.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cláusula "describe vívidamente la realidad de las experiencias personales de salvación que disfrutan los cristianos en el momento de la conversión (bautismo)".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93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HEBREOS.6:4.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3. Fueron hechos participe del Espíritu Santo.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Ellos tuvieron comunión con Él Espíritu Santo.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 también se refiere a su conversión.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Hechos.2:38.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Y Pedro les dijo: Arrepentíos y sed bautizados cada uno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 vosotros en el nombre de Jesucristo para perdón de vuestros pecados, y recibiréis el don del Espíritu Santo.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Hechos.5:32.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7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HEBREOS.6:4.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nosotros somos testigos de estas cosas; y también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el Espíritu Santo, el cual Dios ha dado a los que le obedecen.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La palabra "participantes"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(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metochous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) es significativa. Los cristianos son "participantes (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metochoi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) del llamamiento celestial"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Hebreos.3:1.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Por tanto, hermanos santos, participantes del llamamiento celestial,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considerad a Jesús, el Apóstol y Sumo Sacerdote de nuestra fe.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8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HEBREOS.6:4.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Ellos son "participantes (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metochoi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) de Cristo" 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Hebreos.3:14.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  <a:latin typeface="Maiandra GD" panose="020E0502030308020204" pitchFamily="34" charset="0"/>
              </a:rPr>
              <a:t>Porque somos hechos partícipes de Cristo,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 es que retenemos firme hasta el fin el principio de nuestra seguridad,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que también ellos son partícipes del Espíritu Santo.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Tuvieron la comunión con Él Espíritu Santo un día, pero se alejaron, apartaron de está comunión.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86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HEBREOS.6:5.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gustaron la buena palabra de Dios y los poderes del siglo venidero,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4. Ellos gustaron, saborearon la palabra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Habían experimentado las cosas buenas que promete la palabra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Mateo.19:29.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todo el que haya dejado casas, o hermanos, o hermanas, o padre, o madre, o hijos o tierras por mi nombre,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recibirá cien veces más, y heredará la vida eterna.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56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HEBREOS.6:5.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promesa de la vida eterna.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Tito.1:2.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con la esperanza de vida eterna, la cual Dios,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no miente, prometió desde los tiempos eternos,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comunión con los hermanos.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Hechos.2:42.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se dedicaban continuamente a las enseñanzas de los apóstoles,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a la comunión,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al partimiento del pan y a la oración.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68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HEBREOS.6:5.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5. Habían experimentado "los poderes del siglo venidero"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"era venidera" es probablemente la era mesiánica, inaugurada con la primera venida de Cristo y consumada con su segunda venida.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"poderes de la época" que habían experimentado.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Ciertamente incluía el "poder" experimentado por todos los cristianos.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Efesios.1:19.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03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HEBREOS.6:5.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cuál es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la extraordinaria grandeza de su poder para con nosotros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los que creemos, conforme a la eficacia de la fuerza de su poder,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Efesios.3:20.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a aquel que es poderoso para hacer todo mucho más abundantemente de lo que pedimos o entendemos,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según el poder que obra en nosotros,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Efesios.6:10.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16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5375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INTRODUCCIÓN: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095375"/>
            <a:ext cx="5457825" cy="576262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diccionario define esta palabra como “Abandonar públicamente su religión; romper con la orden o instituto a que pertenece; abandonar un partido o cambiar de opinión o doctrina”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escritor sigue con el tema del crecimiento espiritual en cada cristiano.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Lamentablemente muchos se apartan porque no crecen en la palabra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 Pedro.2:2.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5375"/>
            <a:ext cx="3686174" cy="57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22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GRAN PELIGRO DE APOSTATAR DE LA FE. HEBREOS.6:5.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lo demás,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fortaleceos en el Señor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en el poder de su fuerza.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tal vez incluso "señales y prodigios, con diversos milagros y dones del Espíritu Santo" 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Hebreos.2:4.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testificando Dios juntamente con ellos,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tanto por señales como por prodigios, y por diversos milagros y por dones del Espíritu Santo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según su propia voluntad.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74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HEBREOS.6:5.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Habían probado el poder protector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 Pedro.1:5.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que sois protegidos por el poder de Dios mediante la fe,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la salvación que está preparada para ser revelada en el último tiempo.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Habían experimentado la ayuda oportuna de parte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Hebreos.4:16.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87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HEBREOS.6:5.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tanto, acerquémonos con confianza al trono de la gracia para que recibamos misericordia, </a:t>
            </a:r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  <a:latin typeface="Maiandra GD" panose="020E0502030308020204" pitchFamily="34" charset="0"/>
              </a:rPr>
              <a:t>y hallemos gracia para la ayuda oportuna.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Ya que Dios los había rescatado.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II Pedro.2:9.</a:t>
            </a:r>
          </a:p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el Señor, entonces, sabe rescatar de tentación a los piadosos,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reservar a los injustos bajo castigo para el día del juicio,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grandes bendiciones tenemos en Dios.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22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después cayeron,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es imposible renovarlos otra vez para arrepentimiento,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puesto que de nuevo crucifican para sí mismos al Hijo de Dios y le exponen a la ignominia pública.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Aquí está el gran peligro que corremos si nos apartamos de la fe.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Ahora era imposible que sean otra vez renovados para arrepentimiento.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Pablo advirtió que uno puede "alejarse de Cristo"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44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"caer de la gracia"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Galatas.5:4.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Cristo os habéis separado, vosotros que procuráis ser justificados por la ley;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de la gracia habéis caído.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¡Aquí aprendemos que algunos pueden caerse hasta el punto de que están más allá del rescate!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podemos decir cuándo una persona llega a ese punto.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¡Pero hay un punto en el que la renovación se vuelve imposible!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52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tal estado están "crucificando de nuevo para sí mismos al Hijo de Dios y exponiéndole a vituperio"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no es un cristiano que peca por debilidad o ignorancia.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¡Este es uno que a sabiendas y abiertamente rechaza a Cristo públicamente!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aquel cuyo corazón ha sido tan endurecido por el pecado que en la incredulidad se han apartado del Dios vivo.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Hebreos.3:12-13.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6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Tened cuidado,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hermanos, no sea que en alguno de vosotros haya un corazón malo de incredulidad,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para apartarse del Dios vivo.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V.13.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Antes exhortaos los unos a los otros cada día,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mientras todavía se dice: Hoy; no sea que alguno de vosotros sea endurecido por el engaño del pecado.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aquel que desprecia a Jesús, su sangre y Él Espíritu de gracia.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Hebreos.10:29.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6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¿Cuánto mayor castigo pensáis que merecerá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el que ha hollado bajo sus pies al Hijo de Dios,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</a:t>
            </a:r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  <a:latin typeface="Maiandra GD" panose="020E0502030308020204" pitchFamily="34" charset="0"/>
              </a:rPr>
              <a:t>ha tenido por inmunda la sangre del pacto por la cual fue santificado,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</a:t>
            </a: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ha ultrajado al Espíritu de gracia?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¡Una cosa es "ceder" al pecado en contra de la nueva vida en Cristo, y otra cosa es "abandonar" esa nueva vida por completo!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¡Pero eso puede suceder si no tenemos cuidado de "ir a la perfección"!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02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TENGA EN CUENTA LA TERRIBLE DESTRUCCIÓN QUE LES ESTÁ RESERVADA.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ramas improductivas, son "rechazados cuyo fin es ser quemados"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Habiendo recibido bendiciones de Dios, deberían haber producido buen fruto.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en cambio, son como espinos y zarzas, que se nutren, pero no producen frutos útiles a cambio.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38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Hebreos.6:7-8.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la tierra que bebe la lluvia que con frecuencia cae sobre ella y produce vegetación útil a aquellos por los cuales es cultivada,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recibe bendición de Dios;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V.8.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si produce espinos y abrojos no vale nada, está próxima a ser maldecida,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y termina por ser quemada.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0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049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INTRODUCCIÓN: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104901"/>
            <a:ext cx="5457825" cy="5753099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desead como niños recién nacidos, la leche pura de la palabra,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para que por ella crezcáis para salvación,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no queremos apostatar de la fe tenemos que crecer hacia la perfección y esto solo se logra atraves del crecimiento en la palabra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Tengamos mucho temor de apostatar porque puede ser imposible que regresemos al camino de nuevo.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4901"/>
            <a:ext cx="3686174" cy="57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39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¡Con una ilustración similar, Jesús advirtió a sus discípulos!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Juan.15:1-8.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Yo soy la vid verdadera,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mi Padre es el viñador.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V.2.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Todo sarmiento que en mí no da fruto, lo quita;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todo el que da fruto, lo poda para que dé más fruto.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V.3.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Vosotros ya estáis limpios por la palabra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os he hablado.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26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Permaneced en mí, y yo en vosotros. Como el sarmiento no puede dar fruto por sí mismo si no permanece en la vid,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así tampoco vosotros si no permanecéis en mí.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V.5.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Yo soy la vid, vosotros los sarmientos;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el que permanece en mí y yo en él, ése da mucho fruto,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separados de mí nada podéis hacer.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38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alguno no permanece en mí, es echado fuera como un sarmiento y se seca;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y los recogen, los echan al fuego y se queman.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V.7.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permanecéis en mí, y mis palabras permanecen en vosotros, </a:t>
            </a:r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  <a:latin typeface="Maiandra GD" panose="020E0502030308020204" pitchFamily="34" charset="0"/>
              </a:rPr>
              <a:t>pedid lo que queráis y os será hecho.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V.8.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51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En esto es glorificado mi Padre, en que deis mucho fruto,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así probéis que sois mis discípulos.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 permanecer en Él, podemos dar fruto para la gloria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¡Pero si no damos fruto, seremos cortados y "quemados"!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seamos como Demas.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II Timoteo.4:10.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pues Demas me ha abandonado, habiendo amado este mundo presente,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se ha ido a Tesalónica; Crescente se fue a Galacia y Tito a Dalmacia. 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2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Hermanos y hermanas si te has apartado de Dios vuelve a la comunión con Dios lo más pronto posible antes que caigas en esta imposibilidad de volver.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Has como Él hijo prodigo.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Lucas.15:17-18.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Entonces, volviendo en sí,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dijo: "¡Cuántos de los trabajadores de mi padre tienen pan de sobra, pero yo aquí perezco de hambre!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V.18.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12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"Me levantaré e iré a mi padre,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le diré: 'Padre, he pecado contra el cielo y ante ti;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así lo hizo con determinación.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Lucas.15:20.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Y levantándose, fue a su padre.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cuando todavía estaba lejos, su padre lo vio y sintió compasión por él, y corrió, se echó sobre su cuello y lo besó.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Hágalo hoy mi hermano y hermana.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89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5375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095375"/>
            <a:ext cx="5457825" cy="576262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este severo pasaje, aprendemos algunas verdades.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Recibir maravillosas bendiciones de Dios no excluye la imposibilidad de la apostasía.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aquellos que se apartan hasta el punto de desechar su fe, ¡la destrucción les espera!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Ante tales verdades...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¡"El peligro de no progresar" es muy real!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prestar atención a la exhortación: "vayamos adelante a la perfección"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5375"/>
            <a:ext cx="3686174" cy="57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51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5375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095375"/>
            <a:ext cx="5457825" cy="5762625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podemos contentarnos con la inmadurez espiritual.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ser diligentes para "seguir adelante" en nuestro crecimiento espiritual.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así no caer en este punto de ser imposible volver 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Seamos de los que tenemos fe para seguir adelante.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no volver atrás para nuestra perdición.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Hebreos.10:38-39.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5375"/>
            <a:ext cx="3686174" cy="57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6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5375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095375"/>
            <a:ext cx="5457825" cy="5762625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MAS MI JUSTO VIVIRA POR LA FE;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SI RETROCEDE, MI ALMA NO SE COMPLACERA EN EL.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V.39.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nosotros no somos de los que retroceden para perdición,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sino de los que tienen fe para la preservación del alma.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nos deslicemos hermanos.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Hebreos.2:1.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tanto, debemos prestar mucha mayor atención a lo que hemos oído,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no sea que nos desviemos.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5375"/>
            <a:ext cx="3686174" cy="57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37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CB70FE9-685D-42BE-A813-FEA40D896CE8}"/>
              </a:ext>
            </a:extLst>
          </p:cNvPr>
          <p:cNvSpPr/>
          <p:nvPr/>
        </p:nvSpPr>
        <p:spPr>
          <a:xfrm>
            <a:off x="0" y="5705475"/>
            <a:ext cx="9143998" cy="11525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DIOS NOS BENDIGA A TODOS.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7A2C543-2C49-4919-B672-859E335B8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8225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INTRODUCCIÓN: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038225"/>
            <a:ext cx="5457825" cy="5819775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Muchos son los que han dejado su primer amor.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Apocalipsis.2:4.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'Pero tengo esto contra ti: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que has dejado tu primer amor.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por eso han apostatado y ahora su segundo estado su condición viene hacer peor.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han abandona la fe, se han apartado alejado de Dios para irse a contaminar en el mundo.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II Pedro.2:20-22.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8225"/>
            <a:ext cx="3686174" cy="58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91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8225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INTRODUCCIÓN: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038225"/>
            <a:ext cx="5457825" cy="581977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si después de haber escapado de las contaminaciones del mundo por el conocimiento de nuestro Señor y Salvador Jesucristo,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de nuevo son enredados en ellas y vencidos, su condición postrera viene a ser peor que la primera.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V.21.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Pues hubiera sido mejor para ellos no haber conocido el camino de la justicia, que habiéndolo conocido,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apartarse del santo mandamiento que les fue dado.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8225"/>
            <a:ext cx="3686174" cy="58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12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8225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INTRODUCCIÓN: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038225"/>
            <a:ext cx="5457825" cy="5819775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V.22.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Les ha sucedido a ellos según el proverbio verdadero: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EL PERRO VUELVE A SU PROPIO VOMITO,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y: La puerca lavada, vuelve a revolcarse en el cieno.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juguemos con nuestra salvación.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nos apartamos de Dios apostatamos de la fe va ser imposible poder volver 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Satanás no nos engeñe, no apostatemos de la fe.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8225"/>
            <a:ext cx="3686174" cy="58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23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HEBREOS.6:4.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en el caso de los que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fueron una vez iluminados,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probaron del don celestial y fueron hechos partícipes del Espíritu Santo,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Tengamos en cuanta los privilegios que los apostata habían disfrutado.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1. Ellos una vez fueron iluminados con el evangelio de Cristo Jesús.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 se refiere a su conversión.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57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HEBREOS.6:4.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Hechos.26:18.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para que abras sus ojos a fin de que se vuelvan de la oscuridad a la luz,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del dominio de Satanás a Dios, para que reciban, por la fe en mí, el perdón de pecados y herencia entre los que han sido santificados."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Efesios.1:18.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  <a:latin typeface="Maiandra GD" panose="020E0502030308020204" pitchFamily="34" charset="0"/>
              </a:rPr>
              <a:t>Mi oración es que los ojos de vuestro corazón sean iluminados,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sepáis cuál es la esperanza de su llamamiento, cuáles son las riquezas de la gloria de su herencia en los santos,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60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9F286D-DC81-46F5-BBB3-DBEC2FFE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4B6BDC-E7D3-4A67-8F01-9BFA166C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EL PELIGO DE LA APOSTASIA IRREVERSIBRE. HEBREOS.6:4.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F9AA8D-0728-4A36-80C9-3EE065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4" y="1325563"/>
            <a:ext cx="5457825" cy="553243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II Corintios.4:6.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Pues Dios, que dijo que de las tinieblas resplandeciera la luz, es el que ha resplandecido en nuestros corazones,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para iluminación del conocimiento de la gloria de Dios en la faz de Cristo.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Hebreos.10:32.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recordad los días pasados, cuando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después de haber sido iluminados,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soportasteis una gran lucha de padecimientos;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2A10-A937-48EA-9633-8539135B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3686174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05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2990</Words>
  <Application>Microsoft Office PowerPoint</Application>
  <PresentationFormat>Presentación en pantalla (4:3)</PresentationFormat>
  <Paragraphs>221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Maiandra GD</vt:lpstr>
      <vt:lpstr>Tema de Office</vt:lpstr>
      <vt:lpstr>EL GRAN PELIGRO DE APOSTATAR DE LA FE. HEBREOS.6:6.</vt:lpstr>
      <vt:lpstr>INTRODUCCIÓN:</vt:lpstr>
      <vt:lpstr>INTRODUCCIÓN:</vt:lpstr>
      <vt:lpstr>INTRODUCCIÓN:</vt:lpstr>
      <vt:lpstr>INTRODUCCIÓN:</vt:lpstr>
      <vt:lpstr>INTRODUCCIÓN:</vt:lpstr>
      <vt:lpstr>EL PELIGO DE LA APOSTASIA IRREVERSIBRE. HEBREOS.6:4.</vt:lpstr>
      <vt:lpstr>EL PELIGO DE LA APOSTASIA IRREVERSIBRE. HEBREOS.6:4.</vt:lpstr>
      <vt:lpstr>EL PELIGO DE LA APOSTASIA IRREVERSIBRE. HEBREOS.6:4.</vt:lpstr>
      <vt:lpstr>EL PELIGO DE LA APOSTASIA IRREVERSIBRE. HEBREOS.6:4.</vt:lpstr>
      <vt:lpstr>EL PELIGO DE LA APOSTASIA IRREVERSIBRE. HEBREOS.6:4.</vt:lpstr>
      <vt:lpstr>EL PELIGO DE LA APOSTASIA IRREVERSIBRE. HEBREOS.6:4.</vt:lpstr>
      <vt:lpstr>EL PELIGO DE LA APOSTASIA IRREVERSIBRE. HEBREOS.6:4.</vt:lpstr>
      <vt:lpstr>EL PELIGO DE LA APOSTASIA IRREVERSIBRE. HEBREOS.6:4.</vt:lpstr>
      <vt:lpstr>EL PELIGO DE LA APOSTASIA IRREVERSIBRE. HEBREOS.6:4.</vt:lpstr>
      <vt:lpstr>EL PELIGO DE LA APOSTASIA IRREVERSIBRE. HEBREOS.6:5.</vt:lpstr>
      <vt:lpstr>EL PELIGO DE LA APOSTASIA IRREVERSIBRE. HEBREOS.6:5.</vt:lpstr>
      <vt:lpstr>EL PELIGO DE LA APOSTASIA IRREVERSIBRE. HEBREOS.6:5.</vt:lpstr>
      <vt:lpstr>EL PELIGO DE LA APOSTASIA IRREVERSIBRE. HEBREOS.6:5.</vt:lpstr>
      <vt:lpstr>EL GRAN PELIGRO DE APOSTATAR DE LA FE. HEBREOS.6:5.</vt:lpstr>
      <vt:lpstr>EL PELIGO DE LA APOSTASIA IRREVERSIBRE. HEBREOS.6:5.</vt:lpstr>
      <vt:lpstr>EL PELIGO DE LA APOSTASIA IRREVERSIBRE. HEBREOS.6:5.</vt:lpstr>
      <vt:lpstr>EL PELIGO DE LA APOSTASIA IRREVERSIBRE. HEBREOS.6:6.</vt:lpstr>
      <vt:lpstr>EL PELIGO DE LA APOSTASIA IRREVERSIBRE. HEBREOS.6:6.</vt:lpstr>
      <vt:lpstr>EL PELIGO DE LA APOSTASIA IRREVERSIBRE. HEBREOS.6:6.</vt:lpstr>
      <vt:lpstr>EL PELIGO DE LA APOSTASIA IRREVERSIBRE. HEBREOS.6:6.</vt:lpstr>
      <vt:lpstr>EL PELIGO DE LA APOSTASIA IRREVERSIBRE. HEBREOS.6:6.</vt:lpstr>
      <vt:lpstr>EL PELIGO DE LA APOSTASIA IRREVERSIBRE. HEBREOS.6:6.</vt:lpstr>
      <vt:lpstr>EL PELIGO DE LA APOSTASIA IRREVERSIBRE. HEBREOS.6:6.</vt:lpstr>
      <vt:lpstr>EL PELIGO DE LA APOSTASIA IRREVERSIBRE. HEBREOS.6:6.</vt:lpstr>
      <vt:lpstr>EL PELIGO DE LA APOSTASIA IRREVERSIBRE. HEBREOS.6:6.</vt:lpstr>
      <vt:lpstr>EL PELIGO DE LA APOSTASIA IRREVERSIBRE. HEBREOS.6:6.</vt:lpstr>
      <vt:lpstr>EL PELIGO DE LA APOSTASIA IRREVERSIBRE. HEBREOS.6:6.</vt:lpstr>
      <vt:lpstr>EL PELIGO DE LA APOSTASIA IRREVERSIBRE. HEBREOS.6:6.</vt:lpstr>
      <vt:lpstr>EL PELIGO DE LA APOSTASIA IRREVERSIBRE. HEBREOS.6:6.</vt:lpstr>
      <vt:lpstr>CONCLUSIÓN:</vt:lpstr>
      <vt:lpstr>CONCLUSIÓN:</vt:lpstr>
      <vt:lpstr>CONCLUSIÓN: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GRAN PELIGRO DE APOSTATAR DE LA FE. HEBREOS.6:6.</dc:title>
  <dc:creator>Word Group</dc:creator>
  <cp:lastModifiedBy>MARIO MORENO</cp:lastModifiedBy>
  <cp:revision>26</cp:revision>
  <dcterms:created xsi:type="dcterms:W3CDTF">2023-01-02T17:54:37Z</dcterms:created>
  <dcterms:modified xsi:type="dcterms:W3CDTF">2023-07-04T01:22:00Z</dcterms:modified>
</cp:coreProperties>
</file>