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9900FF"/>
    <a:srgbClr val="FF3399"/>
    <a:srgbClr val="99CCFF"/>
    <a:srgbClr val="6666FF"/>
    <a:srgbClr val="CC66FF"/>
    <a:srgbClr val="6600CC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Llamada de nube 2"/>
          <p:cNvSpPr/>
          <p:nvPr/>
        </p:nvSpPr>
        <p:spPr>
          <a:xfrm>
            <a:off x="0" y="17395"/>
            <a:ext cx="9144000" cy="1381099"/>
          </a:xfrm>
          <a:prstGeom prst="cloudCallout">
            <a:avLst>
              <a:gd name="adj1" fmla="val -28333"/>
              <a:gd name="adj2" fmla="val 2148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75920" y="17393"/>
            <a:ext cx="8768080" cy="122368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HABLAR APRESURADAMENTE.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415890"/>
            <a:ext cx="9144000" cy="544210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los seres humanos somos prontos para hablar, criticar, Juzgar.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muchas veces cuando hablamos apresuradamente, juzgamos injustamente a la otra persona.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cristianos, hijos de Dios no debemos hacerlo, la biblia nos da un alto en esto, nos exhorta a que no lo hagamos si queremos agradar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Santiago.1:19.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 sabéis, mis amados hermanos. Pero que cada uno sea pronto para oír,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tardo para hablar,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tardo para la ira;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 anima, nos invita a que seamos tardo para hablar. 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juzgo, hablo mal de ella que estaba borracha.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Samuel.1:12-16.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mientras ella continuaba en oración delante del SEÑOR,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Elí le estaba observando la boca.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Ana hablaba en su corazón, sólo sus labios se movían y su voz no se oía.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Elí, pues, pensó que estaba ebria.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Elí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¿Hasta cuándo estarás embriagada? Echa de ti tu vino.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Ana respondió y dijo: No, señor mío, soy una mujer angustiada en espíritu;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CC"/>
                </a:highlight>
                <a:latin typeface="Maiandra GD" panose="020E0502030308020204" pitchFamily="34" charset="0"/>
              </a:rPr>
              <a:t>no he bebido vino ni licor, sino que he derramado mi alma delante del SEÑOR.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66FF"/>
                </a:highlight>
                <a:latin typeface="Maiandra GD" panose="020E0502030308020204" pitchFamily="34" charset="0"/>
              </a:rPr>
              <a:t>No tengas a tu sierva por mujer indigna;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hasta ahora he orado a causa de mi gran congoja y aflicción.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Eli juzgo mal a Ana hablando mal de ella, cuando en realidad ella estaba orando.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5523" y="-1"/>
            <a:ext cx="41884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de nosotros somos iguales y juzgamos?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la ligera diciendo o pensando cosas que en realidad no son.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Juzgamos y hablamos por apariencia muchas veces.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Juan.7:24.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juzguéis por la apariencia,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sino juzgad con juicio justo.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problema que tenían los judíos era que juzgaban las cosas según las apariencias, y no según la realidad interior.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 juicio no era justo.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86" y="0"/>
            <a:ext cx="4222586" cy="34558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455895"/>
            <a:ext cx="4235121" cy="3402104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719919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Igual sucede muchas veces con nosotros juzgamos según la apariencia y no según los hechos la realidad de las cosas.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Eli juzgo por la apariencia igual que los judíos el día de pentecostés.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Hechos.2:13-14.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otros se burlaban y decían: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Están borrachos.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en realidad no lo estaban.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V.14.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19" y="0"/>
            <a:ext cx="44220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Pedro, poniéndose en pie con los once, alzó la voz y les declaró: Varones judíos y todos los que vivís en Jerusalén,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sea esto de vuestro conocimiento y prestad atención a mis palabras,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Somos rápidos, prontos para hablar juzgar y condenar.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Genesis.38:24.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sucedió que como a los tres meses, informaron a Judá, diciendo: Tu nuera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Tamar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 fornicado,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he aquí, ha quedado encinta a causa de las fornicaciones.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Entonces Judá dijo: Sacadla y que sea quemada.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68" y="22582"/>
            <a:ext cx="4139104" cy="6835417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Judá rápidamente pronuncio juicio, cuando El había sido el culpable.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Genesis.38:25-26.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aconteció que cuando la sacaban, ella envió a decir a su suegro: Del hombre a quien pertenecen estas cosas estoy encinta.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añadió: Te ruego que examines y veas de quién es este sello, este cordón y este báculo.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Judá los reconoció, y dijo: Ella es más justa que yo,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cuanto yo no la di por mujer a mi hijo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Sela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. Y no volvió a tener más relaciones con ella.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10" y="22581"/>
            <a:ext cx="4100789" cy="68354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65057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mismo paso con David.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II Samuel.12:5-6.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se encendió la ira de David en gran manera contra aquel hombre,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dijo a Natán: Vive el SEÑOR, que ciertamente el hombre que hizo esto merece morir;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debe pagar cuatro veces por la cordera,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porque hizo esto y no tuvo compasión.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Entonces Natán dijo a David: Tú eres aquel hombre.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Así dice el SEÑOR, Dios de Israel: "Yo te ungí rey sobre Israel y te libré de la mano de Saúl.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58" y="-1"/>
            <a:ext cx="40769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David rápidamente pronuncio con sus labios juicio.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ahora que El conoce que El culpable es El.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juicio pronuncia?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la misma manera somos rápido a condenar y criticar.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¿Pero cuando somos nosotros los que cometemos el pecado?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¿Tenemos la misma actitud?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lo creo, por eso como queremos que nos traten debemos se hacer nosotros.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Mateo.7:12.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eso, todo cuanto queráis que os hagan los hombres,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así también haced vosotros con ellos,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esta es la ley y los profetas.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Mejor seamos justo como José con María.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Mateo.1:19.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Y José su marido, siendo un hombre justo y no queriendo difamarla,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quiso abandonarla en secreto.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José si fue un hombre justo, no quería difamar a María.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84" y="3266513"/>
            <a:ext cx="4278816" cy="35914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38" y="22582"/>
            <a:ext cx="4116133" cy="324392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Igual nosotros debemos de ser justo no andar: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Hablando las cosas a la ligera.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Condenando tan rápidamente.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Criticando o juzgando por apariencia.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Nada de esto es justo si lo hacemos no estamos siendo justo como Dios desea de cada uno.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Hablamos muchas veces tan rápidamente que hablamos y menospreciamos a otras personas sin tan siquiera conocerlas y saber mas de ellas.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5121" cy="685799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hacemos todo lo contrario a lo que Santiago nos dice: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Somos pronto para hablar.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Pronto para airarnos.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Tardos lentos para escuchar.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la biblia nos dice que debemos de ser: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Prontos para oír.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Tardos para airarnos.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Tardos para hablar.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La palabra tardos-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bradus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(βρα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δύς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G1021), lento. Se emplea dos veces en Santiago.1:19.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una exhortación a ser «tardo» para hablar y para airarse (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rv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: «tardío»); «tardos de corazón»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Natanael.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Juan.1:46.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Natanael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66FF"/>
                </a:highlight>
                <a:latin typeface="Maiandra GD" panose="020E0502030308020204" pitchFamily="34" charset="0"/>
              </a:rPr>
              <a:t>¿Puede algo bueno salir de Nazaret?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Felipe le dijo*: Ven, y ve.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aunque Natanael se expreso mal de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no tomo la misma actitud de Natanael.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 contrario, Jesús alabo a Natanael.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Juan.1:47.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vio venir a Natanael y dijo* de él: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CCFF"/>
                </a:highlight>
                <a:latin typeface="Maiandra GD" panose="020E0502030308020204" pitchFamily="34" charset="0"/>
              </a:rPr>
              <a:t>He aquí un verdadero israelita en quien no hay engaño.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0" cy="683541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de nosotros imitamos este ejemplo?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muchas veces alguien habla mal de uno y nosotros rápidamente hablamos mal de esa persona.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alguien nos saca algo nosotros rápidamente nos defendemos sacando cosas de la otra persona pensando que es lo correcto.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en realidad lo que estamos demostrando es carnalidad, inmadurez en nuestra vida espiritual.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6609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 día un profesor escribió así en la pizarra.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9x1= 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9x2= 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9x3= 27.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9x4= 36.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9x5= 45.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9x6= 54.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9x7= 63.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9x8= 72.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9x9= 81.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9x10= 91.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el aula comenzaron hacer muchas burlas porque El profesor se había equivocado.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57999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8494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9x10= 91. Siendo que la respuesta correcta es 90.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 el salón se burlaba de El.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espero que todos se callaran y solo después dijo: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!Así es como eres visto en el mundo!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Yo me equivoque a propósito para mostrarle como el mundo se comporta ante algún error tuyo.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Ninguno de Ustedes me felicito por haber acertado nueves veces.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Ninguno que te haya visto haciendo lo correcto y te elogio por eso.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76" y="22582"/>
            <a:ext cx="4189524" cy="360045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24" y="3645614"/>
            <a:ext cx="4496573" cy="32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!No! Pero todas las personas te ridiculizaron, blasfemaron, humillaron y se burlaron de ti porque te equivocaste solo una vez. !Así es la vida!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aprender a valorar a las personas por sus “aciertos”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Hay personas que hacen lo correcto muchas mas veces y se equivocan una vez y acaban siendo juzgadas por un solo error, y no son valoradas por los otros nueve aciertos.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 nos sirve para todos nosotros.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96" y="0"/>
            <a:ext cx="4119776" cy="35096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96" y="3509681"/>
            <a:ext cx="4119776" cy="33483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201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Mas elogios y menos criticas.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Mas amor y cariño y menos odio y crueldad.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Aprendamos a valorarnos unos a otros en vez de destruirnos unos a 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seamos pronto para hablar y mas si es para dañar, criticar condenar, chismear.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Guardemos nuestra lengua de pecar.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Alabemos y elogiemos mas a cada persona siempre.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critiquemos ni condenemos si estamos en la misma situación.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419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 seria hipocresía.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Mateo.7:3-5.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¿Y por qué miras la mota que está en el ojo de tu hermano,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y no te das cuenta de la viga que está en tu propio ojo?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¿O cómo puedes decir a tu hermano: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"Déjame sacarte la mota del ojo", cuando la viga está en tu ojo?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¡Hipócrita! Saca primero la viga de tu ojo,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entonces verás con claridad para sacar la mota del ojo de tu hermano.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419643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Primero examinemos nosotros mismo si estamos haciendo las cosas bien.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 apresurarnos a criticar, condenar, juzgar sin motivo o razón.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Maduremos para la honra y la gloria de nuestro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tardos para hablar.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si vamos hablar que sean cosas que edifiquen.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Efesios.4:29.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No salga de vuestra boca ninguna palabra mala,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sólo la que sea buena para edificación, según la necesidad del momento, para que imparta gracia a los que escuchan.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8" y="22581"/>
            <a:ext cx="4383741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1" y="0"/>
            <a:ext cx="9144000" cy="1438835"/>
          </a:xfrm>
          <a:prstGeom prst="cloudCallout">
            <a:avLst>
              <a:gd name="adj1" fmla="val -24634"/>
              <a:gd name="adj2" fmla="val 1857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1550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454337"/>
            <a:ext cx="9144000" cy="5403663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escrituras nos animan, nos advierten que seamos tardos, Ser lento en hacer una cosa: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Demorar tiempo.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Pasar el tiempo.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lo mas lento que podamos para hablar, usemos nuestra lengua para el bien y no para el mal.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seamos pronto para criticar.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Condenar.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Juzgar a nadie.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Elogiemos mas en vez de criticar o ridiculizar a los demás.</a:t>
            </a:r>
          </a:p>
        </p:txBody>
      </p:sp>
    </p:spTree>
    <p:extLst>
      <p:ext uri="{BB962C8B-B14F-4D97-AF65-F5344CB8AC3E}">
        <p14:creationId xmlns:p14="http://schemas.microsoft.com/office/powerpoint/2010/main" val="37555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943600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572000" y="162560"/>
            <a:ext cx="4571999" cy="3429000"/>
          </a:xfrm>
          <a:prstGeom prst="cloudCallout">
            <a:avLst>
              <a:gd name="adj1" fmla="val -62688"/>
              <a:gd name="adj2" fmla="val 5209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aiandra GD" panose="020E0502030308020204" pitchFamily="34" charset="0"/>
              </a:rPr>
              <a:t>POR SU FINA ATENCIÓN.</a:t>
            </a:r>
          </a:p>
        </p:txBody>
      </p:sp>
    </p:spTree>
    <p:extLst>
      <p:ext uri="{BB962C8B-B14F-4D97-AF65-F5344CB8AC3E}">
        <p14:creationId xmlns:p14="http://schemas.microsoft.com/office/powerpoint/2010/main" val="234251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Ser lento en hacer una cosa: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Demorar tiempo.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Pasar el tiempo.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el sentido de detenerse.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dar largas o demorarse.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¡Es sorprendente cuánto tiene que decir Santiago acerca de nuestra habla!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 advierte a que seamos cautos en nuestra conversación.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guardar nuestra boca.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Proverbios.13:3.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El que guarda su boca, preserva su vida;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que mucho abre sus labios, termina en ruina.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que guarda su boca controla su vida entera El que no ejercita dominio propio de seguro tendrá problemas. La lección es clara: cuida lo que dices, pues se puede volver en tu contra.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refrenar nuestra lengua.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Proverbios.10:19.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En las muchas palabras, la transgresión es inevitable,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mas el que refrena sus labios es prudente.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Cuanto más hablamos, mayor probabilidad tenemos de decir algo malo.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¡Los habladores compulsivos deben aprender a contenerse!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avidez de incesante conversación suele terminar en exageraciones, pérdida de confianza.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Aquel que ejercita dominio propio sobre sus palabras es prudente.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evita el pecar, la vergüenza y el tener que pedir disculpas.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muerte y la vida están en la lengua.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Proverbios.18:21.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Muerte y vida están en poder de la lengua,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los que la aman comerán su fruto.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lengua tiene gran potencia, para bien o para mal.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Aquellos que aman usarla han de estar preparados para recibir las consecuencias.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guardamos nuestra lengua, nos guardaremos de angustias.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Proverbios.21:23.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El que guarda su boca y su lengua,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guarda su alma de angustias.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que puede controlar su boca se ahorra gran cantidad de problemas.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lengua puede encender un gran bosque.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Santiago.3:5-6.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también la lengua es un miembro pequeño, y sin embargo, se jacta de grandes cosas.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Mirad, ¡qué gran bosque se incendia con tan pequeño fuego!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la lengua es un fuego, un mundo de iniquidad.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lengua está puesta entre nuestros miembros, la cual contamina todo el cuerpo, es encendida por el infierno e inflama el curso de nuestra vida.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20" y="22580"/>
            <a:ext cx="4329251" cy="68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labios del necio provocan problemas.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Proverbios.18:6-8.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Los labios del necio provocan contienda,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su boca llama a los golpes.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La boca del necio es su ruina,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sus labios una trampa para su alma.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Las palabras del chismoso son como bocados deliciosos,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penetran hasta el fondo de las entrañas.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2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debemos de ser apresurados al hablar.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Eli con Ana.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Samuel.1:9-10.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Pero Ana se levantó después de haber comido y bebido en Silo,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mientras el sacerdote Elí estaba sentado en la silla junto al poste de la puerta del templo del SEÑOR,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ella, muy angustiada,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oraba al SEÑOR y lloraba amargamente.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Ana estaba orando y llorando.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2267</Words>
  <Application>Microsoft Office PowerPoint</Application>
  <PresentationFormat>Presentación en pantalla (4:3)</PresentationFormat>
  <Paragraphs>192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Maiandra GD</vt:lpstr>
      <vt:lpstr>Tema de Office</vt:lpstr>
      <vt:lpstr>EL HABLAR APRESURADAMENTE.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30</cp:revision>
  <dcterms:created xsi:type="dcterms:W3CDTF">2019-05-13T16:03:36Z</dcterms:created>
  <dcterms:modified xsi:type="dcterms:W3CDTF">2025-07-09T22:30:54Z</dcterms:modified>
</cp:coreProperties>
</file>