
<file path=[Content_Types].xml><?xml version="1.0" encoding="utf-8"?>
<Types xmlns="http://schemas.openxmlformats.org/package/2006/content-types">
  <Default Extension="gif" ContentType="image/gif"/>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6" r:id="rId3"/>
    <p:sldId id="267" r:id="rId4"/>
    <p:sldId id="268" r:id="rId5"/>
    <p:sldId id="269" r:id="rId6"/>
    <p:sldId id="257" r:id="rId7"/>
    <p:sldId id="258" r:id="rId8"/>
    <p:sldId id="259" r:id="rId9"/>
    <p:sldId id="260" r:id="rId10"/>
    <p:sldId id="261" r:id="rId11"/>
    <p:sldId id="262" r:id="rId12"/>
    <p:sldId id="263" r:id="rId13"/>
    <p:sldId id="264" r:id="rId14"/>
    <p:sldId id="275" r:id="rId15"/>
    <p:sldId id="265" r:id="rId16"/>
    <p:sldId id="270" r:id="rId17"/>
    <p:sldId id="271" r:id="rId18"/>
    <p:sldId id="272" r:id="rId19"/>
    <p:sldId id="279" r:id="rId20"/>
    <p:sldId id="276" r:id="rId21"/>
    <p:sldId id="277" r:id="rId22"/>
    <p:sldId id="278" r:id="rId23"/>
    <p:sldId id="274" r:id="rId2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14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00F1B4C-EF6A-49EE-A0AE-B8B8B6AF7000}" type="datetimeFigureOut">
              <a:rPr lang="es-ES" smtClean="0"/>
              <a:t>06/07/2024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6831312-4E70-4C65-AE04-C3D58025495E}" type="slidenum">
              <a:rPr lang="es-ES" smtClean="0"/>
              <a:t>‹Nº›</a:t>
            </a:fld>
            <a:endParaRPr lang="es-ES"/>
          </a:p>
        </p:txBody>
      </p:sp>
    </p:spTree>
    <p:extLst>
      <p:ext uri="{BB962C8B-B14F-4D97-AF65-F5344CB8AC3E}">
        <p14:creationId xmlns:p14="http://schemas.microsoft.com/office/powerpoint/2010/main" val="744245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00F1B4C-EF6A-49EE-A0AE-B8B8B6AF7000}" type="datetimeFigureOut">
              <a:rPr lang="es-ES" smtClean="0"/>
              <a:t>06/07/2024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6831312-4E70-4C65-AE04-C3D58025495E}" type="slidenum">
              <a:rPr lang="es-ES" smtClean="0"/>
              <a:t>‹Nº›</a:t>
            </a:fld>
            <a:endParaRPr lang="es-ES"/>
          </a:p>
        </p:txBody>
      </p:sp>
    </p:spTree>
    <p:extLst>
      <p:ext uri="{BB962C8B-B14F-4D97-AF65-F5344CB8AC3E}">
        <p14:creationId xmlns:p14="http://schemas.microsoft.com/office/powerpoint/2010/main" val="4071273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00F1B4C-EF6A-49EE-A0AE-B8B8B6AF7000}" type="datetimeFigureOut">
              <a:rPr lang="es-ES" smtClean="0"/>
              <a:t>06/07/2024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6831312-4E70-4C65-AE04-C3D58025495E}" type="slidenum">
              <a:rPr lang="es-ES" smtClean="0"/>
              <a:t>‹Nº›</a:t>
            </a:fld>
            <a:endParaRPr lang="es-ES"/>
          </a:p>
        </p:txBody>
      </p:sp>
    </p:spTree>
    <p:extLst>
      <p:ext uri="{BB962C8B-B14F-4D97-AF65-F5344CB8AC3E}">
        <p14:creationId xmlns:p14="http://schemas.microsoft.com/office/powerpoint/2010/main" val="239948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00F1B4C-EF6A-49EE-A0AE-B8B8B6AF7000}" type="datetimeFigureOut">
              <a:rPr lang="es-ES" smtClean="0"/>
              <a:t>06/07/2024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6831312-4E70-4C65-AE04-C3D58025495E}" type="slidenum">
              <a:rPr lang="es-ES" smtClean="0"/>
              <a:t>‹Nº›</a:t>
            </a:fld>
            <a:endParaRPr lang="es-ES"/>
          </a:p>
        </p:txBody>
      </p:sp>
    </p:spTree>
    <p:extLst>
      <p:ext uri="{BB962C8B-B14F-4D97-AF65-F5344CB8AC3E}">
        <p14:creationId xmlns:p14="http://schemas.microsoft.com/office/powerpoint/2010/main" val="1475770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00F1B4C-EF6A-49EE-A0AE-B8B8B6AF7000}" type="datetimeFigureOut">
              <a:rPr lang="es-ES" smtClean="0"/>
              <a:t>06/07/2024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6831312-4E70-4C65-AE04-C3D58025495E}" type="slidenum">
              <a:rPr lang="es-ES" smtClean="0"/>
              <a:t>‹Nº›</a:t>
            </a:fld>
            <a:endParaRPr lang="es-ES"/>
          </a:p>
        </p:txBody>
      </p:sp>
    </p:spTree>
    <p:extLst>
      <p:ext uri="{BB962C8B-B14F-4D97-AF65-F5344CB8AC3E}">
        <p14:creationId xmlns:p14="http://schemas.microsoft.com/office/powerpoint/2010/main" val="817102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00F1B4C-EF6A-49EE-A0AE-B8B8B6AF7000}" type="datetimeFigureOut">
              <a:rPr lang="es-ES" smtClean="0"/>
              <a:t>06/07/2024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6831312-4E70-4C65-AE04-C3D58025495E}" type="slidenum">
              <a:rPr lang="es-ES" smtClean="0"/>
              <a:t>‹Nº›</a:t>
            </a:fld>
            <a:endParaRPr lang="es-ES"/>
          </a:p>
        </p:txBody>
      </p:sp>
    </p:spTree>
    <p:extLst>
      <p:ext uri="{BB962C8B-B14F-4D97-AF65-F5344CB8AC3E}">
        <p14:creationId xmlns:p14="http://schemas.microsoft.com/office/powerpoint/2010/main" val="75733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00F1B4C-EF6A-49EE-A0AE-B8B8B6AF7000}" type="datetimeFigureOut">
              <a:rPr lang="es-ES" smtClean="0"/>
              <a:t>06/07/2024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76831312-4E70-4C65-AE04-C3D58025495E}" type="slidenum">
              <a:rPr lang="es-ES" smtClean="0"/>
              <a:t>‹Nº›</a:t>
            </a:fld>
            <a:endParaRPr lang="es-ES"/>
          </a:p>
        </p:txBody>
      </p:sp>
    </p:spTree>
    <p:extLst>
      <p:ext uri="{BB962C8B-B14F-4D97-AF65-F5344CB8AC3E}">
        <p14:creationId xmlns:p14="http://schemas.microsoft.com/office/powerpoint/2010/main" val="463045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00F1B4C-EF6A-49EE-A0AE-B8B8B6AF7000}" type="datetimeFigureOut">
              <a:rPr lang="es-ES" smtClean="0"/>
              <a:t>06/07/2024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76831312-4E70-4C65-AE04-C3D58025495E}" type="slidenum">
              <a:rPr lang="es-ES" smtClean="0"/>
              <a:t>‹Nº›</a:t>
            </a:fld>
            <a:endParaRPr lang="es-ES"/>
          </a:p>
        </p:txBody>
      </p:sp>
    </p:spTree>
    <p:extLst>
      <p:ext uri="{BB962C8B-B14F-4D97-AF65-F5344CB8AC3E}">
        <p14:creationId xmlns:p14="http://schemas.microsoft.com/office/powerpoint/2010/main" val="3059706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0F1B4C-EF6A-49EE-A0AE-B8B8B6AF7000}" type="datetimeFigureOut">
              <a:rPr lang="es-ES" smtClean="0"/>
              <a:t>06/07/2024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76831312-4E70-4C65-AE04-C3D58025495E}" type="slidenum">
              <a:rPr lang="es-ES" smtClean="0"/>
              <a:t>‹Nº›</a:t>
            </a:fld>
            <a:endParaRPr lang="es-ES"/>
          </a:p>
        </p:txBody>
      </p:sp>
    </p:spTree>
    <p:extLst>
      <p:ext uri="{BB962C8B-B14F-4D97-AF65-F5344CB8AC3E}">
        <p14:creationId xmlns:p14="http://schemas.microsoft.com/office/powerpoint/2010/main" val="713467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00F1B4C-EF6A-49EE-A0AE-B8B8B6AF7000}" type="datetimeFigureOut">
              <a:rPr lang="es-ES" smtClean="0"/>
              <a:t>06/07/2024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6831312-4E70-4C65-AE04-C3D58025495E}" type="slidenum">
              <a:rPr lang="es-ES" smtClean="0"/>
              <a:t>‹Nº›</a:t>
            </a:fld>
            <a:endParaRPr lang="es-ES"/>
          </a:p>
        </p:txBody>
      </p:sp>
    </p:spTree>
    <p:extLst>
      <p:ext uri="{BB962C8B-B14F-4D97-AF65-F5344CB8AC3E}">
        <p14:creationId xmlns:p14="http://schemas.microsoft.com/office/powerpoint/2010/main" val="296580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00F1B4C-EF6A-49EE-A0AE-B8B8B6AF7000}" type="datetimeFigureOut">
              <a:rPr lang="es-ES" smtClean="0"/>
              <a:t>06/07/2024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6831312-4E70-4C65-AE04-C3D58025495E}" type="slidenum">
              <a:rPr lang="es-ES" smtClean="0"/>
              <a:t>‹Nº›</a:t>
            </a:fld>
            <a:endParaRPr lang="es-ES"/>
          </a:p>
        </p:txBody>
      </p:sp>
    </p:spTree>
    <p:extLst>
      <p:ext uri="{BB962C8B-B14F-4D97-AF65-F5344CB8AC3E}">
        <p14:creationId xmlns:p14="http://schemas.microsoft.com/office/powerpoint/2010/main" val="540217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F1B4C-EF6A-49EE-A0AE-B8B8B6AF7000}" type="datetimeFigureOut">
              <a:rPr lang="es-ES" smtClean="0"/>
              <a:t>06/07/2024</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831312-4E70-4C65-AE04-C3D58025495E}" type="slidenum">
              <a:rPr lang="es-ES" smtClean="0"/>
              <a:t>‹Nº›</a:t>
            </a:fld>
            <a:endParaRPr lang="es-ES"/>
          </a:p>
        </p:txBody>
      </p:sp>
    </p:spTree>
    <p:extLst>
      <p:ext uri="{BB962C8B-B14F-4D97-AF65-F5344CB8AC3E}">
        <p14:creationId xmlns:p14="http://schemas.microsoft.com/office/powerpoint/2010/main" val="2166576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685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esquinas redondeadas 2">
            <a:extLst>
              <a:ext uri="{FF2B5EF4-FFF2-40B4-BE49-F238E27FC236}">
                <a16:creationId xmlns:a16="http://schemas.microsoft.com/office/drawing/2014/main" id="{A4782EB0-41EF-4F8F-9A6D-3C960041F3AE}"/>
              </a:ext>
            </a:extLst>
          </p:cNvPr>
          <p:cNvSpPr/>
          <p:nvPr/>
        </p:nvSpPr>
        <p:spPr>
          <a:xfrm>
            <a:off x="-1" y="0"/>
            <a:ext cx="9144001" cy="123245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2" y="1"/>
            <a:ext cx="9144002" cy="1232452"/>
          </a:xfrm>
        </p:spPr>
        <p:txBody>
          <a:bodyPr>
            <a:noAutofit/>
          </a:bodyPr>
          <a:lstStyle/>
          <a:p>
            <a:pPr algn="ctr"/>
            <a:r>
              <a:rPr lang="es-ES" sz="4800" b="1" u="sng" dirty="0">
                <a:ln w="6600">
                  <a:solidFill>
                    <a:schemeClr val="accent2"/>
                  </a:solidFill>
                  <a:prstDash val="solid"/>
                </a:ln>
                <a:solidFill>
                  <a:srgbClr val="FFFFFF"/>
                </a:solidFill>
                <a:effectLst>
                  <a:outerShdw dist="38100" dir="2700000" algn="tl" rotWithShape="0">
                    <a:schemeClr val="accent2"/>
                  </a:outerShdw>
                </a:effectLst>
              </a:rPr>
              <a:t>EL HOMBRE A IMAGEN DE DIOS.</a:t>
            </a:r>
            <a:br>
              <a:rPr lang="es-ES" sz="4800" b="1" u="sng" dirty="0">
                <a:ln w="6600">
                  <a:solidFill>
                    <a:schemeClr val="accent2"/>
                  </a:solidFill>
                  <a:prstDash val="solid"/>
                </a:ln>
                <a:solidFill>
                  <a:srgbClr val="FFFFFF"/>
                </a:solidFill>
                <a:effectLst>
                  <a:outerShdw dist="38100" dir="2700000" algn="tl" rotWithShape="0">
                    <a:schemeClr val="accent2"/>
                  </a:outerShdw>
                </a:effectLst>
              </a:rPr>
            </a:br>
            <a:r>
              <a:rPr lang="es-ES" sz="4800" b="1" u="sng" dirty="0">
                <a:ln w="6600">
                  <a:solidFill>
                    <a:schemeClr val="accent2"/>
                  </a:solidFill>
                  <a:prstDash val="solid"/>
                </a:ln>
                <a:solidFill>
                  <a:srgbClr val="FFFFFF"/>
                </a:solidFill>
                <a:effectLst>
                  <a:outerShdw dist="38100" dir="2700000" algn="tl" rotWithShape="0">
                    <a:schemeClr val="accent2"/>
                  </a:outerShdw>
                </a:effectLst>
              </a:rPr>
              <a:t>GENESIS.1:26-28.</a:t>
            </a:r>
          </a:p>
        </p:txBody>
      </p:sp>
      <p:sp>
        <p:nvSpPr>
          <p:cNvPr id="5" name="Marcador de contenido 4"/>
          <p:cNvSpPr>
            <a:spLocks noGrp="1"/>
          </p:cNvSpPr>
          <p:nvPr>
            <p:ph idx="1"/>
          </p:nvPr>
        </p:nvSpPr>
        <p:spPr>
          <a:xfrm>
            <a:off x="0" y="1232452"/>
            <a:ext cx="9144000" cy="5625548"/>
          </a:xfrm>
        </p:spPr>
        <p:txBody>
          <a:bodyPr>
            <a:normAutofit/>
          </a:bodyPr>
          <a:lstStyle/>
          <a:p>
            <a:r>
              <a:rPr lang="es-ES" b="1" dirty="0">
                <a:solidFill>
                  <a:schemeClr val="bg1"/>
                </a:solidFill>
              </a:rPr>
              <a:t>Y dijo Dios: Hagamos al hombre a nuestra imagen, conforme a nuestra semejanza; y ejerza dominio sobre los peces del mar, sobre las aves del cielo, sobre los ganados, sobre toda la tierra, y sobre todo reptil que se arrastra sobre la tierra. </a:t>
            </a:r>
          </a:p>
          <a:p>
            <a:pPr algn="ctr"/>
            <a:r>
              <a:rPr lang="es-ES" b="1" u="sng" dirty="0">
                <a:solidFill>
                  <a:schemeClr val="bg1"/>
                </a:solidFill>
                <a:highlight>
                  <a:srgbClr val="FF0000"/>
                </a:highlight>
              </a:rPr>
              <a:t>V.27.</a:t>
            </a:r>
          </a:p>
          <a:p>
            <a:r>
              <a:rPr lang="es-ES" b="1" dirty="0">
                <a:solidFill>
                  <a:schemeClr val="bg1"/>
                </a:solidFill>
              </a:rPr>
              <a:t>Creó, pues, Dios al hombre a imagen suya, a imagen de Dios lo creó; varón y hembra los creó. </a:t>
            </a:r>
          </a:p>
          <a:p>
            <a:pPr algn="ctr"/>
            <a:r>
              <a:rPr lang="es-ES" b="1" u="sng" dirty="0">
                <a:solidFill>
                  <a:schemeClr val="bg1"/>
                </a:solidFill>
                <a:highlight>
                  <a:srgbClr val="FF0000"/>
                </a:highlight>
              </a:rPr>
              <a:t>V.28.</a:t>
            </a:r>
          </a:p>
          <a:p>
            <a:r>
              <a:rPr lang="es-ES" b="1" dirty="0">
                <a:solidFill>
                  <a:schemeClr val="bg1"/>
                </a:solidFill>
              </a:rPr>
              <a:t>Y los bendijo Dios y les dijo: Sed fecundos y multiplicaos, y llenad la tierra y sojuzgadla; ejerced dominio sobre los peces del mar, sobre las aves del cielo y sobre todo ser viviente que se mueve sobre la tierra. </a:t>
            </a:r>
          </a:p>
          <a:p>
            <a:endParaRPr lang="es-ES" b="1" dirty="0">
              <a:solidFill>
                <a:schemeClr val="bg1"/>
              </a:solidFill>
            </a:endParaRPr>
          </a:p>
        </p:txBody>
      </p:sp>
    </p:spTree>
    <p:extLst>
      <p:ext uri="{BB962C8B-B14F-4D97-AF65-F5344CB8AC3E}">
        <p14:creationId xmlns:p14="http://schemas.microsoft.com/office/powerpoint/2010/main" val="7089996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p:cTn id="24"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2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p:cTn id="31"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32"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grpId="0"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 calcmode="lin" valueType="num">
                                      <p:cBhvr>
                                        <p:cTn id="38" dur="10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39"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40" dur="1000"/>
                                        <p:tgtEl>
                                          <p:spTgt spid="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 calcmode="lin" valueType="num">
                                      <p:cBhvr>
                                        <p:cTn id="45" dur="1000" fill="hold"/>
                                        <p:tgtEl>
                                          <p:spTgt spid="5">
                                            <p:txEl>
                                              <p:pRg st="4" end="4"/>
                                            </p:txEl>
                                          </p:spTgt>
                                        </p:tgtEl>
                                        <p:attrNameLst>
                                          <p:attrName>ppt_w</p:attrName>
                                        </p:attrNameLst>
                                      </p:cBhvr>
                                      <p:tavLst>
                                        <p:tav tm="0">
                                          <p:val>
                                            <p:strVal val="#ppt_w+.3"/>
                                          </p:val>
                                        </p:tav>
                                        <p:tav tm="100000">
                                          <p:val>
                                            <p:strVal val="#ppt_w"/>
                                          </p:val>
                                        </p:tav>
                                      </p:tavLst>
                                    </p:anim>
                                    <p:anim calcmode="lin" valueType="num">
                                      <p:cBhvr>
                                        <p:cTn id="46"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7"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Rectángulo 2"/>
          <p:cNvSpPr/>
          <p:nvPr/>
        </p:nvSpPr>
        <p:spPr>
          <a:xfrm>
            <a:off x="0" y="2564617"/>
            <a:ext cx="2671501" cy="954107"/>
          </a:xfrm>
          <a:prstGeom prst="rect">
            <a:avLst/>
          </a:prstGeom>
        </p:spPr>
        <p:txBody>
          <a:bodyPr wrap="none">
            <a:spAutoFit/>
          </a:bodyPr>
          <a:lstStyle/>
          <a:p>
            <a:pPr algn="ctr"/>
            <a:r>
              <a:rPr lang="es-ES" sz="2800" b="1" dirty="0">
                <a:solidFill>
                  <a:schemeClr val="bg1"/>
                </a:solidFill>
              </a:rPr>
              <a:t>ES FIEL.</a:t>
            </a:r>
          </a:p>
          <a:p>
            <a:pPr algn="ctr"/>
            <a:r>
              <a:rPr lang="es-ES" sz="2800" b="1" dirty="0">
                <a:solidFill>
                  <a:schemeClr val="bg1"/>
                </a:solidFill>
              </a:rPr>
              <a:t>I CORINTIOS.1:9.</a:t>
            </a:r>
          </a:p>
        </p:txBody>
      </p:sp>
      <p:sp>
        <p:nvSpPr>
          <p:cNvPr id="4" name="Rectángulo 3"/>
          <p:cNvSpPr/>
          <p:nvPr/>
        </p:nvSpPr>
        <p:spPr>
          <a:xfrm>
            <a:off x="54325" y="0"/>
            <a:ext cx="1609736" cy="830997"/>
          </a:xfrm>
          <a:prstGeom prst="rect">
            <a:avLst/>
          </a:prstGeom>
        </p:spPr>
        <p:txBody>
          <a:bodyPr wrap="none">
            <a:spAutoFit/>
          </a:bodyPr>
          <a:lstStyle/>
          <a:p>
            <a:pPr algn="ctr"/>
            <a:r>
              <a:rPr lang="es-ES" sz="4800" b="1" dirty="0">
                <a:solidFill>
                  <a:schemeClr val="bg1"/>
                </a:solidFill>
              </a:rPr>
              <a:t>DIOS.</a:t>
            </a:r>
          </a:p>
        </p:txBody>
      </p:sp>
      <p:sp>
        <p:nvSpPr>
          <p:cNvPr id="5" name="Rectángulo 4"/>
          <p:cNvSpPr/>
          <p:nvPr/>
        </p:nvSpPr>
        <p:spPr>
          <a:xfrm>
            <a:off x="5720734" y="-1141"/>
            <a:ext cx="3382657" cy="830997"/>
          </a:xfrm>
          <a:prstGeom prst="rect">
            <a:avLst/>
          </a:prstGeom>
        </p:spPr>
        <p:txBody>
          <a:bodyPr wrap="none">
            <a:spAutoFit/>
          </a:bodyPr>
          <a:lstStyle/>
          <a:p>
            <a:pPr algn="ctr"/>
            <a:r>
              <a:rPr lang="es-ES" sz="4800" b="1" dirty="0">
                <a:solidFill>
                  <a:schemeClr val="bg1"/>
                </a:solidFill>
              </a:rPr>
              <a:t>ÉL HOMBRE.</a:t>
            </a:r>
          </a:p>
        </p:txBody>
      </p:sp>
      <p:sp>
        <p:nvSpPr>
          <p:cNvPr id="6" name="Flecha izquierda y derecha 5"/>
          <p:cNvSpPr/>
          <p:nvPr/>
        </p:nvSpPr>
        <p:spPr>
          <a:xfrm>
            <a:off x="3142444" y="85449"/>
            <a:ext cx="1481072" cy="65781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bajo 6"/>
          <p:cNvSpPr/>
          <p:nvPr/>
        </p:nvSpPr>
        <p:spPr>
          <a:xfrm>
            <a:off x="533164" y="1000682"/>
            <a:ext cx="652057" cy="97840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abajo 7"/>
          <p:cNvSpPr/>
          <p:nvPr/>
        </p:nvSpPr>
        <p:spPr>
          <a:xfrm rot="2444097">
            <a:off x="7002129" y="924602"/>
            <a:ext cx="596405" cy="9784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3578960" y="1754780"/>
            <a:ext cx="2977481" cy="954107"/>
          </a:xfrm>
          <a:prstGeom prst="rect">
            <a:avLst/>
          </a:prstGeom>
        </p:spPr>
        <p:txBody>
          <a:bodyPr wrap="square">
            <a:spAutoFit/>
          </a:bodyPr>
          <a:lstStyle/>
          <a:p>
            <a:pPr algn="ctr"/>
            <a:r>
              <a:rPr lang="es-ES" sz="2800" b="1" dirty="0">
                <a:solidFill>
                  <a:schemeClr val="bg1"/>
                </a:solidFill>
              </a:rPr>
              <a:t>PUEDE SER FIEL.</a:t>
            </a:r>
            <a:br>
              <a:rPr lang="es-ES" sz="2800" b="1" dirty="0">
                <a:solidFill>
                  <a:schemeClr val="bg1"/>
                </a:solidFill>
              </a:rPr>
            </a:br>
            <a:r>
              <a:rPr lang="es-ES" sz="2800" b="1" dirty="0">
                <a:solidFill>
                  <a:schemeClr val="bg1"/>
                </a:solidFill>
              </a:rPr>
              <a:t>APOCALIPSIS.2:10.</a:t>
            </a: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2091" y="3214915"/>
            <a:ext cx="2781300" cy="3637559"/>
          </a:xfrm>
          <a:prstGeom prst="rect">
            <a:avLst/>
          </a:prstGeom>
        </p:spPr>
      </p:pic>
      <p:sp>
        <p:nvSpPr>
          <p:cNvPr id="12" name="Llamada rectangular 11"/>
          <p:cNvSpPr/>
          <p:nvPr/>
        </p:nvSpPr>
        <p:spPr>
          <a:xfrm>
            <a:off x="0" y="4537566"/>
            <a:ext cx="3103864" cy="1429555"/>
          </a:xfrm>
          <a:prstGeom prst="wedgeRectCallout">
            <a:avLst>
              <a:gd name="adj1" fmla="val -42218"/>
              <a:gd name="adj2" fmla="val -12308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Fiel es Dios, por medio de quien fuisteis llamados a la comunión con su Hijo Jesucristo, Señor nuestro. </a:t>
            </a:r>
          </a:p>
        </p:txBody>
      </p:sp>
      <p:sp>
        <p:nvSpPr>
          <p:cNvPr id="13" name="Llamada con línea 1 12"/>
          <p:cNvSpPr/>
          <p:nvPr/>
        </p:nvSpPr>
        <p:spPr>
          <a:xfrm>
            <a:off x="3142445" y="2933197"/>
            <a:ext cx="3338688" cy="2746386"/>
          </a:xfrm>
          <a:prstGeom prst="borderCallout1">
            <a:avLst>
              <a:gd name="adj1" fmla="val 14546"/>
              <a:gd name="adj2" fmla="val 94484"/>
              <a:gd name="adj3" fmla="val 42087"/>
              <a:gd name="adj4" fmla="val 12890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t> </a:t>
            </a:r>
            <a:r>
              <a:rPr lang="es-ES" sz="2000" b="1" dirty="0"/>
              <a:t>'No temas lo que estás por sufrir. He aquí, el diablo echará a algunos de vosotros en la cárcel para que seáis probados, y tendréis tribulación por diez días. Sé fiel hasta la muerte, y yo te daré la corona de la vida. </a:t>
            </a:r>
          </a:p>
        </p:txBody>
      </p:sp>
    </p:spTree>
    <p:extLst>
      <p:ext uri="{BB962C8B-B14F-4D97-AF65-F5344CB8AC3E}">
        <p14:creationId xmlns:p14="http://schemas.microsoft.com/office/powerpoint/2010/main" val="28609677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80">
                                          <p:stCondLst>
                                            <p:cond delay="0"/>
                                          </p:stCondLst>
                                        </p:cTn>
                                        <p:tgtEl>
                                          <p:spTgt spid="7"/>
                                        </p:tgtEl>
                                      </p:cBhvr>
                                    </p:animEffect>
                                    <p:anim calcmode="lin" valueType="num">
                                      <p:cBhvr>
                                        <p:cTn id="3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7" dur="26">
                                          <p:stCondLst>
                                            <p:cond delay="650"/>
                                          </p:stCondLst>
                                        </p:cTn>
                                        <p:tgtEl>
                                          <p:spTgt spid="7"/>
                                        </p:tgtEl>
                                      </p:cBhvr>
                                      <p:to x="100000" y="60000"/>
                                    </p:animScale>
                                    <p:animScale>
                                      <p:cBhvr>
                                        <p:cTn id="38" dur="166" decel="50000">
                                          <p:stCondLst>
                                            <p:cond delay="676"/>
                                          </p:stCondLst>
                                        </p:cTn>
                                        <p:tgtEl>
                                          <p:spTgt spid="7"/>
                                        </p:tgtEl>
                                      </p:cBhvr>
                                      <p:to x="100000" y="100000"/>
                                    </p:animScale>
                                    <p:animScale>
                                      <p:cBhvr>
                                        <p:cTn id="39" dur="26">
                                          <p:stCondLst>
                                            <p:cond delay="1312"/>
                                          </p:stCondLst>
                                        </p:cTn>
                                        <p:tgtEl>
                                          <p:spTgt spid="7"/>
                                        </p:tgtEl>
                                      </p:cBhvr>
                                      <p:to x="100000" y="80000"/>
                                    </p:animScale>
                                    <p:animScale>
                                      <p:cBhvr>
                                        <p:cTn id="40" dur="166" decel="50000">
                                          <p:stCondLst>
                                            <p:cond delay="1338"/>
                                          </p:stCondLst>
                                        </p:cTn>
                                        <p:tgtEl>
                                          <p:spTgt spid="7"/>
                                        </p:tgtEl>
                                      </p:cBhvr>
                                      <p:to x="100000" y="100000"/>
                                    </p:animScale>
                                    <p:animScale>
                                      <p:cBhvr>
                                        <p:cTn id="41" dur="26">
                                          <p:stCondLst>
                                            <p:cond delay="1642"/>
                                          </p:stCondLst>
                                        </p:cTn>
                                        <p:tgtEl>
                                          <p:spTgt spid="7"/>
                                        </p:tgtEl>
                                      </p:cBhvr>
                                      <p:to x="100000" y="90000"/>
                                    </p:animScale>
                                    <p:animScale>
                                      <p:cBhvr>
                                        <p:cTn id="42" dur="166" decel="50000">
                                          <p:stCondLst>
                                            <p:cond delay="1668"/>
                                          </p:stCondLst>
                                        </p:cTn>
                                        <p:tgtEl>
                                          <p:spTgt spid="7"/>
                                        </p:tgtEl>
                                      </p:cBhvr>
                                      <p:to x="100000" y="100000"/>
                                    </p:animScale>
                                    <p:animScale>
                                      <p:cBhvr>
                                        <p:cTn id="43" dur="26">
                                          <p:stCondLst>
                                            <p:cond delay="1808"/>
                                          </p:stCondLst>
                                        </p:cTn>
                                        <p:tgtEl>
                                          <p:spTgt spid="7"/>
                                        </p:tgtEl>
                                      </p:cBhvr>
                                      <p:to x="100000" y="95000"/>
                                    </p:animScale>
                                    <p:animScale>
                                      <p:cBhvr>
                                        <p:cTn id="44" dur="166" decel="50000">
                                          <p:stCondLst>
                                            <p:cond delay="1834"/>
                                          </p:stCondLst>
                                        </p:cTn>
                                        <p:tgtEl>
                                          <p:spTgt spid="7"/>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down)">
                                      <p:cBhvr>
                                        <p:cTn id="61" dur="580">
                                          <p:stCondLst>
                                            <p:cond delay="0"/>
                                          </p:stCondLst>
                                        </p:cTn>
                                        <p:tgtEl>
                                          <p:spTgt spid="5"/>
                                        </p:tgtEl>
                                      </p:cBhvr>
                                    </p:animEffect>
                                    <p:anim calcmode="lin" valueType="num">
                                      <p:cBhvr>
                                        <p:cTn id="6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7" dur="26">
                                          <p:stCondLst>
                                            <p:cond delay="650"/>
                                          </p:stCondLst>
                                        </p:cTn>
                                        <p:tgtEl>
                                          <p:spTgt spid="5"/>
                                        </p:tgtEl>
                                      </p:cBhvr>
                                      <p:to x="100000" y="60000"/>
                                    </p:animScale>
                                    <p:animScale>
                                      <p:cBhvr>
                                        <p:cTn id="68" dur="166" decel="50000">
                                          <p:stCondLst>
                                            <p:cond delay="676"/>
                                          </p:stCondLst>
                                        </p:cTn>
                                        <p:tgtEl>
                                          <p:spTgt spid="5"/>
                                        </p:tgtEl>
                                      </p:cBhvr>
                                      <p:to x="100000" y="100000"/>
                                    </p:animScale>
                                    <p:animScale>
                                      <p:cBhvr>
                                        <p:cTn id="69" dur="26">
                                          <p:stCondLst>
                                            <p:cond delay="1312"/>
                                          </p:stCondLst>
                                        </p:cTn>
                                        <p:tgtEl>
                                          <p:spTgt spid="5"/>
                                        </p:tgtEl>
                                      </p:cBhvr>
                                      <p:to x="100000" y="80000"/>
                                    </p:animScale>
                                    <p:animScale>
                                      <p:cBhvr>
                                        <p:cTn id="70" dur="166" decel="50000">
                                          <p:stCondLst>
                                            <p:cond delay="1338"/>
                                          </p:stCondLst>
                                        </p:cTn>
                                        <p:tgtEl>
                                          <p:spTgt spid="5"/>
                                        </p:tgtEl>
                                      </p:cBhvr>
                                      <p:to x="100000" y="100000"/>
                                    </p:animScale>
                                    <p:animScale>
                                      <p:cBhvr>
                                        <p:cTn id="71" dur="26">
                                          <p:stCondLst>
                                            <p:cond delay="1642"/>
                                          </p:stCondLst>
                                        </p:cTn>
                                        <p:tgtEl>
                                          <p:spTgt spid="5"/>
                                        </p:tgtEl>
                                      </p:cBhvr>
                                      <p:to x="100000" y="90000"/>
                                    </p:animScale>
                                    <p:animScale>
                                      <p:cBhvr>
                                        <p:cTn id="72" dur="166" decel="50000">
                                          <p:stCondLst>
                                            <p:cond delay="1668"/>
                                          </p:stCondLst>
                                        </p:cTn>
                                        <p:tgtEl>
                                          <p:spTgt spid="5"/>
                                        </p:tgtEl>
                                      </p:cBhvr>
                                      <p:to x="100000" y="100000"/>
                                    </p:animScale>
                                    <p:animScale>
                                      <p:cBhvr>
                                        <p:cTn id="73" dur="26">
                                          <p:stCondLst>
                                            <p:cond delay="1808"/>
                                          </p:stCondLst>
                                        </p:cTn>
                                        <p:tgtEl>
                                          <p:spTgt spid="5"/>
                                        </p:tgtEl>
                                      </p:cBhvr>
                                      <p:to x="100000" y="95000"/>
                                    </p:animScale>
                                    <p:animScale>
                                      <p:cBhvr>
                                        <p:cTn id="74" dur="166" decel="50000">
                                          <p:stCondLst>
                                            <p:cond delay="1834"/>
                                          </p:stCondLst>
                                        </p:cTn>
                                        <p:tgtEl>
                                          <p:spTgt spid="5"/>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 fill="hold"/>
                                        <p:tgtEl>
                                          <p:spTgt spid="10"/>
                                        </p:tgtEl>
                                        <p:attrNameLst>
                                          <p:attrName>ppt_w</p:attrName>
                                        </p:attrNameLst>
                                      </p:cBhvr>
                                      <p:tavLst>
                                        <p:tav tm="0">
                                          <p:val>
                                            <p:fltVal val="0"/>
                                          </p:val>
                                        </p:tav>
                                        <p:tav tm="100000">
                                          <p:val>
                                            <p:strVal val="#ppt_w"/>
                                          </p:val>
                                        </p:tav>
                                      </p:tavLst>
                                    </p:anim>
                                    <p:anim calcmode="lin" valueType="num">
                                      <p:cBhvr>
                                        <p:cTn id="80" dur="500" fill="hold"/>
                                        <p:tgtEl>
                                          <p:spTgt spid="10"/>
                                        </p:tgtEl>
                                        <p:attrNameLst>
                                          <p:attrName>ppt_h</p:attrName>
                                        </p:attrNameLst>
                                      </p:cBhvr>
                                      <p:tavLst>
                                        <p:tav tm="0">
                                          <p:val>
                                            <p:fltVal val="0"/>
                                          </p:val>
                                        </p:tav>
                                        <p:tav tm="100000">
                                          <p:val>
                                            <p:strVal val="#ppt_h"/>
                                          </p:val>
                                        </p:tav>
                                      </p:tavLst>
                                    </p:anim>
                                    <p:animEffect transition="in" filter="fade">
                                      <p:cBhvr>
                                        <p:cTn id="81" dur="500"/>
                                        <p:tgtEl>
                                          <p:spTgt spid="10"/>
                                        </p:tgtEl>
                                      </p:cBhvr>
                                    </p:animEffect>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wipe(down)">
                                      <p:cBhvr>
                                        <p:cTn id="86" dur="580">
                                          <p:stCondLst>
                                            <p:cond delay="0"/>
                                          </p:stCondLst>
                                        </p:cTn>
                                        <p:tgtEl>
                                          <p:spTgt spid="8"/>
                                        </p:tgtEl>
                                      </p:cBhvr>
                                    </p:animEffect>
                                    <p:anim calcmode="lin" valueType="num">
                                      <p:cBhvr>
                                        <p:cTn id="8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2" dur="26">
                                          <p:stCondLst>
                                            <p:cond delay="650"/>
                                          </p:stCondLst>
                                        </p:cTn>
                                        <p:tgtEl>
                                          <p:spTgt spid="8"/>
                                        </p:tgtEl>
                                      </p:cBhvr>
                                      <p:to x="100000" y="60000"/>
                                    </p:animScale>
                                    <p:animScale>
                                      <p:cBhvr>
                                        <p:cTn id="93" dur="166" decel="50000">
                                          <p:stCondLst>
                                            <p:cond delay="676"/>
                                          </p:stCondLst>
                                        </p:cTn>
                                        <p:tgtEl>
                                          <p:spTgt spid="8"/>
                                        </p:tgtEl>
                                      </p:cBhvr>
                                      <p:to x="100000" y="100000"/>
                                    </p:animScale>
                                    <p:animScale>
                                      <p:cBhvr>
                                        <p:cTn id="94" dur="26">
                                          <p:stCondLst>
                                            <p:cond delay="1312"/>
                                          </p:stCondLst>
                                        </p:cTn>
                                        <p:tgtEl>
                                          <p:spTgt spid="8"/>
                                        </p:tgtEl>
                                      </p:cBhvr>
                                      <p:to x="100000" y="80000"/>
                                    </p:animScale>
                                    <p:animScale>
                                      <p:cBhvr>
                                        <p:cTn id="95" dur="166" decel="50000">
                                          <p:stCondLst>
                                            <p:cond delay="1338"/>
                                          </p:stCondLst>
                                        </p:cTn>
                                        <p:tgtEl>
                                          <p:spTgt spid="8"/>
                                        </p:tgtEl>
                                      </p:cBhvr>
                                      <p:to x="100000" y="100000"/>
                                    </p:animScale>
                                    <p:animScale>
                                      <p:cBhvr>
                                        <p:cTn id="96" dur="26">
                                          <p:stCondLst>
                                            <p:cond delay="1642"/>
                                          </p:stCondLst>
                                        </p:cTn>
                                        <p:tgtEl>
                                          <p:spTgt spid="8"/>
                                        </p:tgtEl>
                                      </p:cBhvr>
                                      <p:to x="100000" y="90000"/>
                                    </p:animScale>
                                    <p:animScale>
                                      <p:cBhvr>
                                        <p:cTn id="97" dur="166" decel="50000">
                                          <p:stCondLst>
                                            <p:cond delay="1668"/>
                                          </p:stCondLst>
                                        </p:cTn>
                                        <p:tgtEl>
                                          <p:spTgt spid="8"/>
                                        </p:tgtEl>
                                      </p:cBhvr>
                                      <p:to x="100000" y="100000"/>
                                    </p:animScale>
                                    <p:animScale>
                                      <p:cBhvr>
                                        <p:cTn id="98" dur="26">
                                          <p:stCondLst>
                                            <p:cond delay="1808"/>
                                          </p:stCondLst>
                                        </p:cTn>
                                        <p:tgtEl>
                                          <p:spTgt spid="8"/>
                                        </p:tgtEl>
                                      </p:cBhvr>
                                      <p:to x="100000" y="95000"/>
                                    </p:animScale>
                                    <p:animScale>
                                      <p:cBhvr>
                                        <p:cTn id="99" dur="166" decel="50000">
                                          <p:stCondLst>
                                            <p:cond delay="1834"/>
                                          </p:stCondLst>
                                        </p:cTn>
                                        <p:tgtEl>
                                          <p:spTgt spid="8"/>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barn(inVertical)">
                                      <p:cBhvr>
                                        <p:cTn id="104" dur="500"/>
                                        <p:tgtEl>
                                          <p:spTgt spid="9"/>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13"/>
                                        </p:tgtEl>
                                        <p:attrNameLst>
                                          <p:attrName>style.visibility</p:attrName>
                                        </p:attrNameLst>
                                      </p:cBhvr>
                                      <p:to>
                                        <p:strVal val="visible"/>
                                      </p:to>
                                    </p:set>
                                    <p:anim calcmode="lin" valueType="num">
                                      <p:cBhvr>
                                        <p:cTn id="109" dur="500" fill="hold"/>
                                        <p:tgtEl>
                                          <p:spTgt spid="13"/>
                                        </p:tgtEl>
                                        <p:attrNameLst>
                                          <p:attrName>ppt_w</p:attrName>
                                        </p:attrNameLst>
                                      </p:cBhvr>
                                      <p:tavLst>
                                        <p:tav tm="0">
                                          <p:val>
                                            <p:fltVal val="0"/>
                                          </p:val>
                                        </p:tav>
                                        <p:tav tm="100000">
                                          <p:val>
                                            <p:strVal val="#ppt_w"/>
                                          </p:val>
                                        </p:tav>
                                      </p:tavLst>
                                    </p:anim>
                                    <p:anim calcmode="lin" valueType="num">
                                      <p:cBhvr>
                                        <p:cTn id="110" dur="500" fill="hold"/>
                                        <p:tgtEl>
                                          <p:spTgt spid="13"/>
                                        </p:tgtEl>
                                        <p:attrNameLst>
                                          <p:attrName>ppt_h</p:attrName>
                                        </p:attrNameLst>
                                      </p:cBhvr>
                                      <p:tavLst>
                                        <p:tav tm="0">
                                          <p:val>
                                            <p:fltVal val="0"/>
                                          </p:val>
                                        </p:tav>
                                        <p:tav tm="100000">
                                          <p:val>
                                            <p:strVal val="#ppt_h"/>
                                          </p:val>
                                        </p:tav>
                                      </p:tavLst>
                                    </p:anim>
                                    <p:animEffect transition="in" filter="fade">
                                      <p:cBhvr>
                                        <p:cTn id="1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animBg="1"/>
      <p:bldP spid="9" grpId="0"/>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Rectángulo 2"/>
          <p:cNvSpPr/>
          <p:nvPr/>
        </p:nvSpPr>
        <p:spPr>
          <a:xfrm>
            <a:off x="0" y="0"/>
            <a:ext cx="1609736" cy="830997"/>
          </a:xfrm>
          <a:prstGeom prst="rect">
            <a:avLst/>
          </a:prstGeom>
        </p:spPr>
        <p:txBody>
          <a:bodyPr wrap="none">
            <a:spAutoFit/>
          </a:bodyPr>
          <a:lstStyle/>
          <a:p>
            <a:pPr algn="ctr"/>
            <a:r>
              <a:rPr lang="es-ES" sz="4800" b="1" dirty="0">
                <a:solidFill>
                  <a:schemeClr val="bg1"/>
                </a:solidFill>
              </a:rPr>
              <a:t>DIOS.</a:t>
            </a:r>
          </a:p>
        </p:txBody>
      </p:sp>
      <p:sp>
        <p:nvSpPr>
          <p:cNvPr id="4" name="Rectángulo 3"/>
          <p:cNvSpPr/>
          <p:nvPr/>
        </p:nvSpPr>
        <p:spPr>
          <a:xfrm>
            <a:off x="5761343" y="0"/>
            <a:ext cx="3382657" cy="830997"/>
          </a:xfrm>
          <a:prstGeom prst="rect">
            <a:avLst/>
          </a:prstGeom>
        </p:spPr>
        <p:txBody>
          <a:bodyPr wrap="none">
            <a:spAutoFit/>
          </a:bodyPr>
          <a:lstStyle/>
          <a:p>
            <a:pPr algn="ctr"/>
            <a:r>
              <a:rPr lang="es-ES" sz="4800" b="1" dirty="0">
                <a:solidFill>
                  <a:schemeClr val="bg1"/>
                </a:solidFill>
              </a:rPr>
              <a:t>ÉL HOMBRE.</a:t>
            </a:r>
          </a:p>
        </p:txBody>
      </p:sp>
      <p:sp>
        <p:nvSpPr>
          <p:cNvPr id="5" name="Flecha izquierda y derecha 4"/>
          <p:cNvSpPr/>
          <p:nvPr/>
        </p:nvSpPr>
        <p:spPr>
          <a:xfrm>
            <a:off x="3077462" y="173181"/>
            <a:ext cx="1610447" cy="65781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bajo 5"/>
          <p:cNvSpPr/>
          <p:nvPr/>
        </p:nvSpPr>
        <p:spPr>
          <a:xfrm>
            <a:off x="562551" y="1017430"/>
            <a:ext cx="609425" cy="1081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bajo 6"/>
          <p:cNvSpPr/>
          <p:nvPr/>
        </p:nvSpPr>
        <p:spPr>
          <a:xfrm rot="3063446">
            <a:off x="7237927" y="978793"/>
            <a:ext cx="695459" cy="115909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0" y="2685021"/>
            <a:ext cx="2936383" cy="954107"/>
          </a:xfrm>
          <a:prstGeom prst="rect">
            <a:avLst/>
          </a:prstGeom>
        </p:spPr>
        <p:txBody>
          <a:bodyPr wrap="square">
            <a:spAutoFit/>
          </a:bodyPr>
          <a:lstStyle/>
          <a:p>
            <a:pPr algn="ctr"/>
            <a:r>
              <a:rPr lang="es-ES" sz="2800" b="1" dirty="0">
                <a:solidFill>
                  <a:schemeClr val="bg1"/>
                </a:solidFill>
              </a:rPr>
              <a:t>ES COMPASIVO.</a:t>
            </a:r>
            <a:br>
              <a:rPr lang="es-ES" sz="2800" b="1" dirty="0">
                <a:solidFill>
                  <a:schemeClr val="bg1"/>
                </a:solidFill>
              </a:rPr>
            </a:br>
            <a:r>
              <a:rPr lang="es-ES" sz="2800" b="1" dirty="0">
                <a:solidFill>
                  <a:schemeClr val="bg1"/>
                </a:solidFill>
              </a:rPr>
              <a:t>LUCAS.6:36.</a:t>
            </a:r>
          </a:p>
        </p:txBody>
      </p:sp>
      <p:sp>
        <p:nvSpPr>
          <p:cNvPr id="9" name="Rectángulo 8"/>
          <p:cNvSpPr/>
          <p:nvPr/>
        </p:nvSpPr>
        <p:spPr>
          <a:xfrm>
            <a:off x="3418092" y="2099255"/>
            <a:ext cx="3827523" cy="954107"/>
          </a:xfrm>
          <a:prstGeom prst="rect">
            <a:avLst/>
          </a:prstGeom>
        </p:spPr>
        <p:txBody>
          <a:bodyPr wrap="none">
            <a:spAutoFit/>
          </a:bodyPr>
          <a:lstStyle/>
          <a:p>
            <a:pPr algn="ctr"/>
            <a:r>
              <a:rPr lang="es-ES" sz="2800" b="1" dirty="0">
                <a:solidFill>
                  <a:schemeClr val="bg1"/>
                </a:solidFill>
              </a:rPr>
              <a:t>PUEDE SER COMPASIVO.</a:t>
            </a:r>
          </a:p>
          <a:p>
            <a:pPr algn="ctr"/>
            <a:r>
              <a:rPr lang="es-ES" sz="2800" b="1" dirty="0">
                <a:solidFill>
                  <a:schemeClr val="bg1"/>
                </a:solidFill>
              </a:rPr>
              <a:t>EFESIOS.4:32.</a:t>
            </a:r>
          </a:p>
        </p:txBody>
      </p:sp>
      <p:sp>
        <p:nvSpPr>
          <p:cNvPr id="11" name="Llamada rectangular 10"/>
          <p:cNvSpPr/>
          <p:nvPr/>
        </p:nvSpPr>
        <p:spPr>
          <a:xfrm>
            <a:off x="0" y="4430333"/>
            <a:ext cx="2936382" cy="1094704"/>
          </a:xfrm>
          <a:prstGeom prst="wedgeRectCallout">
            <a:avLst>
              <a:gd name="adj1" fmla="val -37064"/>
              <a:gd name="adj2" fmla="val -12102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Sed misericordiosos, así como vuestro Padre es misericordioso. </a:t>
            </a:r>
          </a:p>
        </p:txBody>
      </p:sp>
      <p:sp>
        <p:nvSpPr>
          <p:cNvPr id="12" name="Llamada con línea 1 11"/>
          <p:cNvSpPr/>
          <p:nvPr/>
        </p:nvSpPr>
        <p:spPr>
          <a:xfrm>
            <a:off x="3193774" y="3523129"/>
            <a:ext cx="3416931" cy="2001907"/>
          </a:xfrm>
          <a:prstGeom prst="borderCallout1">
            <a:avLst>
              <a:gd name="adj1" fmla="val 43750"/>
              <a:gd name="adj2" fmla="val 98871"/>
              <a:gd name="adj3" fmla="val 63429"/>
              <a:gd name="adj4" fmla="val 14067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Sed más bien amables unos con otros, misericordiosos, perdonándoos unos a otros, así como también Dios os perdonó en Cristo. </a:t>
            </a:r>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6335" y="3053362"/>
            <a:ext cx="2186656" cy="3804639"/>
          </a:xfrm>
          <a:prstGeom prst="rect">
            <a:avLst/>
          </a:prstGeom>
        </p:spPr>
      </p:pic>
    </p:spTree>
    <p:extLst>
      <p:ext uri="{BB962C8B-B14F-4D97-AF65-F5344CB8AC3E}">
        <p14:creationId xmlns:p14="http://schemas.microsoft.com/office/powerpoint/2010/main" val="28997382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down)">
                                      <p:cBhvr>
                                        <p:cTn id="54" dur="580">
                                          <p:stCondLst>
                                            <p:cond delay="0"/>
                                          </p:stCondLst>
                                        </p:cTn>
                                        <p:tgtEl>
                                          <p:spTgt spid="11"/>
                                        </p:tgtEl>
                                      </p:cBhvr>
                                    </p:animEffect>
                                    <p:anim calcmode="lin" valueType="num">
                                      <p:cBhvr>
                                        <p:cTn id="5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0" dur="26">
                                          <p:stCondLst>
                                            <p:cond delay="650"/>
                                          </p:stCondLst>
                                        </p:cTn>
                                        <p:tgtEl>
                                          <p:spTgt spid="11"/>
                                        </p:tgtEl>
                                      </p:cBhvr>
                                      <p:to x="100000" y="60000"/>
                                    </p:animScale>
                                    <p:animScale>
                                      <p:cBhvr>
                                        <p:cTn id="61" dur="166" decel="50000">
                                          <p:stCondLst>
                                            <p:cond delay="676"/>
                                          </p:stCondLst>
                                        </p:cTn>
                                        <p:tgtEl>
                                          <p:spTgt spid="11"/>
                                        </p:tgtEl>
                                      </p:cBhvr>
                                      <p:to x="100000" y="100000"/>
                                    </p:animScale>
                                    <p:animScale>
                                      <p:cBhvr>
                                        <p:cTn id="62" dur="26">
                                          <p:stCondLst>
                                            <p:cond delay="1312"/>
                                          </p:stCondLst>
                                        </p:cTn>
                                        <p:tgtEl>
                                          <p:spTgt spid="11"/>
                                        </p:tgtEl>
                                      </p:cBhvr>
                                      <p:to x="100000" y="80000"/>
                                    </p:animScale>
                                    <p:animScale>
                                      <p:cBhvr>
                                        <p:cTn id="63" dur="166" decel="50000">
                                          <p:stCondLst>
                                            <p:cond delay="1338"/>
                                          </p:stCondLst>
                                        </p:cTn>
                                        <p:tgtEl>
                                          <p:spTgt spid="11"/>
                                        </p:tgtEl>
                                      </p:cBhvr>
                                      <p:to x="100000" y="100000"/>
                                    </p:animScale>
                                    <p:animScale>
                                      <p:cBhvr>
                                        <p:cTn id="64" dur="26">
                                          <p:stCondLst>
                                            <p:cond delay="1642"/>
                                          </p:stCondLst>
                                        </p:cTn>
                                        <p:tgtEl>
                                          <p:spTgt spid="11"/>
                                        </p:tgtEl>
                                      </p:cBhvr>
                                      <p:to x="100000" y="90000"/>
                                    </p:animScale>
                                    <p:animScale>
                                      <p:cBhvr>
                                        <p:cTn id="65" dur="166" decel="50000">
                                          <p:stCondLst>
                                            <p:cond delay="1668"/>
                                          </p:stCondLst>
                                        </p:cTn>
                                        <p:tgtEl>
                                          <p:spTgt spid="11"/>
                                        </p:tgtEl>
                                      </p:cBhvr>
                                      <p:to x="100000" y="100000"/>
                                    </p:animScale>
                                    <p:animScale>
                                      <p:cBhvr>
                                        <p:cTn id="66" dur="26">
                                          <p:stCondLst>
                                            <p:cond delay="1808"/>
                                          </p:stCondLst>
                                        </p:cTn>
                                        <p:tgtEl>
                                          <p:spTgt spid="11"/>
                                        </p:tgtEl>
                                      </p:cBhvr>
                                      <p:to x="100000" y="95000"/>
                                    </p:animScale>
                                    <p:animScale>
                                      <p:cBhvr>
                                        <p:cTn id="67" dur="166" decel="50000">
                                          <p:stCondLst>
                                            <p:cond delay="1834"/>
                                          </p:stCondLst>
                                        </p:cTn>
                                        <p:tgtEl>
                                          <p:spTgt spid="11"/>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additive="base">
                                        <p:cTn id="72" dur="500" fill="hold"/>
                                        <p:tgtEl>
                                          <p:spTgt spid="4"/>
                                        </p:tgtEl>
                                        <p:attrNameLst>
                                          <p:attrName>ppt_x</p:attrName>
                                        </p:attrNameLst>
                                      </p:cBhvr>
                                      <p:tavLst>
                                        <p:tav tm="0">
                                          <p:val>
                                            <p:strVal val="#ppt_x"/>
                                          </p:val>
                                        </p:tav>
                                        <p:tav tm="100000">
                                          <p:val>
                                            <p:strVal val="#ppt_x"/>
                                          </p:val>
                                        </p:tav>
                                      </p:tavLst>
                                    </p:anim>
                                    <p:anim calcmode="lin" valueType="num">
                                      <p:cBhvr additive="base">
                                        <p:cTn id="7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500" fill="hold"/>
                                        <p:tgtEl>
                                          <p:spTgt spid="13"/>
                                        </p:tgtEl>
                                        <p:attrNameLst>
                                          <p:attrName>ppt_w</p:attrName>
                                        </p:attrNameLst>
                                      </p:cBhvr>
                                      <p:tavLst>
                                        <p:tav tm="0">
                                          <p:val>
                                            <p:fltVal val="0"/>
                                          </p:val>
                                        </p:tav>
                                        <p:tav tm="100000">
                                          <p:val>
                                            <p:strVal val="#ppt_w"/>
                                          </p:val>
                                        </p:tav>
                                      </p:tavLst>
                                    </p:anim>
                                    <p:anim calcmode="lin" valueType="num">
                                      <p:cBhvr>
                                        <p:cTn id="79" dur="500" fill="hold"/>
                                        <p:tgtEl>
                                          <p:spTgt spid="13"/>
                                        </p:tgtEl>
                                        <p:attrNameLst>
                                          <p:attrName>ppt_h</p:attrName>
                                        </p:attrNameLst>
                                      </p:cBhvr>
                                      <p:tavLst>
                                        <p:tav tm="0">
                                          <p:val>
                                            <p:fltVal val="0"/>
                                          </p:val>
                                        </p:tav>
                                        <p:tav tm="100000">
                                          <p:val>
                                            <p:strVal val="#ppt_h"/>
                                          </p:val>
                                        </p:tav>
                                      </p:tavLst>
                                    </p:anim>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wipe(down)">
                                      <p:cBhvr>
                                        <p:cTn id="85" dur="580">
                                          <p:stCondLst>
                                            <p:cond delay="0"/>
                                          </p:stCondLst>
                                        </p:cTn>
                                        <p:tgtEl>
                                          <p:spTgt spid="7"/>
                                        </p:tgtEl>
                                      </p:cBhvr>
                                    </p:animEffect>
                                    <p:anim calcmode="lin" valueType="num">
                                      <p:cBhvr>
                                        <p:cTn id="8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91" dur="26">
                                          <p:stCondLst>
                                            <p:cond delay="650"/>
                                          </p:stCondLst>
                                        </p:cTn>
                                        <p:tgtEl>
                                          <p:spTgt spid="7"/>
                                        </p:tgtEl>
                                      </p:cBhvr>
                                      <p:to x="100000" y="60000"/>
                                    </p:animScale>
                                    <p:animScale>
                                      <p:cBhvr>
                                        <p:cTn id="92" dur="166" decel="50000">
                                          <p:stCondLst>
                                            <p:cond delay="676"/>
                                          </p:stCondLst>
                                        </p:cTn>
                                        <p:tgtEl>
                                          <p:spTgt spid="7"/>
                                        </p:tgtEl>
                                      </p:cBhvr>
                                      <p:to x="100000" y="100000"/>
                                    </p:animScale>
                                    <p:animScale>
                                      <p:cBhvr>
                                        <p:cTn id="93" dur="26">
                                          <p:stCondLst>
                                            <p:cond delay="1312"/>
                                          </p:stCondLst>
                                        </p:cTn>
                                        <p:tgtEl>
                                          <p:spTgt spid="7"/>
                                        </p:tgtEl>
                                      </p:cBhvr>
                                      <p:to x="100000" y="80000"/>
                                    </p:animScale>
                                    <p:animScale>
                                      <p:cBhvr>
                                        <p:cTn id="94" dur="166" decel="50000">
                                          <p:stCondLst>
                                            <p:cond delay="1338"/>
                                          </p:stCondLst>
                                        </p:cTn>
                                        <p:tgtEl>
                                          <p:spTgt spid="7"/>
                                        </p:tgtEl>
                                      </p:cBhvr>
                                      <p:to x="100000" y="100000"/>
                                    </p:animScale>
                                    <p:animScale>
                                      <p:cBhvr>
                                        <p:cTn id="95" dur="26">
                                          <p:stCondLst>
                                            <p:cond delay="1642"/>
                                          </p:stCondLst>
                                        </p:cTn>
                                        <p:tgtEl>
                                          <p:spTgt spid="7"/>
                                        </p:tgtEl>
                                      </p:cBhvr>
                                      <p:to x="100000" y="90000"/>
                                    </p:animScale>
                                    <p:animScale>
                                      <p:cBhvr>
                                        <p:cTn id="96" dur="166" decel="50000">
                                          <p:stCondLst>
                                            <p:cond delay="1668"/>
                                          </p:stCondLst>
                                        </p:cTn>
                                        <p:tgtEl>
                                          <p:spTgt spid="7"/>
                                        </p:tgtEl>
                                      </p:cBhvr>
                                      <p:to x="100000" y="100000"/>
                                    </p:animScale>
                                    <p:animScale>
                                      <p:cBhvr>
                                        <p:cTn id="97" dur="26">
                                          <p:stCondLst>
                                            <p:cond delay="1808"/>
                                          </p:stCondLst>
                                        </p:cTn>
                                        <p:tgtEl>
                                          <p:spTgt spid="7"/>
                                        </p:tgtEl>
                                      </p:cBhvr>
                                      <p:to x="100000" y="95000"/>
                                    </p:animScale>
                                    <p:animScale>
                                      <p:cBhvr>
                                        <p:cTn id="98" dur="166" decel="50000">
                                          <p:stCondLst>
                                            <p:cond delay="1834"/>
                                          </p:stCondLst>
                                        </p:cTn>
                                        <p:tgtEl>
                                          <p:spTgt spid="7"/>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barn(inVertical)">
                                      <p:cBhvr>
                                        <p:cTn id="103" dur="500"/>
                                        <p:tgtEl>
                                          <p:spTgt spid="9"/>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12"/>
                                        </p:tgtEl>
                                        <p:attrNameLst>
                                          <p:attrName>style.visibility</p:attrName>
                                        </p:attrNameLst>
                                      </p:cBhvr>
                                      <p:to>
                                        <p:strVal val="visible"/>
                                      </p:to>
                                    </p:set>
                                    <p:anim calcmode="lin" valueType="num">
                                      <p:cBhvr>
                                        <p:cTn id="108" dur="500" fill="hold"/>
                                        <p:tgtEl>
                                          <p:spTgt spid="12"/>
                                        </p:tgtEl>
                                        <p:attrNameLst>
                                          <p:attrName>ppt_w</p:attrName>
                                        </p:attrNameLst>
                                      </p:cBhvr>
                                      <p:tavLst>
                                        <p:tav tm="0">
                                          <p:val>
                                            <p:fltVal val="0"/>
                                          </p:val>
                                        </p:tav>
                                        <p:tav tm="100000">
                                          <p:val>
                                            <p:strVal val="#ppt_w"/>
                                          </p:val>
                                        </p:tav>
                                      </p:tavLst>
                                    </p:anim>
                                    <p:anim calcmode="lin" valueType="num">
                                      <p:cBhvr>
                                        <p:cTn id="109" dur="500" fill="hold"/>
                                        <p:tgtEl>
                                          <p:spTgt spid="12"/>
                                        </p:tgtEl>
                                        <p:attrNameLst>
                                          <p:attrName>ppt_h</p:attrName>
                                        </p:attrNameLst>
                                      </p:cBhvr>
                                      <p:tavLst>
                                        <p:tav tm="0">
                                          <p:val>
                                            <p:fltVal val="0"/>
                                          </p:val>
                                        </p:tav>
                                        <p:tav tm="100000">
                                          <p:val>
                                            <p:strVal val="#ppt_h"/>
                                          </p:val>
                                        </p:tav>
                                      </p:tavLst>
                                    </p:anim>
                                    <p:animEffect transition="in" filter="fade">
                                      <p:cBhvr>
                                        <p:cTn id="1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p:bldP spid="9" grpId="0"/>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Rectángulo 2"/>
          <p:cNvSpPr/>
          <p:nvPr/>
        </p:nvSpPr>
        <p:spPr>
          <a:xfrm>
            <a:off x="0" y="0"/>
            <a:ext cx="1609736" cy="830997"/>
          </a:xfrm>
          <a:prstGeom prst="rect">
            <a:avLst/>
          </a:prstGeom>
        </p:spPr>
        <p:txBody>
          <a:bodyPr wrap="none">
            <a:spAutoFit/>
          </a:bodyPr>
          <a:lstStyle/>
          <a:p>
            <a:pPr algn="ctr"/>
            <a:r>
              <a:rPr lang="es-ES" sz="4800" b="1" dirty="0">
                <a:solidFill>
                  <a:schemeClr val="bg1"/>
                </a:solidFill>
              </a:rPr>
              <a:t>DIOS.</a:t>
            </a:r>
          </a:p>
        </p:txBody>
      </p:sp>
      <p:sp>
        <p:nvSpPr>
          <p:cNvPr id="4" name="Rectángulo 3"/>
          <p:cNvSpPr/>
          <p:nvPr/>
        </p:nvSpPr>
        <p:spPr>
          <a:xfrm>
            <a:off x="5761341" y="-28327"/>
            <a:ext cx="3382657" cy="830997"/>
          </a:xfrm>
          <a:prstGeom prst="rect">
            <a:avLst/>
          </a:prstGeom>
        </p:spPr>
        <p:txBody>
          <a:bodyPr wrap="none">
            <a:spAutoFit/>
          </a:bodyPr>
          <a:lstStyle/>
          <a:p>
            <a:pPr algn="ctr"/>
            <a:r>
              <a:rPr lang="es-ES" sz="4800" b="1" dirty="0">
                <a:solidFill>
                  <a:schemeClr val="bg1"/>
                </a:solidFill>
              </a:rPr>
              <a:t>ÉL HOMBRE.</a:t>
            </a:r>
          </a:p>
        </p:txBody>
      </p:sp>
      <p:sp>
        <p:nvSpPr>
          <p:cNvPr id="5" name="Flecha izquierda y derecha 4"/>
          <p:cNvSpPr/>
          <p:nvPr/>
        </p:nvSpPr>
        <p:spPr>
          <a:xfrm>
            <a:off x="2964028" y="86590"/>
            <a:ext cx="1443022" cy="65781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bajo 5"/>
          <p:cNvSpPr/>
          <p:nvPr/>
        </p:nvSpPr>
        <p:spPr>
          <a:xfrm>
            <a:off x="470017" y="1120073"/>
            <a:ext cx="669701" cy="117197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bajo 6"/>
          <p:cNvSpPr/>
          <p:nvPr/>
        </p:nvSpPr>
        <p:spPr>
          <a:xfrm rot="3151292">
            <a:off x="7054393" y="665195"/>
            <a:ext cx="622383" cy="108143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0" y="2801852"/>
            <a:ext cx="2829301" cy="954107"/>
          </a:xfrm>
          <a:prstGeom prst="rect">
            <a:avLst/>
          </a:prstGeom>
        </p:spPr>
        <p:txBody>
          <a:bodyPr wrap="none">
            <a:spAutoFit/>
          </a:bodyPr>
          <a:lstStyle/>
          <a:p>
            <a:pPr algn="ctr"/>
            <a:r>
              <a:rPr lang="es-ES" sz="2800" b="1" dirty="0">
                <a:solidFill>
                  <a:schemeClr val="bg1"/>
                </a:solidFill>
              </a:rPr>
              <a:t>ES SABIO.</a:t>
            </a:r>
          </a:p>
          <a:p>
            <a:pPr algn="ctr"/>
            <a:r>
              <a:rPr lang="es-ES" sz="2800" b="1" dirty="0">
                <a:solidFill>
                  <a:schemeClr val="bg1"/>
                </a:solidFill>
              </a:rPr>
              <a:t>ROMANOS.16:27.</a:t>
            </a:r>
          </a:p>
        </p:txBody>
      </p:sp>
      <p:sp>
        <p:nvSpPr>
          <p:cNvPr id="9" name="Rectángulo 8"/>
          <p:cNvSpPr/>
          <p:nvPr/>
        </p:nvSpPr>
        <p:spPr>
          <a:xfrm>
            <a:off x="3677684" y="1299308"/>
            <a:ext cx="2925481" cy="954107"/>
          </a:xfrm>
          <a:prstGeom prst="rect">
            <a:avLst/>
          </a:prstGeom>
        </p:spPr>
        <p:txBody>
          <a:bodyPr wrap="none">
            <a:spAutoFit/>
          </a:bodyPr>
          <a:lstStyle/>
          <a:p>
            <a:pPr algn="ctr"/>
            <a:r>
              <a:rPr lang="es-ES" sz="2800" b="1" dirty="0">
                <a:solidFill>
                  <a:schemeClr val="bg1"/>
                </a:solidFill>
              </a:rPr>
              <a:t>PUEDE SER SABIO.</a:t>
            </a:r>
          </a:p>
          <a:p>
            <a:pPr algn="ctr"/>
            <a:r>
              <a:rPr lang="es-ES" sz="2800" b="1" dirty="0">
                <a:solidFill>
                  <a:schemeClr val="bg1"/>
                </a:solidFill>
              </a:rPr>
              <a:t>ROMANOS.16:19.</a:t>
            </a: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6558" y="3477297"/>
            <a:ext cx="2717442" cy="3380704"/>
          </a:xfrm>
          <a:prstGeom prst="rect">
            <a:avLst/>
          </a:prstGeom>
        </p:spPr>
      </p:pic>
      <p:sp>
        <p:nvSpPr>
          <p:cNvPr id="11" name="Llamada rectangular 10"/>
          <p:cNvSpPr/>
          <p:nvPr/>
        </p:nvSpPr>
        <p:spPr>
          <a:xfrm>
            <a:off x="0" y="4842456"/>
            <a:ext cx="3425780" cy="1159099"/>
          </a:xfrm>
          <a:prstGeom prst="wedgeRectCallout">
            <a:avLst>
              <a:gd name="adj1" fmla="val -42262"/>
              <a:gd name="adj2" fmla="val -14527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al único y sabio Dios, por medio de Jesucristo, sea la gloria para siempre. Amén. </a:t>
            </a:r>
          </a:p>
        </p:txBody>
      </p:sp>
      <p:sp>
        <p:nvSpPr>
          <p:cNvPr id="12" name="Llamada con línea 1 11"/>
          <p:cNvSpPr/>
          <p:nvPr/>
        </p:nvSpPr>
        <p:spPr>
          <a:xfrm>
            <a:off x="3063145" y="2331077"/>
            <a:ext cx="3251555" cy="2511378"/>
          </a:xfrm>
          <a:prstGeom prst="borderCallout1">
            <a:avLst>
              <a:gd name="adj1" fmla="val 50211"/>
              <a:gd name="adj2" fmla="val 93313"/>
              <a:gd name="adj3" fmla="val 79916"/>
              <a:gd name="adj4" fmla="val 12174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Porque la noticia de vuestra obediencia se ha extendido a todos; por tanto, me regocijo por vosotros, pero quiero que seáis sabios para lo bueno e inocentes para lo malo. </a:t>
            </a:r>
          </a:p>
        </p:txBody>
      </p:sp>
    </p:spTree>
    <p:extLst>
      <p:ext uri="{BB962C8B-B14F-4D97-AF65-F5344CB8AC3E}">
        <p14:creationId xmlns:p14="http://schemas.microsoft.com/office/powerpoint/2010/main" val="11875859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80">
                                          <p:stCondLst>
                                            <p:cond delay="0"/>
                                          </p:stCondLst>
                                        </p:cTn>
                                        <p:tgtEl>
                                          <p:spTgt spid="7"/>
                                        </p:tgtEl>
                                      </p:cBhvr>
                                    </p:animEffect>
                                    <p:anim calcmode="lin" valueType="num">
                                      <p:cBhvr>
                                        <p:cTn id="7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0" dur="26">
                                          <p:stCondLst>
                                            <p:cond delay="650"/>
                                          </p:stCondLst>
                                        </p:cTn>
                                        <p:tgtEl>
                                          <p:spTgt spid="7"/>
                                        </p:tgtEl>
                                      </p:cBhvr>
                                      <p:to x="100000" y="60000"/>
                                    </p:animScale>
                                    <p:animScale>
                                      <p:cBhvr>
                                        <p:cTn id="81" dur="166" decel="50000">
                                          <p:stCondLst>
                                            <p:cond delay="676"/>
                                          </p:stCondLst>
                                        </p:cTn>
                                        <p:tgtEl>
                                          <p:spTgt spid="7"/>
                                        </p:tgtEl>
                                      </p:cBhvr>
                                      <p:to x="100000" y="100000"/>
                                    </p:animScale>
                                    <p:animScale>
                                      <p:cBhvr>
                                        <p:cTn id="82" dur="26">
                                          <p:stCondLst>
                                            <p:cond delay="1312"/>
                                          </p:stCondLst>
                                        </p:cTn>
                                        <p:tgtEl>
                                          <p:spTgt spid="7"/>
                                        </p:tgtEl>
                                      </p:cBhvr>
                                      <p:to x="100000" y="80000"/>
                                    </p:animScale>
                                    <p:animScale>
                                      <p:cBhvr>
                                        <p:cTn id="83" dur="166" decel="50000">
                                          <p:stCondLst>
                                            <p:cond delay="1338"/>
                                          </p:stCondLst>
                                        </p:cTn>
                                        <p:tgtEl>
                                          <p:spTgt spid="7"/>
                                        </p:tgtEl>
                                      </p:cBhvr>
                                      <p:to x="100000" y="100000"/>
                                    </p:animScale>
                                    <p:animScale>
                                      <p:cBhvr>
                                        <p:cTn id="84" dur="26">
                                          <p:stCondLst>
                                            <p:cond delay="1642"/>
                                          </p:stCondLst>
                                        </p:cTn>
                                        <p:tgtEl>
                                          <p:spTgt spid="7"/>
                                        </p:tgtEl>
                                      </p:cBhvr>
                                      <p:to x="100000" y="90000"/>
                                    </p:animScale>
                                    <p:animScale>
                                      <p:cBhvr>
                                        <p:cTn id="85" dur="166" decel="50000">
                                          <p:stCondLst>
                                            <p:cond delay="1668"/>
                                          </p:stCondLst>
                                        </p:cTn>
                                        <p:tgtEl>
                                          <p:spTgt spid="7"/>
                                        </p:tgtEl>
                                      </p:cBhvr>
                                      <p:to x="100000" y="100000"/>
                                    </p:animScale>
                                    <p:animScale>
                                      <p:cBhvr>
                                        <p:cTn id="86" dur="26">
                                          <p:stCondLst>
                                            <p:cond delay="1808"/>
                                          </p:stCondLst>
                                        </p:cTn>
                                        <p:tgtEl>
                                          <p:spTgt spid="7"/>
                                        </p:tgtEl>
                                      </p:cBhvr>
                                      <p:to x="100000" y="95000"/>
                                    </p:animScale>
                                    <p:animScale>
                                      <p:cBhvr>
                                        <p:cTn id="87" dur="166" decel="50000">
                                          <p:stCondLst>
                                            <p:cond delay="1834"/>
                                          </p:stCondLst>
                                        </p:cTn>
                                        <p:tgtEl>
                                          <p:spTgt spid="7"/>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barn(inVertical)">
                                      <p:cBhvr>
                                        <p:cTn id="92" dur="500"/>
                                        <p:tgtEl>
                                          <p:spTgt spid="9"/>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p:cTn id="97" dur="500" fill="hold"/>
                                        <p:tgtEl>
                                          <p:spTgt spid="12"/>
                                        </p:tgtEl>
                                        <p:attrNameLst>
                                          <p:attrName>ppt_w</p:attrName>
                                        </p:attrNameLst>
                                      </p:cBhvr>
                                      <p:tavLst>
                                        <p:tav tm="0">
                                          <p:val>
                                            <p:fltVal val="0"/>
                                          </p:val>
                                        </p:tav>
                                        <p:tav tm="100000">
                                          <p:val>
                                            <p:strVal val="#ppt_w"/>
                                          </p:val>
                                        </p:tav>
                                      </p:tavLst>
                                    </p:anim>
                                    <p:anim calcmode="lin" valueType="num">
                                      <p:cBhvr>
                                        <p:cTn id="98" dur="500" fill="hold"/>
                                        <p:tgtEl>
                                          <p:spTgt spid="12"/>
                                        </p:tgtEl>
                                        <p:attrNameLst>
                                          <p:attrName>ppt_h</p:attrName>
                                        </p:attrNameLst>
                                      </p:cBhvr>
                                      <p:tavLst>
                                        <p:tav tm="0">
                                          <p:val>
                                            <p:fltVal val="0"/>
                                          </p:val>
                                        </p:tav>
                                        <p:tav tm="100000">
                                          <p:val>
                                            <p:strVal val="#ppt_h"/>
                                          </p:val>
                                        </p:tav>
                                      </p:tavLst>
                                    </p:anim>
                                    <p:animEffect transition="in" filter="fade">
                                      <p:cBhvr>
                                        <p:cTn id="9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p:bldP spid="9" grpId="0"/>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Rectángulo 2"/>
          <p:cNvSpPr/>
          <p:nvPr/>
        </p:nvSpPr>
        <p:spPr>
          <a:xfrm>
            <a:off x="0" y="0"/>
            <a:ext cx="1609736" cy="830997"/>
          </a:xfrm>
          <a:prstGeom prst="rect">
            <a:avLst/>
          </a:prstGeom>
        </p:spPr>
        <p:txBody>
          <a:bodyPr wrap="none">
            <a:spAutoFit/>
          </a:bodyPr>
          <a:lstStyle/>
          <a:p>
            <a:pPr algn="ctr"/>
            <a:r>
              <a:rPr lang="es-ES" sz="4800" b="1" dirty="0">
                <a:solidFill>
                  <a:schemeClr val="bg1"/>
                </a:solidFill>
              </a:rPr>
              <a:t>DIOS.</a:t>
            </a:r>
          </a:p>
        </p:txBody>
      </p:sp>
      <p:sp>
        <p:nvSpPr>
          <p:cNvPr id="4" name="Rectángulo 3"/>
          <p:cNvSpPr/>
          <p:nvPr/>
        </p:nvSpPr>
        <p:spPr>
          <a:xfrm>
            <a:off x="5761343" y="12879"/>
            <a:ext cx="3382657" cy="830997"/>
          </a:xfrm>
          <a:prstGeom prst="rect">
            <a:avLst/>
          </a:prstGeom>
        </p:spPr>
        <p:txBody>
          <a:bodyPr wrap="none">
            <a:spAutoFit/>
          </a:bodyPr>
          <a:lstStyle/>
          <a:p>
            <a:pPr algn="ctr"/>
            <a:r>
              <a:rPr lang="es-ES" sz="4800" b="1" dirty="0">
                <a:solidFill>
                  <a:schemeClr val="bg1"/>
                </a:solidFill>
              </a:rPr>
              <a:t>EL HOMBRE.</a:t>
            </a:r>
          </a:p>
        </p:txBody>
      </p:sp>
      <p:sp>
        <p:nvSpPr>
          <p:cNvPr id="5" name="Flecha izquierda y derecha 4"/>
          <p:cNvSpPr/>
          <p:nvPr/>
        </p:nvSpPr>
        <p:spPr>
          <a:xfrm>
            <a:off x="3052292" y="173181"/>
            <a:ext cx="1609860" cy="65781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bajo 5"/>
          <p:cNvSpPr/>
          <p:nvPr/>
        </p:nvSpPr>
        <p:spPr>
          <a:xfrm>
            <a:off x="500155" y="1120462"/>
            <a:ext cx="609425" cy="109470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bajo 6"/>
          <p:cNvSpPr/>
          <p:nvPr/>
        </p:nvSpPr>
        <p:spPr>
          <a:xfrm rot="2573774">
            <a:off x="7096259" y="1120461"/>
            <a:ext cx="592428" cy="109470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23343" y="2645538"/>
            <a:ext cx="3579058" cy="954107"/>
          </a:xfrm>
          <a:prstGeom prst="rect">
            <a:avLst/>
          </a:prstGeom>
        </p:spPr>
        <p:txBody>
          <a:bodyPr wrap="none">
            <a:spAutoFit/>
          </a:bodyPr>
          <a:lstStyle/>
          <a:p>
            <a:pPr algn="ctr"/>
            <a:r>
              <a:rPr lang="es-ES" sz="2800" b="1" dirty="0">
                <a:solidFill>
                  <a:schemeClr val="bg1"/>
                </a:solidFill>
              </a:rPr>
              <a:t>ES PERFECTO.</a:t>
            </a:r>
          </a:p>
          <a:p>
            <a:pPr algn="ctr"/>
            <a:r>
              <a:rPr lang="es-ES" sz="2800" b="1" dirty="0">
                <a:solidFill>
                  <a:schemeClr val="bg1"/>
                </a:solidFill>
              </a:rPr>
              <a:t>DEUTERONOMIO.32:4.</a:t>
            </a:r>
          </a:p>
        </p:txBody>
      </p:sp>
      <p:sp>
        <p:nvSpPr>
          <p:cNvPr id="9" name="Rectángulo 8"/>
          <p:cNvSpPr/>
          <p:nvPr/>
        </p:nvSpPr>
        <p:spPr>
          <a:xfrm>
            <a:off x="4197795" y="2355692"/>
            <a:ext cx="3490892" cy="954107"/>
          </a:xfrm>
          <a:prstGeom prst="rect">
            <a:avLst/>
          </a:prstGeom>
        </p:spPr>
        <p:txBody>
          <a:bodyPr wrap="none">
            <a:spAutoFit/>
          </a:bodyPr>
          <a:lstStyle/>
          <a:p>
            <a:pPr algn="ctr"/>
            <a:r>
              <a:rPr lang="es-ES" sz="2800" b="1" dirty="0">
                <a:solidFill>
                  <a:schemeClr val="bg1"/>
                </a:solidFill>
              </a:rPr>
              <a:t>PUEDE SER PERFECTO.</a:t>
            </a:r>
          </a:p>
          <a:p>
            <a:pPr algn="ctr"/>
            <a:r>
              <a:rPr lang="es-ES" sz="2800" b="1" dirty="0">
                <a:solidFill>
                  <a:schemeClr val="bg1"/>
                </a:solidFill>
              </a:rPr>
              <a:t>MATEO.5:48.</a:t>
            </a: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902" y="3752850"/>
            <a:ext cx="2341098" cy="3105150"/>
          </a:xfrm>
          <a:prstGeom prst="rect">
            <a:avLst/>
          </a:prstGeom>
        </p:spPr>
      </p:pic>
      <p:sp>
        <p:nvSpPr>
          <p:cNvPr id="11" name="Llamada rectangular 10"/>
          <p:cNvSpPr/>
          <p:nvPr/>
        </p:nvSpPr>
        <p:spPr>
          <a:xfrm>
            <a:off x="23343" y="4964843"/>
            <a:ext cx="4174452" cy="1472859"/>
          </a:xfrm>
          <a:prstGeom prst="wedgeRectCallout">
            <a:avLst>
              <a:gd name="adj1" fmla="val -38084"/>
              <a:gd name="adj2" fmla="val -13542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t> </a:t>
            </a:r>
            <a:r>
              <a:rPr lang="es-ES" sz="2000" b="1" dirty="0"/>
              <a:t>¡La Roca! Su obra es perfecta, porque todos sus caminos son justos; Dios de fidelidad y sin injusticia, justo y recto es El. </a:t>
            </a:r>
          </a:p>
        </p:txBody>
      </p:sp>
      <p:sp>
        <p:nvSpPr>
          <p:cNvPr id="12" name="Llamada con línea 1 11"/>
          <p:cNvSpPr/>
          <p:nvPr/>
        </p:nvSpPr>
        <p:spPr>
          <a:xfrm>
            <a:off x="3285384" y="3548202"/>
            <a:ext cx="3490891" cy="1211993"/>
          </a:xfrm>
          <a:prstGeom prst="borderCallout1">
            <a:avLst>
              <a:gd name="adj1" fmla="val 27251"/>
              <a:gd name="adj2" fmla="val 94744"/>
              <a:gd name="adj3" fmla="val 92311"/>
              <a:gd name="adj4" fmla="val 13807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Por tanto, sed vosotros perfectos como vuestro Padre celestial es perfecto. </a:t>
            </a:r>
          </a:p>
        </p:txBody>
      </p:sp>
    </p:spTree>
    <p:extLst>
      <p:ext uri="{BB962C8B-B14F-4D97-AF65-F5344CB8AC3E}">
        <p14:creationId xmlns:p14="http://schemas.microsoft.com/office/powerpoint/2010/main" val="4072146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80">
                                          <p:stCondLst>
                                            <p:cond delay="0"/>
                                          </p:stCondLst>
                                        </p:cTn>
                                        <p:tgtEl>
                                          <p:spTgt spid="7"/>
                                        </p:tgtEl>
                                      </p:cBhvr>
                                    </p:animEffect>
                                    <p:anim calcmode="lin" valueType="num">
                                      <p:cBhvr>
                                        <p:cTn id="7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0" dur="26">
                                          <p:stCondLst>
                                            <p:cond delay="650"/>
                                          </p:stCondLst>
                                        </p:cTn>
                                        <p:tgtEl>
                                          <p:spTgt spid="7"/>
                                        </p:tgtEl>
                                      </p:cBhvr>
                                      <p:to x="100000" y="60000"/>
                                    </p:animScale>
                                    <p:animScale>
                                      <p:cBhvr>
                                        <p:cTn id="81" dur="166" decel="50000">
                                          <p:stCondLst>
                                            <p:cond delay="676"/>
                                          </p:stCondLst>
                                        </p:cTn>
                                        <p:tgtEl>
                                          <p:spTgt spid="7"/>
                                        </p:tgtEl>
                                      </p:cBhvr>
                                      <p:to x="100000" y="100000"/>
                                    </p:animScale>
                                    <p:animScale>
                                      <p:cBhvr>
                                        <p:cTn id="82" dur="26">
                                          <p:stCondLst>
                                            <p:cond delay="1312"/>
                                          </p:stCondLst>
                                        </p:cTn>
                                        <p:tgtEl>
                                          <p:spTgt spid="7"/>
                                        </p:tgtEl>
                                      </p:cBhvr>
                                      <p:to x="100000" y="80000"/>
                                    </p:animScale>
                                    <p:animScale>
                                      <p:cBhvr>
                                        <p:cTn id="83" dur="166" decel="50000">
                                          <p:stCondLst>
                                            <p:cond delay="1338"/>
                                          </p:stCondLst>
                                        </p:cTn>
                                        <p:tgtEl>
                                          <p:spTgt spid="7"/>
                                        </p:tgtEl>
                                      </p:cBhvr>
                                      <p:to x="100000" y="100000"/>
                                    </p:animScale>
                                    <p:animScale>
                                      <p:cBhvr>
                                        <p:cTn id="84" dur="26">
                                          <p:stCondLst>
                                            <p:cond delay="1642"/>
                                          </p:stCondLst>
                                        </p:cTn>
                                        <p:tgtEl>
                                          <p:spTgt spid="7"/>
                                        </p:tgtEl>
                                      </p:cBhvr>
                                      <p:to x="100000" y="90000"/>
                                    </p:animScale>
                                    <p:animScale>
                                      <p:cBhvr>
                                        <p:cTn id="85" dur="166" decel="50000">
                                          <p:stCondLst>
                                            <p:cond delay="1668"/>
                                          </p:stCondLst>
                                        </p:cTn>
                                        <p:tgtEl>
                                          <p:spTgt spid="7"/>
                                        </p:tgtEl>
                                      </p:cBhvr>
                                      <p:to x="100000" y="100000"/>
                                    </p:animScale>
                                    <p:animScale>
                                      <p:cBhvr>
                                        <p:cTn id="86" dur="26">
                                          <p:stCondLst>
                                            <p:cond delay="1808"/>
                                          </p:stCondLst>
                                        </p:cTn>
                                        <p:tgtEl>
                                          <p:spTgt spid="7"/>
                                        </p:tgtEl>
                                      </p:cBhvr>
                                      <p:to x="100000" y="95000"/>
                                    </p:animScale>
                                    <p:animScale>
                                      <p:cBhvr>
                                        <p:cTn id="87" dur="166" decel="50000">
                                          <p:stCondLst>
                                            <p:cond delay="1834"/>
                                          </p:stCondLst>
                                        </p:cTn>
                                        <p:tgtEl>
                                          <p:spTgt spid="7"/>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barn(inVertical)">
                                      <p:cBhvr>
                                        <p:cTn id="92" dur="500"/>
                                        <p:tgtEl>
                                          <p:spTgt spid="9"/>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p:cTn id="97" dur="500" fill="hold"/>
                                        <p:tgtEl>
                                          <p:spTgt spid="12"/>
                                        </p:tgtEl>
                                        <p:attrNameLst>
                                          <p:attrName>ppt_w</p:attrName>
                                        </p:attrNameLst>
                                      </p:cBhvr>
                                      <p:tavLst>
                                        <p:tav tm="0">
                                          <p:val>
                                            <p:fltVal val="0"/>
                                          </p:val>
                                        </p:tav>
                                        <p:tav tm="100000">
                                          <p:val>
                                            <p:strVal val="#ppt_w"/>
                                          </p:val>
                                        </p:tav>
                                      </p:tavLst>
                                    </p:anim>
                                    <p:anim calcmode="lin" valueType="num">
                                      <p:cBhvr>
                                        <p:cTn id="98" dur="500" fill="hold"/>
                                        <p:tgtEl>
                                          <p:spTgt spid="12"/>
                                        </p:tgtEl>
                                        <p:attrNameLst>
                                          <p:attrName>ppt_h</p:attrName>
                                        </p:attrNameLst>
                                      </p:cBhvr>
                                      <p:tavLst>
                                        <p:tav tm="0">
                                          <p:val>
                                            <p:fltVal val="0"/>
                                          </p:val>
                                        </p:tav>
                                        <p:tav tm="100000">
                                          <p:val>
                                            <p:strVal val="#ppt_h"/>
                                          </p:val>
                                        </p:tav>
                                      </p:tavLst>
                                    </p:anim>
                                    <p:animEffect transition="in" filter="fade">
                                      <p:cBhvr>
                                        <p:cTn id="9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p:bldP spid="9" grpId="0"/>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Rectángulo 2"/>
          <p:cNvSpPr/>
          <p:nvPr/>
        </p:nvSpPr>
        <p:spPr>
          <a:xfrm>
            <a:off x="0" y="0"/>
            <a:ext cx="1609736" cy="830997"/>
          </a:xfrm>
          <a:prstGeom prst="rect">
            <a:avLst/>
          </a:prstGeom>
        </p:spPr>
        <p:txBody>
          <a:bodyPr wrap="none">
            <a:spAutoFit/>
          </a:bodyPr>
          <a:lstStyle/>
          <a:p>
            <a:pPr algn="ctr"/>
            <a:r>
              <a:rPr lang="es-ES" sz="4800" b="1" dirty="0">
                <a:solidFill>
                  <a:schemeClr val="bg1"/>
                </a:solidFill>
              </a:rPr>
              <a:t>DIOS.</a:t>
            </a:r>
          </a:p>
        </p:txBody>
      </p:sp>
      <p:sp>
        <p:nvSpPr>
          <p:cNvPr id="4" name="Rectángulo 3"/>
          <p:cNvSpPr/>
          <p:nvPr/>
        </p:nvSpPr>
        <p:spPr>
          <a:xfrm>
            <a:off x="5761343" y="0"/>
            <a:ext cx="3382657" cy="830997"/>
          </a:xfrm>
          <a:prstGeom prst="rect">
            <a:avLst/>
          </a:prstGeom>
        </p:spPr>
        <p:txBody>
          <a:bodyPr wrap="none">
            <a:spAutoFit/>
          </a:bodyPr>
          <a:lstStyle/>
          <a:p>
            <a:pPr algn="ctr"/>
            <a:r>
              <a:rPr lang="es-ES" sz="4800" b="1" dirty="0">
                <a:solidFill>
                  <a:schemeClr val="bg1"/>
                </a:solidFill>
              </a:rPr>
              <a:t>ÉL HOMBRE.</a:t>
            </a:r>
          </a:p>
        </p:txBody>
      </p:sp>
      <p:sp>
        <p:nvSpPr>
          <p:cNvPr id="5" name="Flecha izquierda y derecha 4"/>
          <p:cNvSpPr/>
          <p:nvPr/>
        </p:nvSpPr>
        <p:spPr>
          <a:xfrm>
            <a:off x="3232597" y="86590"/>
            <a:ext cx="1519707" cy="65781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bajo 5"/>
          <p:cNvSpPr/>
          <p:nvPr/>
        </p:nvSpPr>
        <p:spPr>
          <a:xfrm>
            <a:off x="562552" y="1146220"/>
            <a:ext cx="622304" cy="1068946"/>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bajo 6"/>
          <p:cNvSpPr/>
          <p:nvPr/>
        </p:nvSpPr>
        <p:spPr>
          <a:xfrm rot="2693548">
            <a:off x="6959238" y="880318"/>
            <a:ext cx="581364" cy="10689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0" y="2678270"/>
            <a:ext cx="1988493" cy="954107"/>
          </a:xfrm>
          <a:prstGeom prst="rect">
            <a:avLst/>
          </a:prstGeom>
        </p:spPr>
        <p:txBody>
          <a:bodyPr wrap="none">
            <a:spAutoFit/>
          </a:bodyPr>
          <a:lstStyle/>
          <a:p>
            <a:pPr algn="ctr"/>
            <a:r>
              <a:rPr lang="es-ES" sz="2800" b="1" dirty="0">
                <a:solidFill>
                  <a:schemeClr val="bg1"/>
                </a:solidFill>
              </a:rPr>
              <a:t>RAZONA.</a:t>
            </a:r>
          </a:p>
          <a:p>
            <a:pPr algn="ctr"/>
            <a:r>
              <a:rPr lang="es-ES" sz="2800" b="1" dirty="0">
                <a:solidFill>
                  <a:schemeClr val="bg1"/>
                </a:solidFill>
              </a:rPr>
              <a:t>ISAIAS.1:18.</a:t>
            </a:r>
          </a:p>
        </p:txBody>
      </p:sp>
      <p:sp>
        <p:nvSpPr>
          <p:cNvPr id="9" name="Rectángulo 8"/>
          <p:cNvSpPr/>
          <p:nvPr/>
        </p:nvSpPr>
        <p:spPr>
          <a:xfrm>
            <a:off x="3494661" y="1522668"/>
            <a:ext cx="2850139" cy="1384995"/>
          </a:xfrm>
          <a:prstGeom prst="rect">
            <a:avLst/>
          </a:prstGeom>
        </p:spPr>
        <p:txBody>
          <a:bodyPr wrap="none">
            <a:spAutoFit/>
          </a:bodyPr>
          <a:lstStyle/>
          <a:p>
            <a:pPr algn="ctr"/>
            <a:r>
              <a:rPr lang="es-ES" sz="2800" b="1" dirty="0">
                <a:solidFill>
                  <a:schemeClr val="bg1"/>
                </a:solidFill>
              </a:rPr>
              <a:t>PUEDE RAZONAR.</a:t>
            </a:r>
          </a:p>
          <a:p>
            <a:pPr algn="ctr"/>
            <a:r>
              <a:rPr lang="es-ES" sz="2800" b="1" dirty="0">
                <a:solidFill>
                  <a:schemeClr val="bg1"/>
                </a:solidFill>
              </a:rPr>
              <a:t>JOB.23:4.</a:t>
            </a:r>
          </a:p>
          <a:p>
            <a:pPr algn="ctr"/>
            <a:r>
              <a:rPr lang="es-ES" sz="2800" b="1" dirty="0">
                <a:solidFill>
                  <a:schemeClr val="bg1"/>
                </a:solidFill>
              </a:rPr>
              <a:t>MARCOS.2:6.</a:t>
            </a: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864438" y="3155324"/>
            <a:ext cx="2279561" cy="3702676"/>
          </a:xfrm>
          <a:prstGeom prst="rect">
            <a:avLst/>
          </a:prstGeom>
        </p:spPr>
      </p:pic>
      <p:sp>
        <p:nvSpPr>
          <p:cNvPr id="11" name="Llamada rectangular 10"/>
          <p:cNvSpPr/>
          <p:nvPr/>
        </p:nvSpPr>
        <p:spPr>
          <a:xfrm>
            <a:off x="0" y="4184564"/>
            <a:ext cx="4752304" cy="1541697"/>
          </a:xfrm>
          <a:prstGeom prst="wedgeRectCallout">
            <a:avLst>
              <a:gd name="adj1" fmla="val -41608"/>
              <a:gd name="adj2" fmla="val -7967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Venid ahora, y razonemos --dice el SEÑOR-- aunque vuestros pecados sean como la grana, como la nieve serán emblanquecidos; aunque sean rojos como el carmesí, como blanca lana quedarán. </a:t>
            </a:r>
          </a:p>
        </p:txBody>
      </p:sp>
      <p:sp>
        <p:nvSpPr>
          <p:cNvPr id="12" name="Llamada con línea 1 11"/>
          <p:cNvSpPr/>
          <p:nvPr/>
        </p:nvSpPr>
        <p:spPr>
          <a:xfrm>
            <a:off x="3983087" y="2944832"/>
            <a:ext cx="2627291" cy="1158564"/>
          </a:xfrm>
          <a:prstGeom prst="borderCallout1">
            <a:avLst>
              <a:gd name="adj1" fmla="val 78777"/>
              <a:gd name="adj2" fmla="val 140687"/>
              <a:gd name="adj3" fmla="val 55807"/>
              <a:gd name="adj4" fmla="val 10088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Expondría ante El mi causa, llenaría mi boca de argumentos. </a:t>
            </a:r>
          </a:p>
        </p:txBody>
      </p:sp>
      <p:sp>
        <p:nvSpPr>
          <p:cNvPr id="13" name="Llamada con línea 1 12"/>
          <p:cNvSpPr/>
          <p:nvPr/>
        </p:nvSpPr>
        <p:spPr>
          <a:xfrm>
            <a:off x="2411897" y="5726262"/>
            <a:ext cx="4452542" cy="1131738"/>
          </a:xfrm>
          <a:prstGeom prst="borderCallout1">
            <a:avLst>
              <a:gd name="adj1" fmla="val -15389"/>
              <a:gd name="adj2" fmla="val 36120"/>
              <a:gd name="adj3" fmla="val -110543"/>
              <a:gd name="adj4" fmla="val 118561"/>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Pero estaban allí sentados algunos de los escribas, los cuales pensaban en sus corazones: </a:t>
            </a:r>
          </a:p>
        </p:txBody>
      </p:sp>
    </p:spTree>
    <p:extLst>
      <p:ext uri="{BB962C8B-B14F-4D97-AF65-F5344CB8AC3E}">
        <p14:creationId xmlns:p14="http://schemas.microsoft.com/office/powerpoint/2010/main" val="4213956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80">
                                          <p:stCondLst>
                                            <p:cond delay="0"/>
                                          </p:stCondLst>
                                        </p:cTn>
                                        <p:tgtEl>
                                          <p:spTgt spid="7"/>
                                        </p:tgtEl>
                                      </p:cBhvr>
                                    </p:animEffect>
                                    <p:anim calcmode="lin" valueType="num">
                                      <p:cBhvr>
                                        <p:cTn id="7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0" dur="26">
                                          <p:stCondLst>
                                            <p:cond delay="650"/>
                                          </p:stCondLst>
                                        </p:cTn>
                                        <p:tgtEl>
                                          <p:spTgt spid="7"/>
                                        </p:tgtEl>
                                      </p:cBhvr>
                                      <p:to x="100000" y="60000"/>
                                    </p:animScale>
                                    <p:animScale>
                                      <p:cBhvr>
                                        <p:cTn id="81" dur="166" decel="50000">
                                          <p:stCondLst>
                                            <p:cond delay="676"/>
                                          </p:stCondLst>
                                        </p:cTn>
                                        <p:tgtEl>
                                          <p:spTgt spid="7"/>
                                        </p:tgtEl>
                                      </p:cBhvr>
                                      <p:to x="100000" y="100000"/>
                                    </p:animScale>
                                    <p:animScale>
                                      <p:cBhvr>
                                        <p:cTn id="82" dur="26">
                                          <p:stCondLst>
                                            <p:cond delay="1312"/>
                                          </p:stCondLst>
                                        </p:cTn>
                                        <p:tgtEl>
                                          <p:spTgt spid="7"/>
                                        </p:tgtEl>
                                      </p:cBhvr>
                                      <p:to x="100000" y="80000"/>
                                    </p:animScale>
                                    <p:animScale>
                                      <p:cBhvr>
                                        <p:cTn id="83" dur="166" decel="50000">
                                          <p:stCondLst>
                                            <p:cond delay="1338"/>
                                          </p:stCondLst>
                                        </p:cTn>
                                        <p:tgtEl>
                                          <p:spTgt spid="7"/>
                                        </p:tgtEl>
                                      </p:cBhvr>
                                      <p:to x="100000" y="100000"/>
                                    </p:animScale>
                                    <p:animScale>
                                      <p:cBhvr>
                                        <p:cTn id="84" dur="26">
                                          <p:stCondLst>
                                            <p:cond delay="1642"/>
                                          </p:stCondLst>
                                        </p:cTn>
                                        <p:tgtEl>
                                          <p:spTgt spid="7"/>
                                        </p:tgtEl>
                                      </p:cBhvr>
                                      <p:to x="100000" y="90000"/>
                                    </p:animScale>
                                    <p:animScale>
                                      <p:cBhvr>
                                        <p:cTn id="85" dur="166" decel="50000">
                                          <p:stCondLst>
                                            <p:cond delay="1668"/>
                                          </p:stCondLst>
                                        </p:cTn>
                                        <p:tgtEl>
                                          <p:spTgt spid="7"/>
                                        </p:tgtEl>
                                      </p:cBhvr>
                                      <p:to x="100000" y="100000"/>
                                    </p:animScale>
                                    <p:animScale>
                                      <p:cBhvr>
                                        <p:cTn id="86" dur="26">
                                          <p:stCondLst>
                                            <p:cond delay="1808"/>
                                          </p:stCondLst>
                                        </p:cTn>
                                        <p:tgtEl>
                                          <p:spTgt spid="7"/>
                                        </p:tgtEl>
                                      </p:cBhvr>
                                      <p:to x="100000" y="95000"/>
                                    </p:animScale>
                                    <p:animScale>
                                      <p:cBhvr>
                                        <p:cTn id="87" dur="166" decel="50000">
                                          <p:stCondLst>
                                            <p:cond delay="1834"/>
                                          </p:stCondLst>
                                        </p:cTn>
                                        <p:tgtEl>
                                          <p:spTgt spid="7"/>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barn(inVertical)">
                                      <p:cBhvr>
                                        <p:cTn id="92" dur="500"/>
                                        <p:tgtEl>
                                          <p:spTgt spid="9"/>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p:cTn id="97" dur="500" fill="hold"/>
                                        <p:tgtEl>
                                          <p:spTgt spid="12"/>
                                        </p:tgtEl>
                                        <p:attrNameLst>
                                          <p:attrName>ppt_w</p:attrName>
                                        </p:attrNameLst>
                                      </p:cBhvr>
                                      <p:tavLst>
                                        <p:tav tm="0">
                                          <p:val>
                                            <p:fltVal val="0"/>
                                          </p:val>
                                        </p:tav>
                                        <p:tav tm="100000">
                                          <p:val>
                                            <p:strVal val="#ppt_w"/>
                                          </p:val>
                                        </p:tav>
                                      </p:tavLst>
                                    </p:anim>
                                    <p:anim calcmode="lin" valueType="num">
                                      <p:cBhvr>
                                        <p:cTn id="98" dur="500" fill="hold"/>
                                        <p:tgtEl>
                                          <p:spTgt spid="12"/>
                                        </p:tgtEl>
                                        <p:attrNameLst>
                                          <p:attrName>ppt_h</p:attrName>
                                        </p:attrNameLst>
                                      </p:cBhvr>
                                      <p:tavLst>
                                        <p:tav tm="0">
                                          <p:val>
                                            <p:fltVal val="0"/>
                                          </p:val>
                                        </p:tav>
                                        <p:tav tm="100000">
                                          <p:val>
                                            <p:strVal val="#ppt_h"/>
                                          </p:val>
                                        </p:tav>
                                      </p:tavLst>
                                    </p:anim>
                                    <p:animEffect transition="in" filter="fade">
                                      <p:cBhvr>
                                        <p:cTn id="99" dur="500"/>
                                        <p:tgtEl>
                                          <p:spTgt spid="12"/>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13"/>
                                        </p:tgtEl>
                                        <p:attrNameLst>
                                          <p:attrName>style.visibility</p:attrName>
                                        </p:attrNameLst>
                                      </p:cBhvr>
                                      <p:to>
                                        <p:strVal val="visible"/>
                                      </p:to>
                                    </p:set>
                                    <p:anim calcmode="lin" valueType="num">
                                      <p:cBhvr>
                                        <p:cTn id="104" dur="500" fill="hold"/>
                                        <p:tgtEl>
                                          <p:spTgt spid="13"/>
                                        </p:tgtEl>
                                        <p:attrNameLst>
                                          <p:attrName>ppt_w</p:attrName>
                                        </p:attrNameLst>
                                      </p:cBhvr>
                                      <p:tavLst>
                                        <p:tav tm="0">
                                          <p:val>
                                            <p:fltVal val="0"/>
                                          </p:val>
                                        </p:tav>
                                        <p:tav tm="100000">
                                          <p:val>
                                            <p:strVal val="#ppt_w"/>
                                          </p:val>
                                        </p:tav>
                                      </p:tavLst>
                                    </p:anim>
                                    <p:anim calcmode="lin" valueType="num">
                                      <p:cBhvr>
                                        <p:cTn id="105" dur="500" fill="hold"/>
                                        <p:tgtEl>
                                          <p:spTgt spid="13"/>
                                        </p:tgtEl>
                                        <p:attrNameLst>
                                          <p:attrName>ppt_h</p:attrName>
                                        </p:attrNameLst>
                                      </p:cBhvr>
                                      <p:tavLst>
                                        <p:tav tm="0">
                                          <p:val>
                                            <p:fltVal val="0"/>
                                          </p:val>
                                        </p:tav>
                                        <p:tav tm="100000">
                                          <p:val>
                                            <p:strVal val="#ppt_h"/>
                                          </p:val>
                                        </p:tav>
                                      </p:tavLst>
                                    </p:anim>
                                    <p:animEffect transition="in" filter="fade">
                                      <p:cBhvr>
                                        <p:cTn id="10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p:bldP spid="9" grpId="0"/>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Rectángulo 2"/>
          <p:cNvSpPr/>
          <p:nvPr/>
        </p:nvSpPr>
        <p:spPr>
          <a:xfrm>
            <a:off x="0" y="0"/>
            <a:ext cx="1609736" cy="830997"/>
          </a:xfrm>
          <a:prstGeom prst="rect">
            <a:avLst/>
          </a:prstGeom>
        </p:spPr>
        <p:txBody>
          <a:bodyPr wrap="none">
            <a:spAutoFit/>
          </a:bodyPr>
          <a:lstStyle/>
          <a:p>
            <a:pPr algn="ctr"/>
            <a:r>
              <a:rPr lang="es-ES" sz="4800" b="1" dirty="0">
                <a:solidFill>
                  <a:schemeClr val="bg1"/>
                </a:solidFill>
              </a:rPr>
              <a:t>DIOS.</a:t>
            </a:r>
          </a:p>
        </p:txBody>
      </p:sp>
      <p:sp>
        <p:nvSpPr>
          <p:cNvPr id="4" name="Rectángulo 3"/>
          <p:cNvSpPr/>
          <p:nvPr/>
        </p:nvSpPr>
        <p:spPr>
          <a:xfrm>
            <a:off x="5761343" y="0"/>
            <a:ext cx="3382657" cy="830997"/>
          </a:xfrm>
          <a:prstGeom prst="rect">
            <a:avLst/>
          </a:prstGeom>
        </p:spPr>
        <p:txBody>
          <a:bodyPr wrap="none">
            <a:spAutoFit/>
          </a:bodyPr>
          <a:lstStyle/>
          <a:p>
            <a:pPr algn="ctr"/>
            <a:r>
              <a:rPr lang="es-ES" sz="4800" b="1" dirty="0">
                <a:solidFill>
                  <a:schemeClr val="bg1"/>
                </a:solidFill>
              </a:rPr>
              <a:t>EL HOMBRE.</a:t>
            </a:r>
          </a:p>
        </p:txBody>
      </p:sp>
      <p:sp>
        <p:nvSpPr>
          <p:cNvPr id="5" name="Flecha izquierda y derecha 4"/>
          <p:cNvSpPr/>
          <p:nvPr/>
        </p:nvSpPr>
        <p:spPr>
          <a:xfrm>
            <a:off x="3168201" y="173181"/>
            <a:ext cx="1442435" cy="65781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bajo 5"/>
          <p:cNvSpPr/>
          <p:nvPr/>
        </p:nvSpPr>
        <p:spPr>
          <a:xfrm>
            <a:off x="652462" y="1068947"/>
            <a:ext cx="656823" cy="121061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bajo 6"/>
          <p:cNvSpPr/>
          <p:nvPr/>
        </p:nvSpPr>
        <p:spPr>
          <a:xfrm rot="2431848">
            <a:off x="7188418" y="1007925"/>
            <a:ext cx="643944" cy="109470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0" y="2855643"/>
            <a:ext cx="3683958" cy="954107"/>
          </a:xfrm>
          <a:prstGeom prst="rect">
            <a:avLst/>
          </a:prstGeom>
        </p:spPr>
        <p:txBody>
          <a:bodyPr wrap="none">
            <a:spAutoFit/>
          </a:bodyPr>
          <a:lstStyle/>
          <a:p>
            <a:pPr algn="ctr"/>
            <a:r>
              <a:rPr lang="es-ES" sz="2800" b="1" dirty="0">
                <a:solidFill>
                  <a:schemeClr val="bg1"/>
                </a:solidFill>
              </a:rPr>
              <a:t>ES JUSTO.</a:t>
            </a:r>
          </a:p>
          <a:p>
            <a:pPr algn="ctr"/>
            <a:r>
              <a:rPr lang="es-ES" sz="2800" b="1" dirty="0">
                <a:solidFill>
                  <a:schemeClr val="bg1"/>
                </a:solidFill>
              </a:rPr>
              <a:t>II TESALONICENSES.1:6.</a:t>
            </a:r>
          </a:p>
        </p:txBody>
      </p:sp>
      <p:sp>
        <p:nvSpPr>
          <p:cNvPr id="9" name="Rectángulo 8"/>
          <p:cNvSpPr/>
          <p:nvPr/>
        </p:nvSpPr>
        <p:spPr>
          <a:xfrm>
            <a:off x="4217375" y="2279561"/>
            <a:ext cx="2692597" cy="954107"/>
          </a:xfrm>
          <a:prstGeom prst="rect">
            <a:avLst/>
          </a:prstGeom>
        </p:spPr>
        <p:txBody>
          <a:bodyPr wrap="none">
            <a:spAutoFit/>
          </a:bodyPr>
          <a:lstStyle/>
          <a:p>
            <a:pPr algn="ctr"/>
            <a:r>
              <a:rPr lang="es-ES" sz="2800" b="1" dirty="0">
                <a:solidFill>
                  <a:schemeClr val="bg1"/>
                </a:solidFill>
              </a:rPr>
              <a:t>DEBE SER JUSTO.</a:t>
            </a:r>
          </a:p>
          <a:p>
            <a:pPr algn="ctr"/>
            <a:r>
              <a:rPr lang="es-ES" sz="2800" b="1" dirty="0">
                <a:solidFill>
                  <a:schemeClr val="bg1"/>
                </a:solidFill>
              </a:rPr>
              <a:t>I PEDRO.3:12.</a:t>
            </a:r>
          </a:p>
        </p:txBody>
      </p:sp>
      <p:sp>
        <p:nvSpPr>
          <p:cNvPr id="10" name="Llamada rectangular 9"/>
          <p:cNvSpPr/>
          <p:nvPr/>
        </p:nvSpPr>
        <p:spPr>
          <a:xfrm>
            <a:off x="1" y="4622446"/>
            <a:ext cx="3013656" cy="1456382"/>
          </a:xfrm>
          <a:prstGeom prst="wedgeRectCallout">
            <a:avLst>
              <a:gd name="adj1" fmla="val -32148"/>
              <a:gd name="adj2" fmla="val -10962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Porque después de todo, es justo delante de Dios retribuir con aflicción a los que os afligen, </a:t>
            </a: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972" y="3332697"/>
            <a:ext cx="2234028" cy="3479692"/>
          </a:xfrm>
          <a:prstGeom prst="rect">
            <a:avLst/>
          </a:prstGeom>
        </p:spPr>
      </p:pic>
      <p:sp>
        <p:nvSpPr>
          <p:cNvPr id="12" name="Llamada con línea 1 11"/>
          <p:cNvSpPr/>
          <p:nvPr/>
        </p:nvSpPr>
        <p:spPr>
          <a:xfrm>
            <a:off x="3128967" y="3928057"/>
            <a:ext cx="3683958" cy="2459491"/>
          </a:xfrm>
          <a:prstGeom prst="borderCallout1">
            <a:avLst>
              <a:gd name="adj1" fmla="val 12735"/>
              <a:gd name="adj2" fmla="val 98537"/>
              <a:gd name="adj3" fmla="val -2538"/>
              <a:gd name="adj4" fmla="val 1464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PORQUE LOS OJOS DEL SEÑOR ESTAN SOBRE LOS JUSTOS, Y SUS OIDOS ATENTOS A SUS ORACIONES; PERO EL ROSTRO DEL SEÑOR ESTA CONTRA LOS QUE HACEN EL MAL. </a:t>
            </a:r>
          </a:p>
        </p:txBody>
      </p:sp>
    </p:spTree>
    <p:extLst>
      <p:ext uri="{BB962C8B-B14F-4D97-AF65-F5344CB8AC3E}">
        <p14:creationId xmlns:p14="http://schemas.microsoft.com/office/powerpoint/2010/main" val="27039763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fill="hold"/>
                                        <p:tgtEl>
                                          <p:spTgt spid="11"/>
                                        </p:tgtEl>
                                        <p:attrNameLst>
                                          <p:attrName>ppt_w</p:attrName>
                                        </p:attrNameLst>
                                      </p:cBhvr>
                                      <p:tavLst>
                                        <p:tav tm="0">
                                          <p:val>
                                            <p:fltVal val="0"/>
                                          </p:val>
                                        </p:tav>
                                        <p:tav tm="100000">
                                          <p:val>
                                            <p:strVal val="#ppt_w"/>
                                          </p:val>
                                        </p:tav>
                                      </p:tavLst>
                                    </p:anim>
                                    <p:anim calcmode="lin" valueType="num">
                                      <p:cBhvr>
                                        <p:cTn id="68" dur="500" fill="hold"/>
                                        <p:tgtEl>
                                          <p:spTgt spid="11"/>
                                        </p:tgtEl>
                                        <p:attrNameLst>
                                          <p:attrName>ppt_h</p:attrName>
                                        </p:attrNameLst>
                                      </p:cBhvr>
                                      <p:tavLst>
                                        <p:tav tm="0">
                                          <p:val>
                                            <p:fltVal val="0"/>
                                          </p:val>
                                        </p:tav>
                                        <p:tav tm="100000">
                                          <p:val>
                                            <p:strVal val="#ppt_h"/>
                                          </p:val>
                                        </p:tav>
                                      </p:tavLst>
                                    </p:anim>
                                    <p:animEffect transition="in" filter="fade">
                                      <p:cBhvr>
                                        <p:cTn id="69" dur="500"/>
                                        <p:tgtEl>
                                          <p:spTgt spid="11"/>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80">
                                          <p:stCondLst>
                                            <p:cond delay="0"/>
                                          </p:stCondLst>
                                        </p:cTn>
                                        <p:tgtEl>
                                          <p:spTgt spid="7"/>
                                        </p:tgtEl>
                                      </p:cBhvr>
                                    </p:animEffect>
                                    <p:anim calcmode="lin" valueType="num">
                                      <p:cBhvr>
                                        <p:cTn id="7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0" dur="26">
                                          <p:stCondLst>
                                            <p:cond delay="650"/>
                                          </p:stCondLst>
                                        </p:cTn>
                                        <p:tgtEl>
                                          <p:spTgt spid="7"/>
                                        </p:tgtEl>
                                      </p:cBhvr>
                                      <p:to x="100000" y="60000"/>
                                    </p:animScale>
                                    <p:animScale>
                                      <p:cBhvr>
                                        <p:cTn id="81" dur="166" decel="50000">
                                          <p:stCondLst>
                                            <p:cond delay="676"/>
                                          </p:stCondLst>
                                        </p:cTn>
                                        <p:tgtEl>
                                          <p:spTgt spid="7"/>
                                        </p:tgtEl>
                                      </p:cBhvr>
                                      <p:to x="100000" y="100000"/>
                                    </p:animScale>
                                    <p:animScale>
                                      <p:cBhvr>
                                        <p:cTn id="82" dur="26">
                                          <p:stCondLst>
                                            <p:cond delay="1312"/>
                                          </p:stCondLst>
                                        </p:cTn>
                                        <p:tgtEl>
                                          <p:spTgt spid="7"/>
                                        </p:tgtEl>
                                      </p:cBhvr>
                                      <p:to x="100000" y="80000"/>
                                    </p:animScale>
                                    <p:animScale>
                                      <p:cBhvr>
                                        <p:cTn id="83" dur="166" decel="50000">
                                          <p:stCondLst>
                                            <p:cond delay="1338"/>
                                          </p:stCondLst>
                                        </p:cTn>
                                        <p:tgtEl>
                                          <p:spTgt spid="7"/>
                                        </p:tgtEl>
                                      </p:cBhvr>
                                      <p:to x="100000" y="100000"/>
                                    </p:animScale>
                                    <p:animScale>
                                      <p:cBhvr>
                                        <p:cTn id="84" dur="26">
                                          <p:stCondLst>
                                            <p:cond delay="1642"/>
                                          </p:stCondLst>
                                        </p:cTn>
                                        <p:tgtEl>
                                          <p:spTgt spid="7"/>
                                        </p:tgtEl>
                                      </p:cBhvr>
                                      <p:to x="100000" y="90000"/>
                                    </p:animScale>
                                    <p:animScale>
                                      <p:cBhvr>
                                        <p:cTn id="85" dur="166" decel="50000">
                                          <p:stCondLst>
                                            <p:cond delay="1668"/>
                                          </p:stCondLst>
                                        </p:cTn>
                                        <p:tgtEl>
                                          <p:spTgt spid="7"/>
                                        </p:tgtEl>
                                      </p:cBhvr>
                                      <p:to x="100000" y="100000"/>
                                    </p:animScale>
                                    <p:animScale>
                                      <p:cBhvr>
                                        <p:cTn id="86" dur="26">
                                          <p:stCondLst>
                                            <p:cond delay="1808"/>
                                          </p:stCondLst>
                                        </p:cTn>
                                        <p:tgtEl>
                                          <p:spTgt spid="7"/>
                                        </p:tgtEl>
                                      </p:cBhvr>
                                      <p:to x="100000" y="95000"/>
                                    </p:animScale>
                                    <p:animScale>
                                      <p:cBhvr>
                                        <p:cTn id="87" dur="166" decel="50000">
                                          <p:stCondLst>
                                            <p:cond delay="1834"/>
                                          </p:stCondLst>
                                        </p:cTn>
                                        <p:tgtEl>
                                          <p:spTgt spid="7"/>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barn(inVertical)">
                                      <p:cBhvr>
                                        <p:cTn id="92" dur="500"/>
                                        <p:tgtEl>
                                          <p:spTgt spid="9"/>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p:cTn id="97" dur="500" fill="hold"/>
                                        <p:tgtEl>
                                          <p:spTgt spid="12"/>
                                        </p:tgtEl>
                                        <p:attrNameLst>
                                          <p:attrName>ppt_w</p:attrName>
                                        </p:attrNameLst>
                                      </p:cBhvr>
                                      <p:tavLst>
                                        <p:tav tm="0">
                                          <p:val>
                                            <p:fltVal val="0"/>
                                          </p:val>
                                        </p:tav>
                                        <p:tav tm="100000">
                                          <p:val>
                                            <p:strVal val="#ppt_w"/>
                                          </p:val>
                                        </p:tav>
                                      </p:tavLst>
                                    </p:anim>
                                    <p:anim calcmode="lin" valueType="num">
                                      <p:cBhvr>
                                        <p:cTn id="98" dur="500" fill="hold"/>
                                        <p:tgtEl>
                                          <p:spTgt spid="12"/>
                                        </p:tgtEl>
                                        <p:attrNameLst>
                                          <p:attrName>ppt_h</p:attrName>
                                        </p:attrNameLst>
                                      </p:cBhvr>
                                      <p:tavLst>
                                        <p:tav tm="0">
                                          <p:val>
                                            <p:fltVal val="0"/>
                                          </p:val>
                                        </p:tav>
                                        <p:tav tm="100000">
                                          <p:val>
                                            <p:strVal val="#ppt_h"/>
                                          </p:val>
                                        </p:tav>
                                      </p:tavLst>
                                    </p:anim>
                                    <p:animEffect transition="in" filter="fade">
                                      <p:cBhvr>
                                        <p:cTn id="9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p:bldP spid="9" grpId="0"/>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Rectángulo 2"/>
          <p:cNvSpPr/>
          <p:nvPr/>
        </p:nvSpPr>
        <p:spPr>
          <a:xfrm>
            <a:off x="0" y="0"/>
            <a:ext cx="1609736" cy="830997"/>
          </a:xfrm>
          <a:prstGeom prst="rect">
            <a:avLst/>
          </a:prstGeom>
        </p:spPr>
        <p:txBody>
          <a:bodyPr wrap="none">
            <a:spAutoFit/>
          </a:bodyPr>
          <a:lstStyle/>
          <a:p>
            <a:pPr algn="ctr"/>
            <a:r>
              <a:rPr lang="es-ES" sz="4800" b="1" dirty="0">
                <a:solidFill>
                  <a:schemeClr val="bg1"/>
                </a:solidFill>
              </a:rPr>
              <a:t>DIOS.</a:t>
            </a:r>
          </a:p>
        </p:txBody>
      </p:sp>
      <p:sp>
        <p:nvSpPr>
          <p:cNvPr id="4" name="Rectángulo 3"/>
          <p:cNvSpPr/>
          <p:nvPr/>
        </p:nvSpPr>
        <p:spPr>
          <a:xfrm>
            <a:off x="5761343" y="0"/>
            <a:ext cx="3382657" cy="830997"/>
          </a:xfrm>
          <a:prstGeom prst="rect">
            <a:avLst/>
          </a:prstGeom>
        </p:spPr>
        <p:txBody>
          <a:bodyPr wrap="none">
            <a:spAutoFit/>
          </a:bodyPr>
          <a:lstStyle/>
          <a:p>
            <a:pPr algn="ctr"/>
            <a:r>
              <a:rPr lang="es-ES" sz="4800" b="1" dirty="0">
                <a:solidFill>
                  <a:schemeClr val="bg1"/>
                </a:solidFill>
              </a:rPr>
              <a:t>ÉL HOMBRE.</a:t>
            </a:r>
          </a:p>
        </p:txBody>
      </p:sp>
      <p:sp>
        <p:nvSpPr>
          <p:cNvPr id="5" name="Flecha izquierda y derecha 4"/>
          <p:cNvSpPr/>
          <p:nvPr/>
        </p:nvSpPr>
        <p:spPr>
          <a:xfrm>
            <a:off x="3077463" y="173181"/>
            <a:ext cx="1455900" cy="65781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bajo 5"/>
          <p:cNvSpPr/>
          <p:nvPr/>
        </p:nvSpPr>
        <p:spPr>
          <a:xfrm>
            <a:off x="631065" y="1275007"/>
            <a:ext cx="678220" cy="109470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bajo 6"/>
          <p:cNvSpPr/>
          <p:nvPr/>
        </p:nvSpPr>
        <p:spPr>
          <a:xfrm rot="2599610">
            <a:off x="7081737" y="876353"/>
            <a:ext cx="618186" cy="122349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38274" y="2927555"/>
            <a:ext cx="2016899" cy="954107"/>
          </a:xfrm>
          <a:prstGeom prst="rect">
            <a:avLst/>
          </a:prstGeom>
        </p:spPr>
        <p:txBody>
          <a:bodyPr wrap="none">
            <a:spAutoFit/>
          </a:bodyPr>
          <a:lstStyle/>
          <a:p>
            <a:pPr algn="ctr"/>
            <a:r>
              <a:rPr lang="es-ES" sz="2800" b="1" dirty="0">
                <a:solidFill>
                  <a:schemeClr val="bg1"/>
                </a:solidFill>
              </a:rPr>
              <a:t>NO MIENTE.</a:t>
            </a:r>
          </a:p>
          <a:p>
            <a:pPr algn="ctr"/>
            <a:r>
              <a:rPr lang="es-ES" sz="2800" b="1" dirty="0">
                <a:solidFill>
                  <a:schemeClr val="bg1"/>
                </a:solidFill>
              </a:rPr>
              <a:t>TITO.1:2.</a:t>
            </a:r>
          </a:p>
        </p:txBody>
      </p:sp>
      <p:sp>
        <p:nvSpPr>
          <p:cNvPr id="9" name="Rectángulo 8"/>
          <p:cNvSpPr/>
          <p:nvPr/>
        </p:nvSpPr>
        <p:spPr>
          <a:xfrm>
            <a:off x="3522146" y="1973448"/>
            <a:ext cx="3387595" cy="954107"/>
          </a:xfrm>
          <a:prstGeom prst="rect">
            <a:avLst/>
          </a:prstGeom>
        </p:spPr>
        <p:txBody>
          <a:bodyPr wrap="none">
            <a:spAutoFit/>
          </a:bodyPr>
          <a:lstStyle/>
          <a:p>
            <a:pPr algn="ctr"/>
            <a:r>
              <a:rPr lang="es-ES" sz="2800" b="1" dirty="0">
                <a:solidFill>
                  <a:schemeClr val="bg1"/>
                </a:solidFill>
              </a:rPr>
              <a:t>NO DEBE DE MENTIR.</a:t>
            </a:r>
          </a:p>
          <a:p>
            <a:pPr algn="ctr"/>
            <a:r>
              <a:rPr lang="es-ES" sz="2800" b="1" dirty="0">
                <a:solidFill>
                  <a:schemeClr val="bg1"/>
                </a:solidFill>
              </a:rPr>
              <a:t>EFESIOS.4:25.</a:t>
            </a: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224" y="3335628"/>
            <a:ext cx="2397776" cy="3522372"/>
          </a:xfrm>
          <a:prstGeom prst="rect">
            <a:avLst/>
          </a:prstGeom>
        </p:spPr>
      </p:pic>
      <p:sp>
        <p:nvSpPr>
          <p:cNvPr id="11" name="Llamada rectangular 10"/>
          <p:cNvSpPr/>
          <p:nvPr/>
        </p:nvSpPr>
        <p:spPr>
          <a:xfrm>
            <a:off x="0" y="5244766"/>
            <a:ext cx="4028661" cy="1223493"/>
          </a:xfrm>
          <a:prstGeom prst="wedgeRectCallout">
            <a:avLst>
              <a:gd name="adj1" fmla="val -41759"/>
              <a:gd name="adj2" fmla="val -14575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con la esperanza de vida eterna, la cual Dios, que no miente, prometió desde los tiempos eternos, </a:t>
            </a:r>
          </a:p>
        </p:txBody>
      </p:sp>
      <p:sp>
        <p:nvSpPr>
          <p:cNvPr id="12" name="Llamada con línea 1 11"/>
          <p:cNvSpPr/>
          <p:nvPr/>
        </p:nvSpPr>
        <p:spPr>
          <a:xfrm>
            <a:off x="3077463" y="3151192"/>
            <a:ext cx="3446419" cy="2056912"/>
          </a:xfrm>
          <a:prstGeom prst="borderCallout1">
            <a:avLst>
              <a:gd name="adj1" fmla="val 18049"/>
              <a:gd name="adj2" fmla="val 98722"/>
              <a:gd name="adj3" fmla="val 41715"/>
              <a:gd name="adj4" fmla="val 15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Por tanto, dejando a un lado la falsedad, HABLAD VERDAD CADA CUAL CON SU PROJIMO, porque somos miembros los unos de los otros. </a:t>
            </a:r>
          </a:p>
        </p:txBody>
      </p:sp>
    </p:spTree>
    <p:extLst>
      <p:ext uri="{BB962C8B-B14F-4D97-AF65-F5344CB8AC3E}">
        <p14:creationId xmlns:p14="http://schemas.microsoft.com/office/powerpoint/2010/main" val="12001275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80">
                                          <p:stCondLst>
                                            <p:cond delay="0"/>
                                          </p:stCondLst>
                                        </p:cTn>
                                        <p:tgtEl>
                                          <p:spTgt spid="7"/>
                                        </p:tgtEl>
                                      </p:cBhvr>
                                    </p:animEffect>
                                    <p:anim calcmode="lin" valueType="num">
                                      <p:cBhvr>
                                        <p:cTn id="7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0" dur="26">
                                          <p:stCondLst>
                                            <p:cond delay="650"/>
                                          </p:stCondLst>
                                        </p:cTn>
                                        <p:tgtEl>
                                          <p:spTgt spid="7"/>
                                        </p:tgtEl>
                                      </p:cBhvr>
                                      <p:to x="100000" y="60000"/>
                                    </p:animScale>
                                    <p:animScale>
                                      <p:cBhvr>
                                        <p:cTn id="81" dur="166" decel="50000">
                                          <p:stCondLst>
                                            <p:cond delay="676"/>
                                          </p:stCondLst>
                                        </p:cTn>
                                        <p:tgtEl>
                                          <p:spTgt spid="7"/>
                                        </p:tgtEl>
                                      </p:cBhvr>
                                      <p:to x="100000" y="100000"/>
                                    </p:animScale>
                                    <p:animScale>
                                      <p:cBhvr>
                                        <p:cTn id="82" dur="26">
                                          <p:stCondLst>
                                            <p:cond delay="1312"/>
                                          </p:stCondLst>
                                        </p:cTn>
                                        <p:tgtEl>
                                          <p:spTgt spid="7"/>
                                        </p:tgtEl>
                                      </p:cBhvr>
                                      <p:to x="100000" y="80000"/>
                                    </p:animScale>
                                    <p:animScale>
                                      <p:cBhvr>
                                        <p:cTn id="83" dur="166" decel="50000">
                                          <p:stCondLst>
                                            <p:cond delay="1338"/>
                                          </p:stCondLst>
                                        </p:cTn>
                                        <p:tgtEl>
                                          <p:spTgt spid="7"/>
                                        </p:tgtEl>
                                      </p:cBhvr>
                                      <p:to x="100000" y="100000"/>
                                    </p:animScale>
                                    <p:animScale>
                                      <p:cBhvr>
                                        <p:cTn id="84" dur="26">
                                          <p:stCondLst>
                                            <p:cond delay="1642"/>
                                          </p:stCondLst>
                                        </p:cTn>
                                        <p:tgtEl>
                                          <p:spTgt spid="7"/>
                                        </p:tgtEl>
                                      </p:cBhvr>
                                      <p:to x="100000" y="90000"/>
                                    </p:animScale>
                                    <p:animScale>
                                      <p:cBhvr>
                                        <p:cTn id="85" dur="166" decel="50000">
                                          <p:stCondLst>
                                            <p:cond delay="1668"/>
                                          </p:stCondLst>
                                        </p:cTn>
                                        <p:tgtEl>
                                          <p:spTgt spid="7"/>
                                        </p:tgtEl>
                                      </p:cBhvr>
                                      <p:to x="100000" y="100000"/>
                                    </p:animScale>
                                    <p:animScale>
                                      <p:cBhvr>
                                        <p:cTn id="86" dur="26">
                                          <p:stCondLst>
                                            <p:cond delay="1808"/>
                                          </p:stCondLst>
                                        </p:cTn>
                                        <p:tgtEl>
                                          <p:spTgt spid="7"/>
                                        </p:tgtEl>
                                      </p:cBhvr>
                                      <p:to x="100000" y="95000"/>
                                    </p:animScale>
                                    <p:animScale>
                                      <p:cBhvr>
                                        <p:cTn id="87" dur="166" decel="50000">
                                          <p:stCondLst>
                                            <p:cond delay="1834"/>
                                          </p:stCondLst>
                                        </p:cTn>
                                        <p:tgtEl>
                                          <p:spTgt spid="7"/>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barn(inVertical)">
                                      <p:cBhvr>
                                        <p:cTn id="92" dur="500"/>
                                        <p:tgtEl>
                                          <p:spTgt spid="9"/>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p:cTn id="97" dur="500" fill="hold"/>
                                        <p:tgtEl>
                                          <p:spTgt spid="12"/>
                                        </p:tgtEl>
                                        <p:attrNameLst>
                                          <p:attrName>ppt_w</p:attrName>
                                        </p:attrNameLst>
                                      </p:cBhvr>
                                      <p:tavLst>
                                        <p:tav tm="0">
                                          <p:val>
                                            <p:fltVal val="0"/>
                                          </p:val>
                                        </p:tav>
                                        <p:tav tm="100000">
                                          <p:val>
                                            <p:strVal val="#ppt_w"/>
                                          </p:val>
                                        </p:tav>
                                      </p:tavLst>
                                    </p:anim>
                                    <p:anim calcmode="lin" valueType="num">
                                      <p:cBhvr>
                                        <p:cTn id="98" dur="500" fill="hold"/>
                                        <p:tgtEl>
                                          <p:spTgt spid="12"/>
                                        </p:tgtEl>
                                        <p:attrNameLst>
                                          <p:attrName>ppt_h</p:attrName>
                                        </p:attrNameLst>
                                      </p:cBhvr>
                                      <p:tavLst>
                                        <p:tav tm="0">
                                          <p:val>
                                            <p:fltVal val="0"/>
                                          </p:val>
                                        </p:tav>
                                        <p:tav tm="100000">
                                          <p:val>
                                            <p:strVal val="#ppt_h"/>
                                          </p:val>
                                        </p:tav>
                                      </p:tavLst>
                                    </p:anim>
                                    <p:animEffect transition="in" filter="fade">
                                      <p:cBhvr>
                                        <p:cTn id="9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p:bldP spid="9" grpId="0"/>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Rectángulo 2"/>
          <p:cNvSpPr/>
          <p:nvPr/>
        </p:nvSpPr>
        <p:spPr>
          <a:xfrm>
            <a:off x="62103" y="0"/>
            <a:ext cx="1609736" cy="830997"/>
          </a:xfrm>
          <a:prstGeom prst="rect">
            <a:avLst/>
          </a:prstGeom>
        </p:spPr>
        <p:txBody>
          <a:bodyPr wrap="none">
            <a:spAutoFit/>
          </a:bodyPr>
          <a:lstStyle/>
          <a:p>
            <a:pPr algn="ctr"/>
            <a:r>
              <a:rPr lang="es-ES" sz="4800" b="1" dirty="0">
                <a:solidFill>
                  <a:schemeClr val="bg1"/>
                </a:solidFill>
              </a:rPr>
              <a:t>DIOS.</a:t>
            </a:r>
          </a:p>
        </p:txBody>
      </p:sp>
      <p:sp>
        <p:nvSpPr>
          <p:cNvPr id="4" name="Rectángulo 3"/>
          <p:cNvSpPr/>
          <p:nvPr/>
        </p:nvSpPr>
        <p:spPr>
          <a:xfrm>
            <a:off x="5759098" y="-1"/>
            <a:ext cx="3382657" cy="830997"/>
          </a:xfrm>
          <a:prstGeom prst="rect">
            <a:avLst/>
          </a:prstGeom>
        </p:spPr>
        <p:txBody>
          <a:bodyPr wrap="none">
            <a:spAutoFit/>
          </a:bodyPr>
          <a:lstStyle/>
          <a:p>
            <a:pPr algn="ctr"/>
            <a:r>
              <a:rPr lang="es-ES" sz="4800" b="1" dirty="0">
                <a:solidFill>
                  <a:schemeClr val="bg1"/>
                </a:solidFill>
              </a:rPr>
              <a:t>EL HOMBRE.</a:t>
            </a:r>
          </a:p>
        </p:txBody>
      </p:sp>
      <p:sp>
        <p:nvSpPr>
          <p:cNvPr id="5" name="Flecha izquierda y derecha 4"/>
          <p:cNvSpPr/>
          <p:nvPr/>
        </p:nvSpPr>
        <p:spPr>
          <a:xfrm>
            <a:off x="3108515" y="173181"/>
            <a:ext cx="1515000" cy="65781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bajo 5"/>
          <p:cNvSpPr/>
          <p:nvPr/>
        </p:nvSpPr>
        <p:spPr>
          <a:xfrm>
            <a:off x="669700" y="1171976"/>
            <a:ext cx="631065" cy="109470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bajo 6"/>
          <p:cNvSpPr/>
          <p:nvPr/>
        </p:nvSpPr>
        <p:spPr>
          <a:xfrm rot="2936972">
            <a:off x="6830820" y="983185"/>
            <a:ext cx="631065" cy="114622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0" y="2852444"/>
            <a:ext cx="2142767" cy="954107"/>
          </a:xfrm>
          <a:prstGeom prst="rect">
            <a:avLst/>
          </a:prstGeom>
        </p:spPr>
        <p:txBody>
          <a:bodyPr wrap="none">
            <a:spAutoFit/>
          </a:bodyPr>
          <a:lstStyle/>
          <a:p>
            <a:pPr algn="ctr"/>
            <a:r>
              <a:rPr lang="es-ES" sz="2800" b="1" dirty="0">
                <a:solidFill>
                  <a:schemeClr val="bg1"/>
                </a:solidFill>
              </a:rPr>
              <a:t>ES PACIENTE.</a:t>
            </a:r>
          </a:p>
          <a:p>
            <a:pPr algn="ctr"/>
            <a:r>
              <a:rPr lang="es-ES" sz="2800" b="1" dirty="0">
                <a:solidFill>
                  <a:schemeClr val="bg1"/>
                </a:solidFill>
              </a:rPr>
              <a:t>II PEDRO.3:9.</a:t>
            </a:r>
          </a:p>
        </p:txBody>
      </p:sp>
      <p:sp>
        <p:nvSpPr>
          <p:cNvPr id="9" name="Rectángulo 8"/>
          <p:cNvSpPr/>
          <p:nvPr/>
        </p:nvSpPr>
        <p:spPr>
          <a:xfrm>
            <a:off x="3306764" y="1693572"/>
            <a:ext cx="3200171" cy="954107"/>
          </a:xfrm>
          <a:prstGeom prst="rect">
            <a:avLst/>
          </a:prstGeom>
        </p:spPr>
        <p:txBody>
          <a:bodyPr wrap="none">
            <a:spAutoFit/>
          </a:bodyPr>
          <a:lstStyle/>
          <a:p>
            <a:pPr algn="ctr"/>
            <a:r>
              <a:rPr lang="es-ES" sz="2800" b="1" dirty="0">
                <a:solidFill>
                  <a:schemeClr val="bg1"/>
                </a:solidFill>
              </a:rPr>
              <a:t>DEBE SER PACIENTE.</a:t>
            </a:r>
          </a:p>
          <a:p>
            <a:pPr algn="ctr"/>
            <a:r>
              <a:rPr lang="es-ES" sz="2800" b="1" dirty="0">
                <a:solidFill>
                  <a:schemeClr val="bg1"/>
                </a:solidFill>
              </a:rPr>
              <a:t>COLOSENSES.3:12.</a:t>
            </a:r>
          </a:p>
        </p:txBody>
      </p:sp>
      <p:sp>
        <p:nvSpPr>
          <p:cNvPr id="11" name="Llamada con línea 1 10"/>
          <p:cNvSpPr/>
          <p:nvPr/>
        </p:nvSpPr>
        <p:spPr>
          <a:xfrm>
            <a:off x="2723883" y="2734415"/>
            <a:ext cx="3618962" cy="1551680"/>
          </a:xfrm>
          <a:prstGeom prst="borderCallout1">
            <a:avLst>
              <a:gd name="adj1" fmla="val 76850"/>
              <a:gd name="adj2" fmla="val 141105"/>
              <a:gd name="adj3" fmla="val 30330"/>
              <a:gd name="adj4" fmla="val 9649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Entonces, como escogidos de Dios, santos y amados, revestíos de tierna compasión, bondad, humildad, mansedumbre y paciencia; </a:t>
            </a: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285" y="3618962"/>
            <a:ext cx="2802717" cy="3239037"/>
          </a:xfrm>
          <a:prstGeom prst="rect">
            <a:avLst/>
          </a:prstGeom>
        </p:spPr>
      </p:pic>
      <p:sp>
        <p:nvSpPr>
          <p:cNvPr id="13" name="Llamada rectangular 12"/>
          <p:cNvSpPr/>
          <p:nvPr/>
        </p:nvSpPr>
        <p:spPr>
          <a:xfrm>
            <a:off x="0" y="4765183"/>
            <a:ext cx="4623515" cy="1841679"/>
          </a:xfrm>
          <a:prstGeom prst="wedgeRectCallout">
            <a:avLst>
              <a:gd name="adj1" fmla="val -40050"/>
              <a:gd name="adj2" fmla="val -10113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El Señor no se tarda en cumplir su promesa, según algunos entienden la tardanza, sino que es paciente para con vosotros, no queriendo que nadie perezca, sino que todos vengan al arrepentimiento. </a:t>
            </a:r>
          </a:p>
        </p:txBody>
      </p:sp>
    </p:spTree>
    <p:extLst>
      <p:ext uri="{BB962C8B-B14F-4D97-AF65-F5344CB8AC3E}">
        <p14:creationId xmlns:p14="http://schemas.microsoft.com/office/powerpoint/2010/main" val="33853717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80">
                                          <p:stCondLst>
                                            <p:cond delay="0"/>
                                          </p:stCondLst>
                                        </p:cTn>
                                        <p:tgtEl>
                                          <p:spTgt spid="7"/>
                                        </p:tgtEl>
                                      </p:cBhvr>
                                    </p:animEffect>
                                    <p:anim calcmode="lin" valueType="num">
                                      <p:cBhvr>
                                        <p:cTn id="7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0" dur="26">
                                          <p:stCondLst>
                                            <p:cond delay="650"/>
                                          </p:stCondLst>
                                        </p:cTn>
                                        <p:tgtEl>
                                          <p:spTgt spid="7"/>
                                        </p:tgtEl>
                                      </p:cBhvr>
                                      <p:to x="100000" y="60000"/>
                                    </p:animScale>
                                    <p:animScale>
                                      <p:cBhvr>
                                        <p:cTn id="81" dur="166" decel="50000">
                                          <p:stCondLst>
                                            <p:cond delay="676"/>
                                          </p:stCondLst>
                                        </p:cTn>
                                        <p:tgtEl>
                                          <p:spTgt spid="7"/>
                                        </p:tgtEl>
                                      </p:cBhvr>
                                      <p:to x="100000" y="100000"/>
                                    </p:animScale>
                                    <p:animScale>
                                      <p:cBhvr>
                                        <p:cTn id="82" dur="26">
                                          <p:stCondLst>
                                            <p:cond delay="1312"/>
                                          </p:stCondLst>
                                        </p:cTn>
                                        <p:tgtEl>
                                          <p:spTgt spid="7"/>
                                        </p:tgtEl>
                                      </p:cBhvr>
                                      <p:to x="100000" y="80000"/>
                                    </p:animScale>
                                    <p:animScale>
                                      <p:cBhvr>
                                        <p:cTn id="83" dur="166" decel="50000">
                                          <p:stCondLst>
                                            <p:cond delay="1338"/>
                                          </p:stCondLst>
                                        </p:cTn>
                                        <p:tgtEl>
                                          <p:spTgt spid="7"/>
                                        </p:tgtEl>
                                      </p:cBhvr>
                                      <p:to x="100000" y="100000"/>
                                    </p:animScale>
                                    <p:animScale>
                                      <p:cBhvr>
                                        <p:cTn id="84" dur="26">
                                          <p:stCondLst>
                                            <p:cond delay="1642"/>
                                          </p:stCondLst>
                                        </p:cTn>
                                        <p:tgtEl>
                                          <p:spTgt spid="7"/>
                                        </p:tgtEl>
                                      </p:cBhvr>
                                      <p:to x="100000" y="90000"/>
                                    </p:animScale>
                                    <p:animScale>
                                      <p:cBhvr>
                                        <p:cTn id="85" dur="166" decel="50000">
                                          <p:stCondLst>
                                            <p:cond delay="1668"/>
                                          </p:stCondLst>
                                        </p:cTn>
                                        <p:tgtEl>
                                          <p:spTgt spid="7"/>
                                        </p:tgtEl>
                                      </p:cBhvr>
                                      <p:to x="100000" y="100000"/>
                                    </p:animScale>
                                    <p:animScale>
                                      <p:cBhvr>
                                        <p:cTn id="86" dur="26">
                                          <p:stCondLst>
                                            <p:cond delay="1808"/>
                                          </p:stCondLst>
                                        </p:cTn>
                                        <p:tgtEl>
                                          <p:spTgt spid="7"/>
                                        </p:tgtEl>
                                      </p:cBhvr>
                                      <p:to x="100000" y="95000"/>
                                    </p:animScale>
                                    <p:animScale>
                                      <p:cBhvr>
                                        <p:cTn id="87" dur="166" decel="50000">
                                          <p:stCondLst>
                                            <p:cond delay="1834"/>
                                          </p:stCondLst>
                                        </p:cTn>
                                        <p:tgtEl>
                                          <p:spTgt spid="7"/>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barn(inVertical)">
                                      <p:cBhvr>
                                        <p:cTn id="92" dur="500"/>
                                        <p:tgtEl>
                                          <p:spTgt spid="9"/>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p:cTn id="97" dur="500" fill="hold"/>
                                        <p:tgtEl>
                                          <p:spTgt spid="11"/>
                                        </p:tgtEl>
                                        <p:attrNameLst>
                                          <p:attrName>ppt_w</p:attrName>
                                        </p:attrNameLst>
                                      </p:cBhvr>
                                      <p:tavLst>
                                        <p:tav tm="0">
                                          <p:val>
                                            <p:fltVal val="0"/>
                                          </p:val>
                                        </p:tav>
                                        <p:tav tm="100000">
                                          <p:val>
                                            <p:strVal val="#ppt_w"/>
                                          </p:val>
                                        </p:tav>
                                      </p:tavLst>
                                    </p:anim>
                                    <p:anim calcmode="lin" valueType="num">
                                      <p:cBhvr>
                                        <p:cTn id="98" dur="500" fill="hold"/>
                                        <p:tgtEl>
                                          <p:spTgt spid="11"/>
                                        </p:tgtEl>
                                        <p:attrNameLst>
                                          <p:attrName>ppt_h</p:attrName>
                                        </p:attrNameLst>
                                      </p:cBhvr>
                                      <p:tavLst>
                                        <p:tav tm="0">
                                          <p:val>
                                            <p:fltVal val="0"/>
                                          </p:val>
                                        </p:tav>
                                        <p:tav tm="100000">
                                          <p:val>
                                            <p:strVal val="#ppt_h"/>
                                          </p:val>
                                        </p:tav>
                                      </p:tavLst>
                                    </p:anim>
                                    <p:animEffect transition="in" filter="fade">
                                      <p:cBhvr>
                                        <p:cTn id="9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p:bldP spid="9" grpId="0"/>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Rectángulo 2"/>
          <p:cNvSpPr/>
          <p:nvPr/>
        </p:nvSpPr>
        <p:spPr>
          <a:xfrm>
            <a:off x="0" y="0"/>
            <a:ext cx="1609736" cy="830997"/>
          </a:xfrm>
          <a:prstGeom prst="rect">
            <a:avLst/>
          </a:prstGeom>
        </p:spPr>
        <p:txBody>
          <a:bodyPr wrap="none">
            <a:spAutoFit/>
          </a:bodyPr>
          <a:lstStyle/>
          <a:p>
            <a:pPr algn="ctr"/>
            <a:r>
              <a:rPr lang="es-ES" sz="4800" b="1" dirty="0">
                <a:solidFill>
                  <a:schemeClr val="bg1"/>
                </a:solidFill>
              </a:rPr>
              <a:t>DIOS.</a:t>
            </a:r>
          </a:p>
        </p:txBody>
      </p:sp>
      <p:sp>
        <p:nvSpPr>
          <p:cNvPr id="4" name="Rectángulo 3"/>
          <p:cNvSpPr/>
          <p:nvPr/>
        </p:nvSpPr>
        <p:spPr>
          <a:xfrm>
            <a:off x="5756857" y="0"/>
            <a:ext cx="3382657" cy="830997"/>
          </a:xfrm>
          <a:prstGeom prst="rect">
            <a:avLst/>
          </a:prstGeom>
        </p:spPr>
        <p:txBody>
          <a:bodyPr wrap="none">
            <a:spAutoFit/>
          </a:bodyPr>
          <a:lstStyle/>
          <a:p>
            <a:pPr algn="ctr"/>
            <a:r>
              <a:rPr lang="es-ES" sz="4800" b="1" dirty="0">
                <a:solidFill>
                  <a:schemeClr val="bg1"/>
                </a:solidFill>
              </a:rPr>
              <a:t>ÉL HOMBRE.</a:t>
            </a:r>
          </a:p>
        </p:txBody>
      </p:sp>
      <p:sp>
        <p:nvSpPr>
          <p:cNvPr id="5" name="Flecha izquierda y derecha 4"/>
          <p:cNvSpPr/>
          <p:nvPr/>
        </p:nvSpPr>
        <p:spPr>
          <a:xfrm>
            <a:off x="3075220" y="173181"/>
            <a:ext cx="1496780" cy="65781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bajo 5"/>
          <p:cNvSpPr/>
          <p:nvPr/>
        </p:nvSpPr>
        <p:spPr>
          <a:xfrm>
            <a:off x="669701" y="1056068"/>
            <a:ext cx="643944" cy="1223106"/>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bajo 6"/>
          <p:cNvSpPr/>
          <p:nvPr/>
        </p:nvSpPr>
        <p:spPr>
          <a:xfrm rot="3357764">
            <a:off x="6254813" y="705007"/>
            <a:ext cx="708338" cy="122310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9428" y="2866709"/>
            <a:ext cx="1822935" cy="954107"/>
          </a:xfrm>
          <a:prstGeom prst="rect">
            <a:avLst/>
          </a:prstGeom>
        </p:spPr>
        <p:txBody>
          <a:bodyPr wrap="none">
            <a:spAutoFit/>
          </a:bodyPr>
          <a:lstStyle/>
          <a:p>
            <a:pPr algn="ctr"/>
            <a:r>
              <a:rPr lang="es-ES" sz="2800" b="1" dirty="0">
                <a:solidFill>
                  <a:schemeClr val="bg1"/>
                </a:solidFill>
              </a:rPr>
              <a:t>ES AMOR.</a:t>
            </a:r>
          </a:p>
          <a:p>
            <a:pPr algn="ctr"/>
            <a:r>
              <a:rPr lang="es-ES" sz="2800" b="1" dirty="0">
                <a:solidFill>
                  <a:schemeClr val="bg1"/>
                </a:solidFill>
              </a:rPr>
              <a:t>JUAN.3:16.</a:t>
            </a:r>
          </a:p>
        </p:txBody>
      </p:sp>
      <p:sp>
        <p:nvSpPr>
          <p:cNvPr id="9" name="Rectángulo 8"/>
          <p:cNvSpPr/>
          <p:nvPr/>
        </p:nvSpPr>
        <p:spPr>
          <a:xfrm>
            <a:off x="3376969" y="1316560"/>
            <a:ext cx="2390061" cy="1384995"/>
          </a:xfrm>
          <a:prstGeom prst="rect">
            <a:avLst/>
          </a:prstGeom>
        </p:spPr>
        <p:txBody>
          <a:bodyPr wrap="square">
            <a:spAutoFit/>
          </a:bodyPr>
          <a:lstStyle/>
          <a:p>
            <a:pPr algn="ctr"/>
            <a:r>
              <a:rPr lang="es-ES" sz="2800" b="1" dirty="0">
                <a:solidFill>
                  <a:schemeClr val="bg1"/>
                </a:solidFill>
              </a:rPr>
              <a:t>DEBE AMAR.</a:t>
            </a:r>
          </a:p>
          <a:p>
            <a:pPr algn="ctr"/>
            <a:r>
              <a:rPr lang="es-ES" sz="2800" b="1" dirty="0">
                <a:solidFill>
                  <a:schemeClr val="bg1"/>
                </a:solidFill>
              </a:rPr>
              <a:t>JUAN.13:34.</a:t>
            </a:r>
          </a:p>
          <a:p>
            <a:pPr algn="ctr"/>
            <a:r>
              <a:rPr lang="es-ES" sz="2800" b="1" dirty="0">
                <a:solidFill>
                  <a:schemeClr val="bg1"/>
                </a:solidFill>
              </a:rPr>
              <a:t>MATEO.5:44.</a:t>
            </a:r>
          </a:p>
        </p:txBody>
      </p:sp>
      <p:sp>
        <p:nvSpPr>
          <p:cNvPr id="10" name="Llamada con línea 1 9"/>
          <p:cNvSpPr/>
          <p:nvPr/>
        </p:nvSpPr>
        <p:spPr>
          <a:xfrm>
            <a:off x="2438401" y="2770800"/>
            <a:ext cx="3743460" cy="1506900"/>
          </a:xfrm>
          <a:prstGeom prst="borderCallout1">
            <a:avLst>
              <a:gd name="adj1" fmla="val 23023"/>
              <a:gd name="adj2" fmla="val 98133"/>
              <a:gd name="adj3" fmla="val 56947"/>
              <a:gd name="adj4" fmla="val 1573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Un mandamiento nuevo os doy: que os améis los unos a los otros. Como os he amado, amaos también vosotros los unos a los otros. </a:t>
            </a: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0" y="3524250"/>
            <a:ext cx="2000250" cy="3333750"/>
          </a:xfrm>
          <a:prstGeom prst="rect">
            <a:avLst/>
          </a:prstGeom>
        </p:spPr>
      </p:pic>
      <p:sp>
        <p:nvSpPr>
          <p:cNvPr id="12" name="Llamada rectangular 11"/>
          <p:cNvSpPr/>
          <p:nvPr/>
        </p:nvSpPr>
        <p:spPr>
          <a:xfrm>
            <a:off x="-9429" y="4408352"/>
            <a:ext cx="3615787" cy="1777284"/>
          </a:xfrm>
          <a:prstGeom prst="wedgeRectCallout">
            <a:avLst>
              <a:gd name="adj1" fmla="val -37952"/>
              <a:gd name="adj2" fmla="val -8242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Porque de tal manera amó Dios al mundo, que dio a su Hijo unigénito, para que todo aquel que cree en El, no se pierda, mas tenga vida eterna. </a:t>
            </a:r>
          </a:p>
        </p:txBody>
      </p:sp>
      <p:sp>
        <p:nvSpPr>
          <p:cNvPr id="13" name="Llamada con línea 1 12"/>
          <p:cNvSpPr/>
          <p:nvPr/>
        </p:nvSpPr>
        <p:spPr>
          <a:xfrm>
            <a:off x="3822442" y="5473197"/>
            <a:ext cx="3105224" cy="1296989"/>
          </a:xfrm>
          <a:prstGeom prst="borderCallout1">
            <a:avLst>
              <a:gd name="adj1" fmla="val 17757"/>
              <a:gd name="adj2" fmla="val 97013"/>
              <a:gd name="adj3" fmla="val -62265"/>
              <a:gd name="adj4" fmla="val 11761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Pero yo os digo: amad a vuestros enemigos y orad por los que os persiguen, </a:t>
            </a:r>
          </a:p>
        </p:txBody>
      </p:sp>
    </p:spTree>
    <p:extLst>
      <p:ext uri="{BB962C8B-B14F-4D97-AF65-F5344CB8AC3E}">
        <p14:creationId xmlns:p14="http://schemas.microsoft.com/office/powerpoint/2010/main" val="13637005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fill="hold"/>
                                        <p:tgtEl>
                                          <p:spTgt spid="11"/>
                                        </p:tgtEl>
                                        <p:attrNameLst>
                                          <p:attrName>ppt_w</p:attrName>
                                        </p:attrNameLst>
                                      </p:cBhvr>
                                      <p:tavLst>
                                        <p:tav tm="0">
                                          <p:val>
                                            <p:fltVal val="0"/>
                                          </p:val>
                                        </p:tav>
                                        <p:tav tm="100000">
                                          <p:val>
                                            <p:strVal val="#ppt_w"/>
                                          </p:val>
                                        </p:tav>
                                      </p:tavLst>
                                    </p:anim>
                                    <p:anim calcmode="lin" valueType="num">
                                      <p:cBhvr>
                                        <p:cTn id="68" dur="500" fill="hold"/>
                                        <p:tgtEl>
                                          <p:spTgt spid="11"/>
                                        </p:tgtEl>
                                        <p:attrNameLst>
                                          <p:attrName>ppt_h</p:attrName>
                                        </p:attrNameLst>
                                      </p:cBhvr>
                                      <p:tavLst>
                                        <p:tav tm="0">
                                          <p:val>
                                            <p:fltVal val="0"/>
                                          </p:val>
                                        </p:tav>
                                        <p:tav tm="100000">
                                          <p:val>
                                            <p:strVal val="#ppt_h"/>
                                          </p:val>
                                        </p:tav>
                                      </p:tavLst>
                                    </p:anim>
                                    <p:animEffect transition="in" filter="fade">
                                      <p:cBhvr>
                                        <p:cTn id="69" dur="500"/>
                                        <p:tgtEl>
                                          <p:spTgt spid="11"/>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80">
                                          <p:stCondLst>
                                            <p:cond delay="0"/>
                                          </p:stCondLst>
                                        </p:cTn>
                                        <p:tgtEl>
                                          <p:spTgt spid="7"/>
                                        </p:tgtEl>
                                      </p:cBhvr>
                                    </p:animEffect>
                                    <p:anim calcmode="lin" valueType="num">
                                      <p:cBhvr>
                                        <p:cTn id="7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0" dur="26">
                                          <p:stCondLst>
                                            <p:cond delay="650"/>
                                          </p:stCondLst>
                                        </p:cTn>
                                        <p:tgtEl>
                                          <p:spTgt spid="7"/>
                                        </p:tgtEl>
                                      </p:cBhvr>
                                      <p:to x="100000" y="60000"/>
                                    </p:animScale>
                                    <p:animScale>
                                      <p:cBhvr>
                                        <p:cTn id="81" dur="166" decel="50000">
                                          <p:stCondLst>
                                            <p:cond delay="676"/>
                                          </p:stCondLst>
                                        </p:cTn>
                                        <p:tgtEl>
                                          <p:spTgt spid="7"/>
                                        </p:tgtEl>
                                      </p:cBhvr>
                                      <p:to x="100000" y="100000"/>
                                    </p:animScale>
                                    <p:animScale>
                                      <p:cBhvr>
                                        <p:cTn id="82" dur="26">
                                          <p:stCondLst>
                                            <p:cond delay="1312"/>
                                          </p:stCondLst>
                                        </p:cTn>
                                        <p:tgtEl>
                                          <p:spTgt spid="7"/>
                                        </p:tgtEl>
                                      </p:cBhvr>
                                      <p:to x="100000" y="80000"/>
                                    </p:animScale>
                                    <p:animScale>
                                      <p:cBhvr>
                                        <p:cTn id="83" dur="166" decel="50000">
                                          <p:stCondLst>
                                            <p:cond delay="1338"/>
                                          </p:stCondLst>
                                        </p:cTn>
                                        <p:tgtEl>
                                          <p:spTgt spid="7"/>
                                        </p:tgtEl>
                                      </p:cBhvr>
                                      <p:to x="100000" y="100000"/>
                                    </p:animScale>
                                    <p:animScale>
                                      <p:cBhvr>
                                        <p:cTn id="84" dur="26">
                                          <p:stCondLst>
                                            <p:cond delay="1642"/>
                                          </p:stCondLst>
                                        </p:cTn>
                                        <p:tgtEl>
                                          <p:spTgt spid="7"/>
                                        </p:tgtEl>
                                      </p:cBhvr>
                                      <p:to x="100000" y="90000"/>
                                    </p:animScale>
                                    <p:animScale>
                                      <p:cBhvr>
                                        <p:cTn id="85" dur="166" decel="50000">
                                          <p:stCondLst>
                                            <p:cond delay="1668"/>
                                          </p:stCondLst>
                                        </p:cTn>
                                        <p:tgtEl>
                                          <p:spTgt spid="7"/>
                                        </p:tgtEl>
                                      </p:cBhvr>
                                      <p:to x="100000" y="100000"/>
                                    </p:animScale>
                                    <p:animScale>
                                      <p:cBhvr>
                                        <p:cTn id="86" dur="26">
                                          <p:stCondLst>
                                            <p:cond delay="1808"/>
                                          </p:stCondLst>
                                        </p:cTn>
                                        <p:tgtEl>
                                          <p:spTgt spid="7"/>
                                        </p:tgtEl>
                                      </p:cBhvr>
                                      <p:to x="100000" y="95000"/>
                                    </p:animScale>
                                    <p:animScale>
                                      <p:cBhvr>
                                        <p:cTn id="87" dur="166" decel="50000">
                                          <p:stCondLst>
                                            <p:cond delay="1834"/>
                                          </p:stCondLst>
                                        </p:cTn>
                                        <p:tgtEl>
                                          <p:spTgt spid="7"/>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barn(inVertical)">
                                      <p:cBhvr>
                                        <p:cTn id="92" dur="500"/>
                                        <p:tgtEl>
                                          <p:spTgt spid="9"/>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0"/>
                                        </p:tgtEl>
                                        <p:attrNameLst>
                                          <p:attrName>style.visibility</p:attrName>
                                        </p:attrNameLst>
                                      </p:cBhvr>
                                      <p:to>
                                        <p:strVal val="visible"/>
                                      </p:to>
                                    </p:set>
                                    <p:anim calcmode="lin" valueType="num">
                                      <p:cBhvr>
                                        <p:cTn id="97" dur="500" fill="hold"/>
                                        <p:tgtEl>
                                          <p:spTgt spid="10"/>
                                        </p:tgtEl>
                                        <p:attrNameLst>
                                          <p:attrName>ppt_w</p:attrName>
                                        </p:attrNameLst>
                                      </p:cBhvr>
                                      <p:tavLst>
                                        <p:tav tm="0">
                                          <p:val>
                                            <p:fltVal val="0"/>
                                          </p:val>
                                        </p:tav>
                                        <p:tav tm="100000">
                                          <p:val>
                                            <p:strVal val="#ppt_w"/>
                                          </p:val>
                                        </p:tav>
                                      </p:tavLst>
                                    </p:anim>
                                    <p:anim calcmode="lin" valueType="num">
                                      <p:cBhvr>
                                        <p:cTn id="98" dur="500" fill="hold"/>
                                        <p:tgtEl>
                                          <p:spTgt spid="10"/>
                                        </p:tgtEl>
                                        <p:attrNameLst>
                                          <p:attrName>ppt_h</p:attrName>
                                        </p:attrNameLst>
                                      </p:cBhvr>
                                      <p:tavLst>
                                        <p:tav tm="0">
                                          <p:val>
                                            <p:fltVal val="0"/>
                                          </p:val>
                                        </p:tav>
                                        <p:tav tm="100000">
                                          <p:val>
                                            <p:strVal val="#ppt_h"/>
                                          </p:val>
                                        </p:tav>
                                      </p:tavLst>
                                    </p:anim>
                                    <p:animEffect transition="in" filter="fade">
                                      <p:cBhvr>
                                        <p:cTn id="99" dur="500"/>
                                        <p:tgtEl>
                                          <p:spTgt spid="10"/>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13"/>
                                        </p:tgtEl>
                                        <p:attrNameLst>
                                          <p:attrName>style.visibility</p:attrName>
                                        </p:attrNameLst>
                                      </p:cBhvr>
                                      <p:to>
                                        <p:strVal val="visible"/>
                                      </p:to>
                                    </p:set>
                                    <p:anim calcmode="lin" valueType="num">
                                      <p:cBhvr>
                                        <p:cTn id="104" dur="500" fill="hold"/>
                                        <p:tgtEl>
                                          <p:spTgt spid="13"/>
                                        </p:tgtEl>
                                        <p:attrNameLst>
                                          <p:attrName>ppt_w</p:attrName>
                                        </p:attrNameLst>
                                      </p:cBhvr>
                                      <p:tavLst>
                                        <p:tav tm="0">
                                          <p:val>
                                            <p:fltVal val="0"/>
                                          </p:val>
                                        </p:tav>
                                        <p:tav tm="100000">
                                          <p:val>
                                            <p:strVal val="#ppt_w"/>
                                          </p:val>
                                        </p:tav>
                                      </p:tavLst>
                                    </p:anim>
                                    <p:anim calcmode="lin" valueType="num">
                                      <p:cBhvr>
                                        <p:cTn id="105" dur="500" fill="hold"/>
                                        <p:tgtEl>
                                          <p:spTgt spid="13"/>
                                        </p:tgtEl>
                                        <p:attrNameLst>
                                          <p:attrName>ppt_h</p:attrName>
                                        </p:attrNameLst>
                                      </p:cBhvr>
                                      <p:tavLst>
                                        <p:tav tm="0">
                                          <p:val>
                                            <p:fltVal val="0"/>
                                          </p:val>
                                        </p:tav>
                                        <p:tav tm="100000">
                                          <p:val>
                                            <p:strVal val="#ppt_h"/>
                                          </p:val>
                                        </p:tav>
                                      </p:tavLst>
                                    </p:anim>
                                    <p:animEffect transition="in" filter="fade">
                                      <p:cBhvr>
                                        <p:cTn id="10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p:bldP spid="9" grpId="0"/>
      <p:bldP spid="10"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0" y="0"/>
            <a:ext cx="9144000" cy="6857999"/>
          </a:xfrm>
          <a:prstGeom prst="rect">
            <a:avLst/>
          </a:prstGeom>
        </p:spPr>
      </p:pic>
      <p:sp>
        <p:nvSpPr>
          <p:cNvPr id="4" name="Rectángulo 3"/>
          <p:cNvSpPr/>
          <p:nvPr/>
        </p:nvSpPr>
        <p:spPr>
          <a:xfrm>
            <a:off x="0" y="0"/>
            <a:ext cx="1609736" cy="830997"/>
          </a:xfrm>
          <a:prstGeom prst="rect">
            <a:avLst/>
          </a:prstGeom>
        </p:spPr>
        <p:txBody>
          <a:bodyPr wrap="none">
            <a:spAutoFit/>
          </a:bodyPr>
          <a:lstStyle/>
          <a:p>
            <a:pPr algn="ctr"/>
            <a:r>
              <a:rPr lang="es-ES" sz="4800" b="1" dirty="0">
                <a:solidFill>
                  <a:schemeClr val="bg1"/>
                </a:solidFill>
              </a:rPr>
              <a:t>DIOS.</a:t>
            </a:r>
          </a:p>
        </p:txBody>
      </p:sp>
      <p:sp>
        <p:nvSpPr>
          <p:cNvPr id="5" name="Rectángulo 4"/>
          <p:cNvSpPr/>
          <p:nvPr/>
        </p:nvSpPr>
        <p:spPr>
          <a:xfrm>
            <a:off x="5761343" y="0"/>
            <a:ext cx="3382657" cy="830997"/>
          </a:xfrm>
          <a:prstGeom prst="rect">
            <a:avLst/>
          </a:prstGeom>
        </p:spPr>
        <p:txBody>
          <a:bodyPr wrap="none">
            <a:spAutoFit/>
          </a:bodyPr>
          <a:lstStyle/>
          <a:p>
            <a:pPr algn="ctr"/>
            <a:r>
              <a:rPr lang="es-ES" sz="4800" b="1" dirty="0">
                <a:solidFill>
                  <a:schemeClr val="bg1"/>
                </a:solidFill>
              </a:rPr>
              <a:t>EL HOMBRE.</a:t>
            </a:r>
          </a:p>
        </p:txBody>
      </p:sp>
      <p:sp>
        <p:nvSpPr>
          <p:cNvPr id="6" name="Flecha izquierda y derecha 5"/>
          <p:cNvSpPr/>
          <p:nvPr/>
        </p:nvSpPr>
        <p:spPr>
          <a:xfrm>
            <a:off x="3077463" y="173181"/>
            <a:ext cx="1571810" cy="65781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bajo 6"/>
          <p:cNvSpPr/>
          <p:nvPr/>
        </p:nvSpPr>
        <p:spPr>
          <a:xfrm>
            <a:off x="669700" y="1056068"/>
            <a:ext cx="631065" cy="114621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abajo 7"/>
          <p:cNvSpPr/>
          <p:nvPr/>
        </p:nvSpPr>
        <p:spPr>
          <a:xfrm rot="3089708">
            <a:off x="7137138" y="820158"/>
            <a:ext cx="631065" cy="114621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0" y="2670818"/>
            <a:ext cx="2229328" cy="1231106"/>
          </a:xfrm>
          <a:prstGeom prst="rect">
            <a:avLst/>
          </a:prstGeom>
        </p:spPr>
        <p:txBody>
          <a:bodyPr wrap="none">
            <a:spAutoFit/>
          </a:bodyPr>
          <a:lstStyle/>
          <a:p>
            <a:pPr algn="ctr"/>
            <a:r>
              <a:rPr lang="es-ES" sz="2800" b="1" dirty="0">
                <a:solidFill>
                  <a:schemeClr val="bg1"/>
                </a:solidFill>
              </a:rPr>
              <a:t>ES SANTO.</a:t>
            </a:r>
          </a:p>
          <a:p>
            <a:pPr algn="ctr"/>
            <a:r>
              <a:rPr lang="es-ES" sz="2800" b="1" dirty="0">
                <a:solidFill>
                  <a:schemeClr val="bg1"/>
                </a:solidFill>
              </a:rPr>
              <a:t>I PEDRO.1:15.</a:t>
            </a:r>
          </a:p>
          <a:p>
            <a:endParaRPr lang="es-ES" dirty="0"/>
          </a:p>
        </p:txBody>
      </p:sp>
      <p:sp>
        <p:nvSpPr>
          <p:cNvPr id="10" name="Rectángulo 9"/>
          <p:cNvSpPr/>
          <p:nvPr/>
        </p:nvSpPr>
        <p:spPr>
          <a:xfrm>
            <a:off x="3978414" y="1508230"/>
            <a:ext cx="2794355" cy="1384995"/>
          </a:xfrm>
          <a:prstGeom prst="rect">
            <a:avLst/>
          </a:prstGeom>
        </p:spPr>
        <p:txBody>
          <a:bodyPr wrap="none">
            <a:spAutoFit/>
          </a:bodyPr>
          <a:lstStyle/>
          <a:p>
            <a:pPr algn="ctr"/>
            <a:r>
              <a:rPr lang="es-ES" sz="2800" b="1" dirty="0">
                <a:solidFill>
                  <a:schemeClr val="bg1"/>
                </a:solidFill>
              </a:rPr>
              <a:t>DEBE SER SANTO.</a:t>
            </a:r>
          </a:p>
          <a:p>
            <a:pPr algn="ctr"/>
            <a:r>
              <a:rPr lang="es-ES" sz="2800" b="1" dirty="0">
                <a:solidFill>
                  <a:schemeClr val="bg1"/>
                </a:solidFill>
              </a:rPr>
              <a:t>I PEDRO.1:16.</a:t>
            </a:r>
          </a:p>
          <a:p>
            <a:pPr algn="ctr"/>
            <a:r>
              <a:rPr lang="es-ES" sz="2800" b="1" dirty="0">
                <a:solidFill>
                  <a:schemeClr val="bg1"/>
                </a:solidFill>
              </a:rPr>
              <a:t>HEBREOS.12:14.</a:t>
            </a:r>
          </a:p>
        </p:txBody>
      </p:sp>
      <p:sp>
        <p:nvSpPr>
          <p:cNvPr id="11" name="Llamada rectangular 10"/>
          <p:cNvSpPr/>
          <p:nvPr/>
        </p:nvSpPr>
        <p:spPr>
          <a:xfrm>
            <a:off x="-1" y="4520485"/>
            <a:ext cx="3410574" cy="1558343"/>
          </a:xfrm>
          <a:prstGeom prst="wedgeRectCallout">
            <a:avLst>
              <a:gd name="adj1" fmla="val -37573"/>
              <a:gd name="adj2" fmla="val -10031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sino que así como aquel que os llamó es santo, así también sed vosotros santos en toda vuestra manera de vivir; </a:t>
            </a:r>
          </a:p>
        </p:txBody>
      </p:sp>
      <p:sp>
        <p:nvSpPr>
          <p:cNvPr id="12" name="Llamada con línea 1 11"/>
          <p:cNvSpPr/>
          <p:nvPr/>
        </p:nvSpPr>
        <p:spPr>
          <a:xfrm>
            <a:off x="3670852" y="3116687"/>
            <a:ext cx="2897373" cy="1253769"/>
          </a:xfrm>
          <a:prstGeom prst="borderCallout1">
            <a:avLst>
              <a:gd name="adj1" fmla="val 33131"/>
              <a:gd name="adj2" fmla="val 85074"/>
              <a:gd name="adj3" fmla="val 72438"/>
              <a:gd name="adj4" fmla="val 14243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porque escrito está: SED SANTOS, PORQUE YO SOY SANTO. </a:t>
            </a:r>
          </a:p>
        </p:txBody>
      </p:sp>
      <p:sp>
        <p:nvSpPr>
          <p:cNvPr id="13" name="Llamada con línea 1 12"/>
          <p:cNvSpPr/>
          <p:nvPr/>
        </p:nvSpPr>
        <p:spPr>
          <a:xfrm>
            <a:off x="3634593" y="5349770"/>
            <a:ext cx="3387144" cy="1305933"/>
          </a:xfrm>
          <a:prstGeom prst="borderCallout1">
            <a:avLst>
              <a:gd name="adj1" fmla="val 21131"/>
              <a:gd name="adj2" fmla="val 62770"/>
              <a:gd name="adj3" fmla="val -68451"/>
              <a:gd name="adj4" fmla="val 117941"/>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Buscad la paz con todos y la santidad, sin la cual nadie verá al Señor. </a:t>
            </a: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737" y="2893226"/>
            <a:ext cx="2346282" cy="3939788"/>
          </a:xfrm>
          <a:prstGeom prst="rect">
            <a:avLst/>
          </a:prstGeom>
        </p:spPr>
      </p:pic>
    </p:spTree>
    <p:extLst>
      <p:ext uri="{BB962C8B-B14F-4D97-AF65-F5344CB8AC3E}">
        <p14:creationId xmlns:p14="http://schemas.microsoft.com/office/powerpoint/2010/main" val="41552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80">
                                          <p:stCondLst>
                                            <p:cond delay="0"/>
                                          </p:stCondLst>
                                        </p:cTn>
                                        <p:tgtEl>
                                          <p:spTgt spid="7"/>
                                        </p:tgtEl>
                                      </p:cBhvr>
                                    </p:animEffect>
                                    <p:anim calcmode="lin" valueType="num">
                                      <p:cBhvr>
                                        <p:cTn id="3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7" dur="26">
                                          <p:stCondLst>
                                            <p:cond delay="650"/>
                                          </p:stCondLst>
                                        </p:cTn>
                                        <p:tgtEl>
                                          <p:spTgt spid="7"/>
                                        </p:tgtEl>
                                      </p:cBhvr>
                                      <p:to x="100000" y="60000"/>
                                    </p:animScale>
                                    <p:animScale>
                                      <p:cBhvr>
                                        <p:cTn id="38" dur="166" decel="50000">
                                          <p:stCondLst>
                                            <p:cond delay="676"/>
                                          </p:stCondLst>
                                        </p:cTn>
                                        <p:tgtEl>
                                          <p:spTgt spid="7"/>
                                        </p:tgtEl>
                                      </p:cBhvr>
                                      <p:to x="100000" y="100000"/>
                                    </p:animScale>
                                    <p:animScale>
                                      <p:cBhvr>
                                        <p:cTn id="39" dur="26">
                                          <p:stCondLst>
                                            <p:cond delay="1312"/>
                                          </p:stCondLst>
                                        </p:cTn>
                                        <p:tgtEl>
                                          <p:spTgt spid="7"/>
                                        </p:tgtEl>
                                      </p:cBhvr>
                                      <p:to x="100000" y="80000"/>
                                    </p:animScale>
                                    <p:animScale>
                                      <p:cBhvr>
                                        <p:cTn id="40" dur="166" decel="50000">
                                          <p:stCondLst>
                                            <p:cond delay="1338"/>
                                          </p:stCondLst>
                                        </p:cTn>
                                        <p:tgtEl>
                                          <p:spTgt spid="7"/>
                                        </p:tgtEl>
                                      </p:cBhvr>
                                      <p:to x="100000" y="100000"/>
                                    </p:animScale>
                                    <p:animScale>
                                      <p:cBhvr>
                                        <p:cTn id="41" dur="26">
                                          <p:stCondLst>
                                            <p:cond delay="1642"/>
                                          </p:stCondLst>
                                        </p:cTn>
                                        <p:tgtEl>
                                          <p:spTgt spid="7"/>
                                        </p:tgtEl>
                                      </p:cBhvr>
                                      <p:to x="100000" y="90000"/>
                                    </p:animScale>
                                    <p:animScale>
                                      <p:cBhvr>
                                        <p:cTn id="42" dur="166" decel="50000">
                                          <p:stCondLst>
                                            <p:cond delay="1668"/>
                                          </p:stCondLst>
                                        </p:cTn>
                                        <p:tgtEl>
                                          <p:spTgt spid="7"/>
                                        </p:tgtEl>
                                      </p:cBhvr>
                                      <p:to x="100000" y="100000"/>
                                    </p:animScale>
                                    <p:animScale>
                                      <p:cBhvr>
                                        <p:cTn id="43" dur="26">
                                          <p:stCondLst>
                                            <p:cond delay="1808"/>
                                          </p:stCondLst>
                                        </p:cTn>
                                        <p:tgtEl>
                                          <p:spTgt spid="7"/>
                                        </p:tgtEl>
                                      </p:cBhvr>
                                      <p:to x="100000" y="95000"/>
                                    </p:animScale>
                                    <p:animScale>
                                      <p:cBhvr>
                                        <p:cTn id="44" dur="166" decel="50000">
                                          <p:stCondLst>
                                            <p:cond delay="1834"/>
                                          </p:stCondLst>
                                        </p:cTn>
                                        <p:tgtEl>
                                          <p:spTgt spid="7"/>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down)">
                                      <p:cBhvr>
                                        <p:cTn id="74" dur="580">
                                          <p:stCondLst>
                                            <p:cond delay="0"/>
                                          </p:stCondLst>
                                        </p:cTn>
                                        <p:tgtEl>
                                          <p:spTgt spid="8"/>
                                        </p:tgtEl>
                                      </p:cBhvr>
                                    </p:animEffect>
                                    <p:anim calcmode="lin" valueType="num">
                                      <p:cBhvr>
                                        <p:cTn id="7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0" dur="26">
                                          <p:stCondLst>
                                            <p:cond delay="650"/>
                                          </p:stCondLst>
                                        </p:cTn>
                                        <p:tgtEl>
                                          <p:spTgt spid="8"/>
                                        </p:tgtEl>
                                      </p:cBhvr>
                                      <p:to x="100000" y="60000"/>
                                    </p:animScale>
                                    <p:animScale>
                                      <p:cBhvr>
                                        <p:cTn id="81" dur="166" decel="50000">
                                          <p:stCondLst>
                                            <p:cond delay="676"/>
                                          </p:stCondLst>
                                        </p:cTn>
                                        <p:tgtEl>
                                          <p:spTgt spid="8"/>
                                        </p:tgtEl>
                                      </p:cBhvr>
                                      <p:to x="100000" y="100000"/>
                                    </p:animScale>
                                    <p:animScale>
                                      <p:cBhvr>
                                        <p:cTn id="82" dur="26">
                                          <p:stCondLst>
                                            <p:cond delay="1312"/>
                                          </p:stCondLst>
                                        </p:cTn>
                                        <p:tgtEl>
                                          <p:spTgt spid="8"/>
                                        </p:tgtEl>
                                      </p:cBhvr>
                                      <p:to x="100000" y="80000"/>
                                    </p:animScale>
                                    <p:animScale>
                                      <p:cBhvr>
                                        <p:cTn id="83" dur="166" decel="50000">
                                          <p:stCondLst>
                                            <p:cond delay="1338"/>
                                          </p:stCondLst>
                                        </p:cTn>
                                        <p:tgtEl>
                                          <p:spTgt spid="8"/>
                                        </p:tgtEl>
                                      </p:cBhvr>
                                      <p:to x="100000" y="100000"/>
                                    </p:animScale>
                                    <p:animScale>
                                      <p:cBhvr>
                                        <p:cTn id="84" dur="26">
                                          <p:stCondLst>
                                            <p:cond delay="1642"/>
                                          </p:stCondLst>
                                        </p:cTn>
                                        <p:tgtEl>
                                          <p:spTgt spid="8"/>
                                        </p:tgtEl>
                                      </p:cBhvr>
                                      <p:to x="100000" y="90000"/>
                                    </p:animScale>
                                    <p:animScale>
                                      <p:cBhvr>
                                        <p:cTn id="85" dur="166" decel="50000">
                                          <p:stCondLst>
                                            <p:cond delay="1668"/>
                                          </p:stCondLst>
                                        </p:cTn>
                                        <p:tgtEl>
                                          <p:spTgt spid="8"/>
                                        </p:tgtEl>
                                      </p:cBhvr>
                                      <p:to x="100000" y="100000"/>
                                    </p:animScale>
                                    <p:animScale>
                                      <p:cBhvr>
                                        <p:cTn id="86" dur="26">
                                          <p:stCondLst>
                                            <p:cond delay="1808"/>
                                          </p:stCondLst>
                                        </p:cTn>
                                        <p:tgtEl>
                                          <p:spTgt spid="8"/>
                                        </p:tgtEl>
                                      </p:cBhvr>
                                      <p:to x="100000" y="95000"/>
                                    </p:animScale>
                                    <p:animScale>
                                      <p:cBhvr>
                                        <p:cTn id="87" dur="166" decel="50000">
                                          <p:stCondLst>
                                            <p:cond delay="1834"/>
                                          </p:stCondLst>
                                        </p:cTn>
                                        <p:tgtEl>
                                          <p:spTgt spid="8"/>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arn(inVertical)">
                                      <p:cBhvr>
                                        <p:cTn id="92" dur="500"/>
                                        <p:tgtEl>
                                          <p:spTgt spid="10"/>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p:cTn id="97" dur="500" fill="hold"/>
                                        <p:tgtEl>
                                          <p:spTgt spid="12"/>
                                        </p:tgtEl>
                                        <p:attrNameLst>
                                          <p:attrName>ppt_w</p:attrName>
                                        </p:attrNameLst>
                                      </p:cBhvr>
                                      <p:tavLst>
                                        <p:tav tm="0">
                                          <p:val>
                                            <p:fltVal val="0"/>
                                          </p:val>
                                        </p:tav>
                                        <p:tav tm="100000">
                                          <p:val>
                                            <p:strVal val="#ppt_w"/>
                                          </p:val>
                                        </p:tav>
                                      </p:tavLst>
                                    </p:anim>
                                    <p:anim calcmode="lin" valueType="num">
                                      <p:cBhvr>
                                        <p:cTn id="98" dur="500" fill="hold"/>
                                        <p:tgtEl>
                                          <p:spTgt spid="12"/>
                                        </p:tgtEl>
                                        <p:attrNameLst>
                                          <p:attrName>ppt_h</p:attrName>
                                        </p:attrNameLst>
                                      </p:cBhvr>
                                      <p:tavLst>
                                        <p:tav tm="0">
                                          <p:val>
                                            <p:fltVal val="0"/>
                                          </p:val>
                                        </p:tav>
                                        <p:tav tm="100000">
                                          <p:val>
                                            <p:strVal val="#ppt_h"/>
                                          </p:val>
                                        </p:tav>
                                      </p:tavLst>
                                    </p:anim>
                                    <p:animEffect transition="in" filter="fade">
                                      <p:cBhvr>
                                        <p:cTn id="99" dur="500"/>
                                        <p:tgtEl>
                                          <p:spTgt spid="12"/>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13"/>
                                        </p:tgtEl>
                                        <p:attrNameLst>
                                          <p:attrName>style.visibility</p:attrName>
                                        </p:attrNameLst>
                                      </p:cBhvr>
                                      <p:to>
                                        <p:strVal val="visible"/>
                                      </p:to>
                                    </p:set>
                                    <p:anim calcmode="lin" valueType="num">
                                      <p:cBhvr>
                                        <p:cTn id="104" dur="500" fill="hold"/>
                                        <p:tgtEl>
                                          <p:spTgt spid="13"/>
                                        </p:tgtEl>
                                        <p:attrNameLst>
                                          <p:attrName>ppt_w</p:attrName>
                                        </p:attrNameLst>
                                      </p:cBhvr>
                                      <p:tavLst>
                                        <p:tav tm="0">
                                          <p:val>
                                            <p:fltVal val="0"/>
                                          </p:val>
                                        </p:tav>
                                        <p:tav tm="100000">
                                          <p:val>
                                            <p:strVal val="#ppt_w"/>
                                          </p:val>
                                        </p:tav>
                                      </p:tavLst>
                                    </p:anim>
                                    <p:anim calcmode="lin" valueType="num">
                                      <p:cBhvr>
                                        <p:cTn id="105" dur="500" fill="hold"/>
                                        <p:tgtEl>
                                          <p:spTgt spid="13"/>
                                        </p:tgtEl>
                                        <p:attrNameLst>
                                          <p:attrName>ppt_h</p:attrName>
                                        </p:attrNameLst>
                                      </p:cBhvr>
                                      <p:tavLst>
                                        <p:tav tm="0">
                                          <p:val>
                                            <p:fltVal val="0"/>
                                          </p:val>
                                        </p:tav>
                                        <p:tav tm="100000">
                                          <p:val>
                                            <p:strVal val="#ppt_h"/>
                                          </p:val>
                                        </p:tav>
                                      </p:tavLst>
                                    </p:anim>
                                    <p:animEffect transition="in" filter="fade">
                                      <p:cBhvr>
                                        <p:cTn id="10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p:bldP spid="10" grpId="0"/>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0"/>
            <a:ext cx="5460642" cy="6858000"/>
          </a:xfrm>
        </p:spPr>
        <p:txBody>
          <a:bodyPr/>
          <a:lstStyle/>
          <a:p>
            <a:r>
              <a:rPr lang="es-ES" b="1" dirty="0">
                <a:solidFill>
                  <a:schemeClr val="bg1"/>
                </a:solidFill>
              </a:rPr>
              <a:t>Muchas personas que quieren desacreditar la biblia dicen:</a:t>
            </a:r>
          </a:p>
          <a:p>
            <a:r>
              <a:rPr lang="es-ES" b="1" dirty="0">
                <a:solidFill>
                  <a:schemeClr val="bg1"/>
                </a:solidFill>
              </a:rPr>
              <a:t>Si somos echo a imagen y semejanza de Dios.</a:t>
            </a:r>
          </a:p>
          <a:p>
            <a:r>
              <a:rPr lang="es-ES" b="1" dirty="0">
                <a:solidFill>
                  <a:schemeClr val="bg1"/>
                </a:solidFill>
              </a:rPr>
              <a:t>¿Entones quien es el que fue echo a imagen y semejanza de Dios?</a:t>
            </a:r>
          </a:p>
          <a:p>
            <a:r>
              <a:rPr lang="es-ES" b="1" dirty="0">
                <a:solidFill>
                  <a:schemeClr val="bg1"/>
                </a:solidFill>
              </a:rPr>
              <a:t>¿El hombre o la mujer?</a:t>
            </a:r>
          </a:p>
          <a:p>
            <a:r>
              <a:rPr lang="es-ES" b="1" dirty="0">
                <a:solidFill>
                  <a:schemeClr val="bg1"/>
                </a:solidFill>
              </a:rPr>
              <a:t>¿Por qué no son iguales?</a:t>
            </a:r>
          </a:p>
          <a:p>
            <a:r>
              <a:rPr lang="es-ES" b="1" dirty="0">
                <a:solidFill>
                  <a:schemeClr val="bg1"/>
                </a:solidFill>
              </a:rPr>
              <a:t>Ya que ambos son distintos en el físico.</a:t>
            </a:r>
          </a:p>
          <a:p>
            <a:r>
              <a:rPr lang="es-ES" b="1" dirty="0">
                <a:solidFill>
                  <a:schemeClr val="bg1"/>
                </a:solidFill>
              </a:rPr>
              <a:t>Aun en los hombres hay diferencias de calor, tamaño, peso. Etc.</a:t>
            </a:r>
          </a:p>
          <a:p>
            <a:r>
              <a:rPr lang="es-ES" b="1" dirty="0">
                <a:solidFill>
                  <a:schemeClr val="bg1"/>
                </a:solidFill>
              </a:rPr>
              <a:t>Pero lo que no entienden que Dios es espíritu.</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642" y="0"/>
            <a:ext cx="3681329" cy="6858000"/>
          </a:xfrm>
          <a:prstGeom prst="rect">
            <a:avLst/>
          </a:prstGeom>
          <a:solidFill>
            <a:srgbClr val="92D050"/>
          </a:solidFill>
        </p:spPr>
      </p:pic>
    </p:spTree>
    <p:extLst>
      <p:ext uri="{BB962C8B-B14F-4D97-AF65-F5344CB8AC3E}">
        <p14:creationId xmlns:p14="http://schemas.microsoft.com/office/powerpoint/2010/main" val="11647834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1000" fill="hold"/>
                                        <p:tgtEl>
                                          <p:spTgt spid="3">
                                            <p:txEl>
                                              <p:pRg st="5" end="5"/>
                                            </p:txEl>
                                          </p:spTgt>
                                        </p:tgtEl>
                                        <p:attrNameLst>
                                          <p:attrName>ppt_w</p:attrName>
                                        </p:attrNameLst>
                                      </p:cBhvr>
                                      <p:tavLst>
                                        <p:tav tm="0">
                                          <p:val>
                                            <p:strVal val="#ppt_w+.3"/>
                                          </p:val>
                                        </p:tav>
                                        <p:tav tm="100000">
                                          <p:val>
                                            <p:strVal val="#ppt_w"/>
                                          </p:val>
                                        </p:tav>
                                      </p:tavLst>
                                    </p:anim>
                                    <p:anim calcmode="lin" valueType="num">
                                      <p:cBhvr>
                                        <p:cTn id="50"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1000" fill="hold"/>
                                        <p:tgtEl>
                                          <p:spTgt spid="3">
                                            <p:txEl>
                                              <p:pRg st="6" end="6"/>
                                            </p:txEl>
                                          </p:spTgt>
                                        </p:tgtEl>
                                        <p:attrNameLst>
                                          <p:attrName>ppt_w</p:attrName>
                                        </p:attrNameLst>
                                      </p:cBhvr>
                                      <p:tavLst>
                                        <p:tav tm="0">
                                          <p:val>
                                            <p:strVal val="#ppt_w+.3"/>
                                          </p:val>
                                        </p:tav>
                                        <p:tav tm="100000">
                                          <p:val>
                                            <p:strVal val="#ppt_w"/>
                                          </p:val>
                                        </p:tav>
                                      </p:tavLst>
                                    </p:anim>
                                    <p:anim calcmode="lin" valueType="num">
                                      <p:cBhvr>
                                        <p:cTn id="57"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1000" fill="hold"/>
                                        <p:tgtEl>
                                          <p:spTgt spid="3">
                                            <p:txEl>
                                              <p:pRg st="7" end="7"/>
                                            </p:txEl>
                                          </p:spTgt>
                                        </p:tgtEl>
                                        <p:attrNameLst>
                                          <p:attrName>ppt_w</p:attrName>
                                        </p:attrNameLst>
                                      </p:cBhvr>
                                      <p:tavLst>
                                        <p:tav tm="0">
                                          <p:val>
                                            <p:strVal val="#ppt_w+.3"/>
                                          </p:val>
                                        </p:tav>
                                        <p:tav tm="100000">
                                          <p:val>
                                            <p:strVal val="#ppt_w"/>
                                          </p:val>
                                        </p:tav>
                                      </p:tavLst>
                                    </p:anim>
                                    <p:anim calcmode="lin" valueType="num">
                                      <p:cBhvr>
                                        <p:cTn id="64"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28" y="0"/>
            <a:ext cx="9139944" cy="6858000"/>
          </a:xfrm>
          <a:prstGeom prst="rect">
            <a:avLst/>
          </a:prstGeom>
        </p:spPr>
      </p:pic>
      <p:sp>
        <p:nvSpPr>
          <p:cNvPr id="5" name="Rectángulo: esquinas redondeadas 4">
            <a:extLst>
              <a:ext uri="{FF2B5EF4-FFF2-40B4-BE49-F238E27FC236}">
                <a16:creationId xmlns:a16="http://schemas.microsoft.com/office/drawing/2014/main" id="{66D8651B-AC3D-47D2-8DA1-A098B42CECE2}"/>
              </a:ext>
            </a:extLst>
          </p:cNvPr>
          <p:cNvSpPr/>
          <p:nvPr/>
        </p:nvSpPr>
        <p:spPr>
          <a:xfrm>
            <a:off x="-2028" y="0"/>
            <a:ext cx="9144000" cy="109993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4057" y="1"/>
            <a:ext cx="9139944" cy="1099929"/>
          </a:xfrm>
        </p:spPr>
        <p:txBody>
          <a:bodyPr>
            <a:noAutofit/>
          </a:bodyPr>
          <a:lstStyle/>
          <a:p>
            <a:pPr algn="ctr"/>
            <a:r>
              <a:rPr lang="es-ES" sz="8800" b="1" u="sng" dirty="0">
                <a:ln w="6600">
                  <a:solidFill>
                    <a:schemeClr val="accent2"/>
                  </a:solidFill>
                  <a:prstDash val="solid"/>
                </a:ln>
                <a:solidFill>
                  <a:srgbClr val="FFFFFF"/>
                </a:solidFill>
                <a:effectLst>
                  <a:outerShdw dist="38100" dir="2700000" algn="tl" rotWithShape="0">
                    <a:schemeClr val="accent2"/>
                  </a:outerShdw>
                </a:effectLst>
              </a:rPr>
              <a:t>CONCLUSIÓN:</a:t>
            </a:r>
          </a:p>
        </p:txBody>
      </p:sp>
      <p:sp>
        <p:nvSpPr>
          <p:cNvPr id="3" name="Marcador de contenido 2"/>
          <p:cNvSpPr>
            <a:spLocks noGrp="1"/>
          </p:cNvSpPr>
          <p:nvPr>
            <p:ph idx="1"/>
          </p:nvPr>
        </p:nvSpPr>
        <p:spPr>
          <a:xfrm>
            <a:off x="0" y="1099930"/>
            <a:ext cx="9144000" cy="5758069"/>
          </a:xfrm>
        </p:spPr>
        <p:txBody>
          <a:bodyPr/>
          <a:lstStyle/>
          <a:p>
            <a:r>
              <a:rPr lang="es-ES" b="1" dirty="0">
                <a:solidFill>
                  <a:schemeClr val="bg1"/>
                </a:solidFill>
              </a:rPr>
              <a:t>Hemos sido echo a imagen y semejanza de Dios.</a:t>
            </a:r>
          </a:p>
          <a:p>
            <a:r>
              <a:rPr lang="es-ES" b="1" dirty="0">
                <a:solidFill>
                  <a:schemeClr val="bg1"/>
                </a:solidFill>
              </a:rPr>
              <a:t>La imagen y semejanza nada tiene que ver con lo físico, sino que tiene que ver con todas aquellas cualidades que nos dio Dios, que El también tiene.</a:t>
            </a:r>
          </a:p>
          <a:p>
            <a:r>
              <a:rPr lang="es-ES" b="1" dirty="0">
                <a:solidFill>
                  <a:schemeClr val="bg1"/>
                </a:solidFill>
              </a:rPr>
              <a:t>Que ningún otro ser creado como los animales lo tienen.</a:t>
            </a:r>
          </a:p>
          <a:p>
            <a:pPr algn="ctr"/>
            <a:r>
              <a:rPr lang="es-ES" b="1" u="sng" dirty="0">
                <a:solidFill>
                  <a:schemeClr val="bg1"/>
                </a:solidFill>
                <a:highlight>
                  <a:srgbClr val="FF0000"/>
                </a:highlight>
              </a:rPr>
              <a:t>Efesios.4:24.</a:t>
            </a:r>
          </a:p>
          <a:p>
            <a:r>
              <a:rPr lang="es-ES" b="1" dirty="0">
                <a:solidFill>
                  <a:schemeClr val="bg1"/>
                </a:solidFill>
              </a:rPr>
              <a:t>y os vistáis del nuevo hombre, el cual, en la semejanza de Dios, ha sido creado en la justicia y santidad de la verdad. </a:t>
            </a:r>
          </a:p>
          <a:p>
            <a:r>
              <a:rPr lang="es-ES" b="1" dirty="0">
                <a:solidFill>
                  <a:schemeClr val="bg1"/>
                </a:solidFill>
              </a:rPr>
              <a:t>Debemos de reflejar esa imagen y esa semejanza de Dios en nuestra vida.</a:t>
            </a:r>
          </a:p>
          <a:p>
            <a:r>
              <a:rPr lang="es-ES" b="1" dirty="0">
                <a:solidFill>
                  <a:schemeClr val="bg1"/>
                </a:solidFill>
              </a:rPr>
              <a:t>Dios es espíritu.</a:t>
            </a:r>
          </a:p>
          <a:p>
            <a:pPr marL="0" indent="0">
              <a:buNone/>
            </a:pPr>
            <a:endParaRPr lang="es-ES" b="1" dirty="0">
              <a:solidFill>
                <a:schemeClr val="bg1"/>
              </a:solidFill>
            </a:endParaRPr>
          </a:p>
        </p:txBody>
      </p:sp>
    </p:spTree>
    <p:extLst>
      <p:ext uri="{BB962C8B-B14F-4D97-AF65-F5344CB8AC3E}">
        <p14:creationId xmlns:p14="http://schemas.microsoft.com/office/powerpoint/2010/main" val="565515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3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p:cTn id="38"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3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40" dur="10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p:cTn id="45"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4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7" dur="10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 calcmode="lin" valueType="num">
                                      <p:cBhvr>
                                        <p:cTn id="52" dur="1000" fill="hold"/>
                                        <p:tgtEl>
                                          <p:spTgt spid="3">
                                            <p:txEl>
                                              <p:pRg st="5" end="5"/>
                                            </p:txEl>
                                          </p:spTgt>
                                        </p:tgtEl>
                                        <p:attrNameLst>
                                          <p:attrName>ppt_w</p:attrName>
                                        </p:attrNameLst>
                                      </p:cBhvr>
                                      <p:tavLst>
                                        <p:tav tm="0">
                                          <p:val>
                                            <p:strVal val="#ppt_w+.3"/>
                                          </p:val>
                                        </p:tav>
                                        <p:tav tm="100000">
                                          <p:val>
                                            <p:strVal val="#ppt_w"/>
                                          </p:val>
                                        </p:tav>
                                      </p:tavLst>
                                    </p:anim>
                                    <p:anim calcmode="lin" valueType="num">
                                      <p:cBhvr>
                                        <p:cTn id="5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54" dur="1000"/>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p:cTn id="59" dur="1000" fill="hold"/>
                                        <p:tgtEl>
                                          <p:spTgt spid="3">
                                            <p:txEl>
                                              <p:pRg st="6" end="6"/>
                                            </p:txEl>
                                          </p:spTgt>
                                        </p:tgtEl>
                                        <p:attrNameLst>
                                          <p:attrName>ppt_w</p:attrName>
                                        </p:attrNameLst>
                                      </p:cBhvr>
                                      <p:tavLst>
                                        <p:tav tm="0">
                                          <p:val>
                                            <p:strVal val="#ppt_w+.3"/>
                                          </p:val>
                                        </p:tav>
                                        <p:tav tm="100000">
                                          <p:val>
                                            <p:strVal val="#ppt_w"/>
                                          </p:val>
                                        </p:tav>
                                      </p:tavLst>
                                    </p:anim>
                                    <p:anim calcmode="lin" valueType="num">
                                      <p:cBhvr>
                                        <p:cTn id="6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6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0"/>
            <a:ext cx="9141972" cy="6858000"/>
          </a:xfrm>
        </p:spPr>
        <p:txBody>
          <a:bodyPr>
            <a:normAutofit lnSpcReduction="10000"/>
          </a:bodyPr>
          <a:lstStyle/>
          <a:p>
            <a:r>
              <a:rPr lang="es-ES" b="1" dirty="0">
                <a:solidFill>
                  <a:schemeClr val="bg1"/>
                </a:solidFill>
              </a:rPr>
              <a:t>Nosotros también tenemos un espíritu que es eterno que sigue viviendo aun después de la muerte.</a:t>
            </a:r>
          </a:p>
          <a:p>
            <a:r>
              <a:rPr lang="es-ES" b="1" dirty="0">
                <a:solidFill>
                  <a:schemeClr val="bg1"/>
                </a:solidFill>
              </a:rPr>
              <a:t>Dios es eterno.</a:t>
            </a:r>
          </a:p>
          <a:p>
            <a:r>
              <a:rPr lang="es-ES" b="1" dirty="0">
                <a:solidFill>
                  <a:schemeClr val="bg1"/>
                </a:solidFill>
              </a:rPr>
              <a:t>Nosotros seguiremos viviendo aun después de la muerte.</a:t>
            </a:r>
          </a:p>
          <a:p>
            <a:r>
              <a:rPr lang="es-ES" b="1" dirty="0">
                <a:solidFill>
                  <a:schemeClr val="bg1"/>
                </a:solidFill>
              </a:rPr>
              <a:t>Dios tiene la capacidad de hablar.</a:t>
            </a:r>
          </a:p>
          <a:p>
            <a:r>
              <a:rPr lang="es-ES" b="1" dirty="0">
                <a:solidFill>
                  <a:schemeClr val="bg1"/>
                </a:solidFill>
              </a:rPr>
              <a:t>También nosotros tenemos esa capacidad de poder hablar.</a:t>
            </a:r>
          </a:p>
          <a:p>
            <a:r>
              <a:rPr lang="es-ES" b="1" dirty="0">
                <a:solidFill>
                  <a:schemeClr val="bg1"/>
                </a:solidFill>
              </a:rPr>
              <a:t>Dios es creativo.</a:t>
            </a:r>
          </a:p>
          <a:p>
            <a:r>
              <a:rPr lang="es-ES" b="1" dirty="0">
                <a:solidFill>
                  <a:schemeClr val="bg1"/>
                </a:solidFill>
              </a:rPr>
              <a:t>También nosotros somos creativos.</a:t>
            </a:r>
          </a:p>
          <a:p>
            <a:r>
              <a:rPr lang="es-ES" b="1" dirty="0">
                <a:solidFill>
                  <a:schemeClr val="bg1"/>
                </a:solidFill>
              </a:rPr>
              <a:t>Dios es fiel.</a:t>
            </a:r>
          </a:p>
          <a:p>
            <a:r>
              <a:rPr lang="es-ES" b="1" dirty="0">
                <a:solidFill>
                  <a:schemeClr val="bg1"/>
                </a:solidFill>
              </a:rPr>
              <a:t>Nosotros debemos ser fieles, podemos ser fieles.</a:t>
            </a:r>
          </a:p>
          <a:p>
            <a:r>
              <a:rPr lang="es-ES" b="1" dirty="0">
                <a:solidFill>
                  <a:schemeClr val="bg1"/>
                </a:solidFill>
              </a:rPr>
              <a:t>Dios es compasivo.</a:t>
            </a:r>
          </a:p>
          <a:p>
            <a:r>
              <a:rPr lang="es-ES" b="1" dirty="0">
                <a:solidFill>
                  <a:schemeClr val="bg1"/>
                </a:solidFill>
              </a:rPr>
              <a:t>Nosotros debemos ser compasivos.</a:t>
            </a:r>
          </a:p>
          <a:p>
            <a:r>
              <a:rPr lang="es-ES" b="1" dirty="0">
                <a:solidFill>
                  <a:schemeClr val="bg1"/>
                </a:solidFill>
              </a:rPr>
              <a:t>Dios es sabio.</a:t>
            </a:r>
          </a:p>
          <a:p>
            <a:r>
              <a:rPr lang="es-ES" b="1" dirty="0">
                <a:solidFill>
                  <a:schemeClr val="bg1"/>
                </a:solidFill>
              </a:rPr>
              <a:t>Nosotros debemos ser sabios.</a:t>
            </a:r>
          </a:p>
        </p:txBody>
      </p:sp>
    </p:spTree>
    <p:extLst>
      <p:ext uri="{BB962C8B-B14F-4D97-AF65-F5344CB8AC3E}">
        <p14:creationId xmlns:p14="http://schemas.microsoft.com/office/powerpoint/2010/main" val="23053971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3"/>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3"/>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3"/>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1000" fill="hold"/>
                                        <p:tgtEl>
                                          <p:spTgt spid="3">
                                            <p:txEl>
                                              <p:pRg st="8" end="8"/>
                                            </p:txEl>
                                          </p:spTgt>
                                        </p:tgtEl>
                                        <p:attrNameLst>
                                          <p:attrName>ppt_w</p:attrName>
                                        </p:attrNameLst>
                                      </p:cBhvr>
                                      <p:tavLst>
                                        <p:tav tm="0">
                                          <p:val>
                                            <p:strVal val="#ppt_w+.3"/>
                                          </p:val>
                                        </p:tav>
                                        <p:tav tm="100000">
                                          <p:val>
                                            <p:strVal val="#ppt_w"/>
                                          </p:val>
                                        </p:tav>
                                      </p:tavLst>
                                    </p:anim>
                                    <p:anim calcmode="lin" valueType="num">
                                      <p:cBhvr>
                                        <p:cTn id="64"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 calcmode="lin" valueType="num">
                                      <p:cBhvr>
                                        <p:cTn id="70" dur="1000" fill="hold"/>
                                        <p:tgtEl>
                                          <p:spTgt spid="3">
                                            <p:txEl>
                                              <p:pRg st="9" end="9"/>
                                            </p:txEl>
                                          </p:spTgt>
                                        </p:tgtEl>
                                        <p:attrNameLst>
                                          <p:attrName>ppt_w</p:attrName>
                                        </p:attrNameLst>
                                      </p:cBhvr>
                                      <p:tavLst>
                                        <p:tav tm="0">
                                          <p:val>
                                            <p:strVal val="#ppt_w+.3"/>
                                          </p:val>
                                        </p:tav>
                                        <p:tav tm="100000">
                                          <p:val>
                                            <p:strVal val="#ppt_w"/>
                                          </p:val>
                                        </p:tav>
                                      </p:tavLst>
                                    </p:anim>
                                    <p:anim calcmode="lin" valueType="num">
                                      <p:cBhvr>
                                        <p:cTn id="71" dur="1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72" dur="1000"/>
                                        <p:tgtEl>
                                          <p:spTgt spid="3">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0" presetClass="entr" presetSubtype="0" decel="10000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 calcmode="lin" valueType="num">
                                      <p:cBhvr>
                                        <p:cTn id="77" dur="1000" fill="hold"/>
                                        <p:tgtEl>
                                          <p:spTgt spid="3">
                                            <p:txEl>
                                              <p:pRg st="10" end="10"/>
                                            </p:txEl>
                                          </p:spTgt>
                                        </p:tgtEl>
                                        <p:attrNameLst>
                                          <p:attrName>ppt_w</p:attrName>
                                        </p:attrNameLst>
                                      </p:cBhvr>
                                      <p:tavLst>
                                        <p:tav tm="0">
                                          <p:val>
                                            <p:strVal val="#ppt_w+.3"/>
                                          </p:val>
                                        </p:tav>
                                        <p:tav tm="100000">
                                          <p:val>
                                            <p:strVal val="#ppt_w"/>
                                          </p:val>
                                        </p:tav>
                                      </p:tavLst>
                                    </p:anim>
                                    <p:anim calcmode="lin" valueType="num">
                                      <p:cBhvr>
                                        <p:cTn id="78" dur="10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79" dur="1000"/>
                                        <p:tgtEl>
                                          <p:spTgt spid="3">
                                            <p:txEl>
                                              <p:pRg st="10" end="1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grpId="0"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 calcmode="lin" valueType="num">
                                      <p:cBhvr>
                                        <p:cTn id="84" dur="1000" fill="hold"/>
                                        <p:tgtEl>
                                          <p:spTgt spid="3">
                                            <p:txEl>
                                              <p:pRg st="11" end="11"/>
                                            </p:txEl>
                                          </p:spTgt>
                                        </p:tgtEl>
                                        <p:attrNameLst>
                                          <p:attrName>ppt_w</p:attrName>
                                        </p:attrNameLst>
                                      </p:cBhvr>
                                      <p:tavLst>
                                        <p:tav tm="0">
                                          <p:val>
                                            <p:strVal val="#ppt_w+.3"/>
                                          </p:val>
                                        </p:tav>
                                        <p:tav tm="100000">
                                          <p:val>
                                            <p:strVal val="#ppt_w"/>
                                          </p:val>
                                        </p:tav>
                                      </p:tavLst>
                                    </p:anim>
                                    <p:anim calcmode="lin" valueType="num">
                                      <p:cBhvr>
                                        <p:cTn id="85" dur="1000" fill="hold"/>
                                        <p:tgtEl>
                                          <p:spTgt spid="3">
                                            <p:txEl>
                                              <p:pRg st="11" end="11"/>
                                            </p:txEl>
                                          </p:spTgt>
                                        </p:tgtEl>
                                        <p:attrNameLst>
                                          <p:attrName>ppt_h</p:attrName>
                                        </p:attrNameLst>
                                      </p:cBhvr>
                                      <p:tavLst>
                                        <p:tav tm="0">
                                          <p:val>
                                            <p:strVal val="#ppt_h"/>
                                          </p:val>
                                        </p:tav>
                                        <p:tav tm="100000">
                                          <p:val>
                                            <p:strVal val="#ppt_h"/>
                                          </p:val>
                                        </p:tav>
                                      </p:tavLst>
                                    </p:anim>
                                    <p:animEffect transition="in" filter="fade">
                                      <p:cBhvr>
                                        <p:cTn id="86" dur="1000"/>
                                        <p:tgtEl>
                                          <p:spTgt spid="3">
                                            <p:txEl>
                                              <p:pRg st="11" end="1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50" presetClass="entr" presetSubtype="0" decel="100000" fill="hold" grpId="0" nodeType="clickEffect">
                                  <p:stCondLst>
                                    <p:cond delay="0"/>
                                  </p:stCondLst>
                                  <p:childTnLst>
                                    <p:set>
                                      <p:cBhvr>
                                        <p:cTn id="90" dur="1" fill="hold">
                                          <p:stCondLst>
                                            <p:cond delay="0"/>
                                          </p:stCondLst>
                                        </p:cTn>
                                        <p:tgtEl>
                                          <p:spTgt spid="3">
                                            <p:txEl>
                                              <p:pRg st="12" end="12"/>
                                            </p:txEl>
                                          </p:spTgt>
                                        </p:tgtEl>
                                        <p:attrNameLst>
                                          <p:attrName>style.visibility</p:attrName>
                                        </p:attrNameLst>
                                      </p:cBhvr>
                                      <p:to>
                                        <p:strVal val="visible"/>
                                      </p:to>
                                    </p:set>
                                    <p:anim calcmode="lin" valueType="num">
                                      <p:cBhvr>
                                        <p:cTn id="91" dur="1000" fill="hold"/>
                                        <p:tgtEl>
                                          <p:spTgt spid="3">
                                            <p:txEl>
                                              <p:pRg st="12" end="12"/>
                                            </p:txEl>
                                          </p:spTgt>
                                        </p:tgtEl>
                                        <p:attrNameLst>
                                          <p:attrName>ppt_w</p:attrName>
                                        </p:attrNameLst>
                                      </p:cBhvr>
                                      <p:tavLst>
                                        <p:tav tm="0">
                                          <p:val>
                                            <p:strVal val="#ppt_w+.3"/>
                                          </p:val>
                                        </p:tav>
                                        <p:tav tm="100000">
                                          <p:val>
                                            <p:strVal val="#ppt_w"/>
                                          </p:val>
                                        </p:tav>
                                      </p:tavLst>
                                    </p:anim>
                                    <p:anim calcmode="lin" valueType="num">
                                      <p:cBhvr>
                                        <p:cTn id="92" dur="1000" fill="hold"/>
                                        <p:tgtEl>
                                          <p:spTgt spid="3">
                                            <p:txEl>
                                              <p:pRg st="12" end="12"/>
                                            </p:txEl>
                                          </p:spTgt>
                                        </p:tgtEl>
                                        <p:attrNameLst>
                                          <p:attrName>ppt_h</p:attrName>
                                        </p:attrNameLst>
                                      </p:cBhvr>
                                      <p:tavLst>
                                        <p:tav tm="0">
                                          <p:val>
                                            <p:strVal val="#ppt_h"/>
                                          </p:val>
                                        </p:tav>
                                        <p:tav tm="100000">
                                          <p:val>
                                            <p:strVal val="#ppt_h"/>
                                          </p:val>
                                        </p:tav>
                                      </p:tavLst>
                                    </p:anim>
                                    <p:animEffect transition="in" filter="fade">
                                      <p:cBhvr>
                                        <p:cTn id="93"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9704"/>
            <a:ext cx="9141972" cy="6848296"/>
          </a:xfrm>
        </p:spPr>
        <p:txBody>
          <a:bodyPr>
            <a:normAutofit lnSpcReduction="10000"/>
          </a:bodyPr>
          <a:lstStyle/>
          <a:p>
            <a:r>
              <a:rPr lang="es-ES" b="1" dirty="0">
                <a:solidFill>
                  <a:schemeClr val="bg1"/>
                </a:solidFill>
              </a:rPr>
              <a:t>Dios es justo.</a:t>
            </a:r>
          </a:p>
          <a:p>
            <a:r>
              <a:rPr lang="es-ES" b="1" dirty="0">
                <a:solidFill>
                  <a:schemeClr val="bg1"/>
                </a:solidFill>
              </a:rPr>
              <a:t>Nosotros debemos ser justo.</a:t>
            </a:r>
          </a:p>
          <a:p>
            <a:r>
              <a:rPr lang="es-ES" b="1" dirty="0">
                <a:solidFill>
                  <a:schemeClr val="bg1"/>
                </a:solidFill>
              </a:rPr>
              <a:t>Dios no puede mentir.</a:t>
            </a:r>
          </a:p>
          <a:p>
            <a:r>
              <a:rPr lang="es-ES" b="1" dirty="0">
                <a:solidFill>
                  <a:schemeClr val="bg1"/>
                </a:solidFill>
              </a:rPr>
              <a:t>Nosotros no debemos de mentir.</a:t>
            </a:r>
          </a:p>
          <a:p>
            <a:r>
              <a:rPr lang="es-ES" b="1" dirty="0">
                <a:solidFill>
                  <a:schemeClr val="bg1"/>
                </a:solidFill>
              </a:rPr>
              <a:t>Dios es paciente.</a:t>
            </a:r>
          </a:p>
          <a:p>
            <a:r>
              <a:rPr lang="es-ES" b="1" dirty="0">
                <a:solidFill>
                  <a:schemeClr val="bg1"/>
                </a:solidFill>
              </a:rPr>
              <a:t>Nosotros debemos de ser pacientes con todos.</a:t>
            </a:r>
          </a:p>
          <a:p>
            <a:r>
              <a:rPr lang="es-ES" b="1" dirty="0">
                <a:solidFill>
                  <a:schemeClr val="bg1"/>
                </a:solidFill>
              </a:rPr>
              <a:t>Dios es amor.</a:t>
            </a:r>
          </a:p>
          <a:p>
            <a:r>
              <a:rPr lang="es-ES" b="1" dirty="0">
                <a:solidFill>
                  <a:schemeClr val="bg1"/>
                </a:solidFill>
              </a:rPr>
              <a:t>Nosotros debemos amar a nuestros hermanos y aun a nuestros enemigos.</a:t>
            </a:r>
          </a:p>
          <a:p>
            <a:r>
              <a:rPr lang="es-ES" b="1" dirty="0">
                <a:solidFill>
                  <a:schemeClr val="bg1"/>
                </a:solidFill>
              </a:rPr>
              <a:t>Dios es santo.</a:t>
            </a:r>
          </a:p>
          <a:p>
            <a:r>
              <a:rPr lang="es-ES" b="1">
                <a:solidFill>
                  <a:schemeClr val="bg1"/>
                </a:solidFill>
              </a:rPr>
              <a:t>Nosotros tenemos que ser santo.</a:t>
            </a:r>
            <a:endParaRPr lang="es-ES" b="1" dirty="0">
              <a:solidFill>
                <a:schemeClr val="bg1"/>
              </a:solidFill>
            </a:endParaRPr>
          </a:p>
          <a:p>
            <a:r>
              <a:rPr lang="es-ES" b="1" dirty="0">
                <a:solidFill>
                  <a:schemeClr val="bg1"/>
                </a:solidFill>
              </a:rPr>
              <a:t>Usted a sido echo a imagen y semejanza de Dios para hacer buenas obras.</a:t>
            </a:r>
          </a:p>
          <a:p>
            <a:r>
              <a:rPr lang="es-ES" b="1" dirty="0">
                <a:solidFill>
                  <a:schemeClr val="bg1"/>
                </a:solidFill>
              </a:rPr>
              <a:t>Seamos fieles a Dios siempre.</a:t>
            </a:r>
          </a:p>
        </p:txBody>
      </p:sp>
    </p:spTree>
    <p:extLst>
      <p:ext uri="{BB962C8B-B14F-4D97-AF65-F5344CB8AC3E}">
        <p14:creationId xmlns:p14="http://schemas.microsoft.com/office/powerpoint/2010/main" val="2105709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3"/>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3"/>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3"/>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1000" fill="hold"/>
                                        <p:tgtEl>
                                          <p:spTgt spid="3">
                                            <p:txEl>
                                              <p:pRg st="8" end="8"/>
                                            </p:txEl>
                                          </p:spTgt>
                                        </p:tgtEl>
                                        <p:attrNameLst>
                                          <p:attrName>ppt_w</p:attrName>
                                        </p:attrNameLst>
                                      </p:cBhvr>
                                      <p:tavLst>
                                        <p:tav tm="0">
                                          <p:val>
                                            <p:strVal val="#ppt_w+.3"/>
                                          </p:val>
                                        </p:tav>
                                        <p:tav tm="100000">
                                          <p:val>
                                            <p:strVal val="#ppt_w"/>
                                          </p:val>
                                        </p:tav>
                                      </p:tavLst>
                                    </p:anim>
                                    <p:anim calcmode="lin" valueType="num">
                                      <p:cBhvr>
                                        <p:cTn id="64"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 calcmode="lin" valueType="num">
                                      <p:cBhvr>
                                        <p:cTn id="70" dur="1000" fill="hold"/>
                                        <p:tgtEl>
                                          <p:spTgt spid="3">
                                            <p:txEl>
                                              <p:pRg st="9" end="9"/>
                                            </p:txEl>
                                          </p:spTgt>
                                        </p:tgtEl>
                                        <p:attrNameLst>
                                          <p:attrName>ppt_w</p:attrName>
                                        </p:attrNameLst>
                                      </p:cBhvr>
                                      <p:tavLst>
                                        <p:tav tm="0">
                                          <p:val>
                                            <p:strVal val="#ppt_w+.3"/>
                                          </p:val>
                                        </p:tav>
                                        <p:tav tm="100000">
                                          <p:val>
                                            <p:strVal val="#ppt_w"/>
                                          </p:val>
                                        </p:tav>
                                      </p:tavLst>
                                    </p:anim>
                                    <p:anim calcmode="lin" valueType="num">
                                      <p:cBhvr>
                                        <p:cTn id="71" dur="1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72" dur="1000"/>
                                        <p:tgtEl>
                                          <p:spTgt spid="3">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0" presetClass="entr" presetSubtype="0" decel="10000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 calcmode="lin" valueType="num">
                                      <p:cBhvr>
                                        <p:cTn id="77" dur="1000" fill="hold"/>
                                        <p:tgtEl>
                                          <p:spTgt spid="3">
                                            <p:txEl>
                                              <p:pRg st="10" end="10"/>
                                            </p:txEl>
                                          </p:spTgt>
                                        </p:tgtEl>
                                        <p:attrNameLst>
                                          <p:attrName>ppt_w</p:attrName>
                                        </p:attrNameLst>
                                      </p:cBhvr>
                                      <p:tavLst>
                                        <p:tav tm="0">
                                          <p:val>
                                            <p:strVal val="#ppt_w+.3"/>
                                          </p:val>
                                        </p:tav>
                                        <p:tav tm="100000">
                                          <p:val>
                                            <p:strVal val="#ppt_w"/>
                                          </p:val>
                                        </p:tav>
                                      </p:tavLst>
                                    </p:anim>
                                    <p:anim calcmode="lin" valueType="num">
                                      <p:cBhvr>
                                        <p:cTn id="78" dur="10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79" dur="1000"/>
                                        <p:tgtEl>
                                          <p:spTgt spid="3">
                                            <p:txEl>
                                              <p:pRg st="10" end="1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grpId="0"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 calcmode="lin" valueType="num">
                                      <p:cBhvr>
                                        <p:cTn id="84" dur="1000" fill="hold"/>
                                        <p:tgtEl>
                                          <p:spTgt spid="3">
                                            <p:txEl>
                                              <p:pRg st="11" end="11"/>
                                            </p:txEl>
                                          </p:spTgt>
                                        </p:tgtEl>
                                        <p:attrNameLst>
                                          <p:attrName>ppt_w</p:attrName>
                                        </p:attrNameLst>
                                      </p:cBhvr>
                                      <p:tavLst>
                                        <p:tav tm="0">
                                          <p:val>
                                            <p:strVal val="#ppt_w+.3"/>
                                          </p:val>
                                        </p:tav>
                                        <p:tav tm="100000">
                                          <p:val>
                                            <p:strVal val="#ppt_w"/>
                                          </p:val>
                                        </p:tav>
                                      </p:tavLst>
                                    </p:anim>
                                    <p:anim calcmode="lin" valueType="num">
                                      <p:cBhvr>
                                        <p:cTn id="85" dur="1000" fill="hold"/>
                                        <p:tgtEl>
                                          <p:spTgt spid="3">
                                            <p:txEl>
                                              <p:pRg st="11" end="11"/>
                                            </p:txEl>
                                          </p:spTgt>
                                        </p:tgtEl>
                                        <p:attrNameLst>
                                          <p:attrName>ppt_h</p:attrName>
                                        </p:attrNameLst>
                                      </p:cBhvr>
                                      <p:tavLst>
                                        <p:tav tm="0">
                                          <p:val>
                                            <p:strVal val="#ppt_h"/>
                                          </p:val>
                                        </p:tav>
                                        <p:tav tm="100000">
                                          <p:val>
                                            <p:strVal val="#ppt_h"/>
                                          </p:val>
                                        </p:tav>
                                      </p:tavLst>
                                    </p:anim>
                                    <p:animEffect transition="in" filter="fade">
                                      <p:cBhvr>
                                        <p:cTn id="86"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589431"/>
            <a:ext cx="9144000" cy="126856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400" b="1" dirty="0">
                <a:ln w="6600">
                  <a:solidFill>
                    <a:schemeClr val="accent2"/>
                  </a:solidFill>
                  <a:prstDash val="solid"/>
                </a:ln>
                <a:solidFill>
                  <a:srgbClr val="FFFFFF"/>
                </a:solidFill>
                <a:effectLst>
                  <a:outerShdw dist="38100" dir="2700000" algn="tl" rotWithShape="0">
                    <a:schemeClr val="accent2"/>
                  </a:outerShdw>
                </a:effectLst>
              </a:rPr>
              <a:t>DIOS NOS BENDIGA A TODOS.</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589431"/>
          </a:xfrm>
          <a:prstGeom prst="rect">
            <a:avLst/>
          </a:prstGeom>
        </p:spPr>
      </p:pic>
    </p:spTree>
    <p:extLst>
      <p:ext uri="{BB962C8B-B14F-4D97-AF65-F5344CB8AC3E}">
        <p14:creationId xmlns:p14="http://schemas.microsoft.com/office/powerpoint/2010/main" val="93125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2"/>
                                        </p:tgtEl>
                                        <p:attrNameLst>
                                          <p:attrName>style.visibility</p:attrName>
                                        </p:attrNameLst>
                                      </p:cBhvr>
                                      <p:to>
                                        <p:strVal val="visible"/>
                                      </p:to>
                                    </p:set>
                                    <p:set>
                                      <p:cBhvr>
                                        <p:cTn id="14" dur="455" fill="hold">
                                          <p:stCondLst>
                                            <p:cond delay="0"/>
                                          </p:stCondLst>
                                        </p:cTn>
                                        <p:tgtEl>
                                          <p:spTgt spid="2"/>
                                        </p:tgtEl>
                                        <p:attrNameLst>
                                          <p:attrName>style.rotation</p:attrName>
                                        </p:attrNameLst>
                                      </p:cBhvr>
                                      <p:to>
                                        <p:strVal val="-45.0"/>
                                      </p:to>
                                    </p:set>
                                    <p:anim calcmode="lin" valueType="num">
                                      <p:cBhvr>
                                        <p:cTn id="15"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0"/>
            <a:ext cx="4726546" cy="6858000"/>
          </a:xfrm>
        </p:spPr>
        <p:txBody>
          <a:bodyPr>
            <a:normAutofit lnSpcReduction="10000"/>
          </a:bodyPr>
          <a:lstStyle/>
          <a:p>
            <a:r>
              <a:rPr lang="es-ES" b="1" dirty="0">
                <a:solidFill>
                  <a:schemeClr val="bg1"/>
                </a:solidFill>
              </a:rPr>
              <a:t>Dios no tiene cuerpo físicos como nosotros lo tenemos.</a:t>
            </a:r>
          </a:p>
          <a:p>
            <a:pPr algn="ctr"/>
            <a:r>
              <a:rPr lang="es-ES" b="1" u="sng" dirty="0">
                <a:solidFill>
                  <a:schemeClr val="bg1"/>
                </a:solidFill>
                <a:highlight>
                  <a:srgbClr val="FF0000"/>
                </a:highlight>
              </a:rPr>
              <a:t>Genesis.1:2.</a:t>
            </a:r>
          </a:p>
          <a:p>
            <a:r>
              <a:rPr lang="es-ES" b="1" dirty="0">
                <a:solidFill>
                  <a:schemeClr val="bg1"/>
                </a:solidFill>
              </a:rPr>
              <a:t>Y la tierra estaba sin orden y vacía, y las tinieblas cubrían la superficie del abismo, y el Espíritu de Dios se movía sobre la superficie de las aguas. </a:t>
            </a:r>
          </a:p>
          <a:p>
            <a:pPr algn="ctr"/>
            <a:r>
              <a:rPr lang="es-ES" b="1" u="sng" dirty="0">
                <a:solidFill>
                  <a:schemeClr val="bg1"/>
                </a:solidFill>
                <a:highlight>
                  <a:srgbClr val="FF0000"/>
                </a:highlight>
              </a:rPr>
              <a:t>Juan.4:24.</a:t>
            </a:r>
          </a:p>
          <a:p>
            <a:r>
              <a:rPr lang="es-ES" b="1" dirty="0">
                <a:solidFill>
                  <a:schemeClr val="bg1"/>
                </a:solidFill>
              </a:rPr>
              <a:t>Dios es espíritu, y los que le adoran deben adorarle en espíritu y en verdad. </a:t>
            </a:r>
          </a:p>
          <a:p>
            <a:r>
              <a:rPr lang="es-ES" b="1" dirty="0">
                <a:solidFill>
                  <a:schemeClr val="bg1"/>
                </a:solidFill>
              </a:rPr>
              <a:t>Al hablar Dios sobre la imagen no se estaba refiriendo a algo físico, como el cuerpo.</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546" y="0"/>
            <a:ext cx="4417454" cy="6858000"/>
          </a:xfrm>
          <a:prstGeom prst="rect">
            <a:avLst/>
          </a:prstGeom>
        </p:spPr>
      </p:pic>
    </p:spTree>
    <p:extLst>
      <p:ext uri="{BB962C8B-B14F-4D97-AF65-F5344CB8AC3E}">
        <p14:creationId xmlns:p14="http://schemas.microsoft.com/office/powerpoint/2010/main" val="2979903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1000" fill="hold"/>
                                        <p:tgtEl>
                                          <p:spTgt spid="3">
                                            <p:txEl>
                                              <p:pRg st="5" end="5"/>
                                            </p:txEl>
                                          </p:spTgt>
                                        </p:tgtEl>
                                        <p:attrNameLst>
                                          <p:attrName>ppt_w</p:attrName>
                                        </p:attrNameLst>
                                      </p:cBhvr>
                                      <p:tavLst>
                                        <p:tav tm="0">
                                          <p:val>
                                            <p:strVal val="#ppt_w+.3"/>
                                          </p:val>
                                        </p:tav>
                                        <p:tav tm="100000">
                                          <p:val>
                                            <p:strVal val="#ppt_w"/>
                                          </p:val>
                                        </p:tav>
                                      </p:tavLst>
                                    </p:anim>
                                    <p:anim calcmode="lin" valueType="num">
                                      <p:cBhvr>
                                        <p:cTn id="50"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0"/>
            <a:ext cx="5035639" cy="6858000"/>
          </a:xfrm>
        </p:spPr>
        <p:txBody>
          <a:bodyPr/>
          <a:lstStyle/>
          <a:p>
            <a:r>
              <a:rPr lang="es-ES" b="1" dirty="0">
                <a:solidFill>
                  <a:schemeClr val="bg1"/>
                </a:solidFill>
              </a:rPr>
              <a:t>Al hablar de la imagen y semejanza de Dios.</a:t>
            </a:r>
          </a:p>
          <a:p>
            <a:r>
              <a:rPr lang="es-ES" b="1" dirty="0">
                <a:solidFill>
                  <a:schemeClr val="bg1"/>
                </a:solidFill>
              </a:rPr>
              <a:t>Esta hablando de cualidades como:</a:t>
            </a:r>
          </a:p>
          <a:p>
            <a:r>
              <a:rPr lang="es-ES" b="1" dirty="0">
                <a:solidFill>
                  <a:schemeClr val="bg1"/>
                </a:solidFill>
              </a:rPr>
              <a:t>La razón.</a:t>
            </a:r>
          </a:p>
          <a:p>
            <a:r>
              <a:rPr lang="es-ES" b="1" dirty="0">
                <a:solidFill>
                  <a:schemeClr val="bg1"/>
                </a:solidFill>
              </a:rPr>
              <a:t>El intelecto.</a:t>
            </a:r>
          </a:p>
          <a:p>
            <a:r>
              <a:rPr lang="es-ES" b="1" dirty="0">
                <a:solidFill>
                  <a:schemeClr val="bg1"/>
                </a:solidFill>
              </a:rPr>
              <a:t>A las capacidades de relacionarse.</a:t>
            </a:r>
          </a:p>
          <a:p>
            <a:r>
              <a:rPr lang="es-ES" b="1" dirty="0">
                <a:solidFill>
                  <a:schemeClr val="bg1"/>
                </a:solidFill>
              </a:rPr>
              <a:t>Como: </a:t>
            </a:r>
          </a:p>
          <a:p>
            <a:r>
              <a:rPr lang="es-ES" b="1" dirty="0">
                <a:solidFill>
                  <a:schemeClr val="bg1"/>
                </a:solidFill>
              </a:rPr>
              <a:t>El hablar.</a:t>
            </a:r>
          </a:p>
          <a:p>
            <a:r>
              <a:rPr lang="es-ES" b="1" dirty="0">
                <a:solidFill>
                  <a:schemeClr val="bg1"/>
                </a:solidFill>
              </a:rPr>
              <a:t>El ver.</a:t>
            </a:r>
          </a:p>
          <a:p>
            <a:r>
              <a:rPr lang="es-ES" b="1" dirty="0">
                <a:solidFill>
                  <a:schemeClr val="bg1"/>
                </a:solidFill>
              </a:rPr>
              <a:t>El escuchar.</a:t>
            </a:r>
          </a:p>
          <a:p>
            <a:r>
              <a:rPr lang="es-ES" b="1" dirty="0">
                <a:solidFill>
                  <a:schemeClr val="bg1"/>
                </a:solidFill>
              </a:rPr>
              <a:t>El pensar.</a:t>
            </a:r>
          </a:p>
          <a:p>
            <a:r>
              <a:rPr lang="es-ES" b="1" dirty="0">
                <a:solidFill>
                  <a:schemeClr val="bg1"/>
                </a:solidFill>
              </a:rPr>
              <a:t>El razonar.</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425" y="0"/>
            <a:ext cx="4402547" cy="6858000"/>
          </a:xfrm>
          <a:prstGeom prst="rect">
            <a:avLst/>
          </a:prstGeom>
          <a:solidFill>
            <a:srgbClr val="00B0F0"/>
          </a:solidFill>
        </p:spPr>
      </p:pic>
    </p:spTree>
    <p:extLst>
      <p:ext uri="{BB962C8B-B14F-4D97-AF65-F5344CB8AC3E}">
        <p14:creationId xmlns:p14="http://schemas.microsoft.com/office/powerpoint/2010/main" val="23679774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1000" fill="hold"/>
                                        <p:tgtEl>
                                          <p:spTgt spid="3">
                                            <p:txEl>
                                              <p:pRg st="5" end="5"/>
                                            </p:txEl>
                                          </p:spTgt>
                                        </p:tgtEl>
                                        <p:attrNameLst>
                                          <p:attrName>ppt_w</p:attrName>
                                        </p:attrNameLst>
                                      </p:cBhvr>
                                      <p:tavLst>
                                        <p:tav tm="0">
                                          <p:val>
                                            <p:strVal val="#ppt_w+.3"/>
                                          </p:val>
                                        </p:tav>
                                        <p:tav tm="100000">
                                          <p:val>
                                            <p:strVal val="#ppt_w"/>
                                          </p:val>
                                        </p:tav>
                                      </p:tavLst>
                                    </p:anim>
                                    <p:anim calcmode="lin" valueType="num">
                                      <p:cBhvr>
                                        <p:cTn id="50"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1000" fill="hold"/>
                                        <p:tgtEl>
                                          <p:spTgt spid="3">
                                            <p:txEl>
                                              <p:pRg st="6" end="6"/>
                                            </p:txEl>
                                          </p:spTgt>
                                        </p:tgtEl>
                                        <p:attrNameLst>
                                          <p:attrName>ppt_w</p:attrName>
                                        </p:attrNameLst>
                                      </p:cBhvr>
                                      <p:tavLst>
                                        <p:tav tm="0">
                                          <p:val>
                                            <p:strVal val="#ppt_w+.3"/>
                                          </p:val>
                                        </p:tav>
                                        <p:tav tm="100000">
                                          <p:val>
                                            <p:strVal val="#ppt_w"/>
                                          </p:val>
                                        </p:tav>
                                      </p:tavLst>
                                    </p:anim>
                                    <p:anim calcmode="lin" valueType="num">
                                      <p:cBhvr>
                                        <p:cTn id="57"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1000" fill="hold"/>
                                        <p:tgtEl>
                                          <p:spTgt spid="3">
                                            <p:txEl>
                                              <p:pRg st="7" end="7"/>
                                            </p:txEl>
                                          </p:spTgt>
                                        </p:tgtEl>
                                        <p:attrNameLst>
                                          <p:attrName>ppt_w</p:attrName>
                                        </p:attrNameLst>
                                      </p:cBhvr>
                                      <p:tavLst>
                                        <p:tav tm="0">
                                          <p:val>
                                            <p:strVal val="#ppt_w+.3"/>
                                          </p:val>
                                        </p:tav>
                                        <p:tav tm="100000">
                                          <p:val>
                                            <p:strVal val="#ppt_w"/>
                                          </p:val>
                                        </p:tav>
                                      </p:tavLst>
                                    </p:anim>
                                    <p:anim calcmode="lin" valueType="num">
                                      <p:cBhvr>
                                        <p:cTn id="64"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0" presetClass="entr" presetSubtype="0" decel="100000" fill="hold"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 calcmode="lin" valueType="num">
                                      <p:cBhvr>
                                        <p:cTn id="70" dur="1000" fill="hold"/>
                                        <p:tgtEl>
                                          <p:spTgt spid="3">
                                            <p:txEl>
                                              <p:pRg st="8" end="8"/>
                                            </p:txEl>
                                          </p:spTgt>
                                        </p:tgtEl>
                                        <p:attrNameLst>
                                          <p:attrName>ppt_w</p:attrName>
                                        </p:attrNameLst>
                                      </p:cBhvr>
                                      <p:tavLst>
                                        <p:tav tm="0">
                                          <p:val>
                                            <p:strVal val="#ppt_w+.3"/>
                                          </p:val>
                                        </p:tav>
                                        <p:tav tm="100000">
                                          <p:val>
                                            <p:strVal val="#ppt_w"/>
                                          </p:val>
                                        </p:tav>
                                      </p:tavLst>
                                    </p:anim>
                                    <p:anim calcmode="lin" valueType="num">
                                      <p:cBhvr>
                                        <p:cTn id="71"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72" dur="1000"/>
                                        <p:tgtEl>
                                          <p:spTgt spid="3">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
                                            <p:txEl>
                                              <p:pRg st="9" end="9"/>
                                            </p:txEl>
                                          </p:spTgt>
                                        </p:tgtEl>
                                        <p:attrNameLst>
                                          <p:attrName>style.visibility</p:attrName>
                                        </p:attrNameLst>
                                      </p:cBhvr>
                                      <p:to>
                                        <p:strVal val="visible"/>
                                      </p:to>
                                    </p:set>
                                    <p:anim calcmode="lin" valueType="num">
                                      <p:cBhvr>
                                        <p:cTn id="77" dur="1000" fill="hold"/>
                                        <p:tgtEl>
                                          <p:spTgt spid="3">
                                            <p:txEl>
                                              <p:pRg st="9" end="9"/>
                                            </p:txEl>
                                          </p:spTgt>
                                        </p:tgtEl>
                                        <p:attrNameLst>
                                          <p:attrName>ppt_w</p:attrName>
                                        </p:attrNameLst>
                                      </p:cBhvr>
                                      <p:tavLst>
                                        <p:tav tm="0">
                                          <p:val>
                                            <p:strVal val="#ppt_w+.3"/>
                                          </p:val>
                                        </p:tav>
                                        <p:tav tm="100000">
                                          <p:val>
                                            <p:strVal val="#ppt_w"/>
                                          </p:val>
                                        </p:tav>
                                      </p:tavLst>
                                    </p:anim>
                                    <p:anim calcmode="lin" valueType="num">
                                      <p:cBhvr>
                                        <p:cTn id="78" dur="1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79" dur="1000"/>
                                        <p:tgtEl>
                                          <p:spTgt spid="3">
                                            <p:txEl>
                                              <p:pRg st="9" end="9"/>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nodeType="clickEffect">
                                  <p:stCondLst>
                                    <p:cond delay="0"/>
                                  </p:stCondLst>
                                  <p:childTnLst>
                                    <p:set>
                                      <p:cBhvr>
                                        <p:cTn id="83" dur="1" fill="hold">
                                          <p:stCondLst>
                                            <p:cond delay="0"/>
                                          </p:stCondLst>
                                        </p:cTn>
                                        <p:tgtEl>
                                          <p:spTgt spid="3">
                                            <p:txEl>
                                              <p:pRg st="10" end="10"/>
                                            </p:txEl>
                                          </p:spTgt>
                                        </p:tgtEl>
                                        <p:attrNameLst>
                                          <p:attrName>style.visibility</p:attrName>
                                        </p:attrNameLst>
                                      </p:cBhvr>
                                      <p:to>
                                        <p:strVal val="visible"/>
                                      </p:to>
                                    </p:set>
                                    <p:anim calcmode="lin" valueType="num">
                                      <p:cBhvr>
                                        <p:cTn id="84" dur="1000" fill="hold"/>
                                        <p:tgtEl>
                                          <p:spTgt spid="3">
                                            <p:txEl>
                                              <p:pRg st="10" end="10"/>
                                            </p:txEl>
                                          </p:spTgt>
                                        </p:tgtEl>
                                        <p:attrNameLst>
                                          <p:attrName>ppt_w</p:attrName>
                                        </p:attrNameLst>
                                      </p:cBhvr>
                                      <p:tavLst>
                                        <p:tav tm="0">
                                          <p:val>
                                            <p:strVal val="#ppt_w+.3"/>
                                          </p:val>
                                        </p:tav>
                                        <p:tav tm="100000">
                                          <p:val>
                                            <p:strVal val="#ppt_w"/>
                                          </p:val>
                                        </p:tav>
                                      </p:tavLst>
                                    </p:anim>
                                    <p:anim calcmode="lin" valueType="num">
                                      <p:cBhvr>
                                        <p:cTn id="85" dur="10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86"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0"/>
            <a:ext cx="5125792" cy="6858000"/>
          </a:xfrm>
        </p:spPr>
        <p:txBody>
          <a:bodyPr/>
          <a:lstStyle/>
          <a:p>
            <a:r>
              <a:rPr lang="es-ES" b="1" dirty="0">
                <a:solidFill>
                  <a:schemeClr val="bg1"/>
                </a:solidFill>
              </a:rPr>
              <a:t>Ya que Dios nos hizo a su imagen y semejanza.</a:t>
            </a:r>
          </a:p>
          <a:p>
            <a:r>
              <a:rPr lang="es-ES" b="1" dirty="0">
                <a:solidFill>
                  <a:schemeClr val="bg1"/>
                </a:solidFill>
              </a:rPr>
              <a:t>¿Cuáles son las característica del ser humano que le hace semejante a Dios?</a:t>
            </a:r>
          </a:p>
          <a:p>
            <a:r>
              <a:rPr lang="es-ES" b="1" dirty="0">
                <a:solidFill>
                  <a:schemeClr val="bg1"/>
                </a:solidFill>
              </a:rPr>
              <a:t>¿Y le hacen diferente de los animales y le permiten sojuzgar- someter la tierra?</a:t>
            </a:r>
          </a:p>
          <a:p>
            <a:r>
              <a:rPr lang="es-ES" b="1" dirty="0">
                <a:solidFill>
                  <a:schemeClr val="bg1"/>
                </a:solidFill>
              </a:rPr>
              <a:t>En este estudios veremos esa semejanzas para poder comprenderlas y evitar errores que se cometen o conceptos que las personas del mundo tienen en cuanto a este tema.</a:t>
            </a:r>
          </a:p>
          <a:p>
            <a:r>
              <a:rPr lang="es-ES" b="1" dirty="0">
                <a:solidFill>
                  <a:schemeClr val="bg1"/>
                </a:solidFill>
              </a:rPr>
              <a:t>Enseñemos lo que la Biblia enseña.</a:t>
            </a:r>
          </a:p>
          <a:p>
            <a:endParaRPr lang="es-ES"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3820" y="0"/>
            <a:ext cx="4338152" cy="6858000"/>
          </a:xfrm>
          <a:prstGeom prst="rect">
            <a:avLst/>
          </a:prstGeom>
          <a:solidFill>
            <a:srgbClr val="00B050"/>
          </a:solidFill>
        </p:spPr>
      </p:pic>
    </p:spTree>
    <p:extLst>
      <p:ext uri="{BB962C8B-B14F-4D97-AF65-F5344CB8AC3E}">
        <p14:creationId xmlns:p14="http://schemas.microsoft.com/office/powerpoint/2010/main" val="2957193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39944" cy="6858000"/>
          </a:xfrm>
          <a:prstGeom prst="rect">
            <a:avLst/>
          </a:prstGeom>
        </p:spPr>
      </p:pic>
      <p:sp>
        <p:nvSpPr>
          <p:cNvPr id="3" name="Rectángulo 2"/>
          <p:cNvSpPr/>
          <p:nvPr/>
        </p:nvSpPr>
        <p:spPr>
          <a:xfrm>
            <a:off x="0" y="3220"/>
            <a:ext cx="1609736" cy="830997"/>
          </a:xfrm>
          <a:prstGeom prst="rect">
            <a:avLst/>
          </a:prstGeom>
        </p:spPr>
        <p:txBody>
          <a:bodyPr wrap="none">
            <a:spAutoFit/>
          </a:bodyPr>
          <a:lstStyle/>
          <a:p>
            <a:pPr algn="ctr"/>
            <a:r>
              <a:rPr lang="es-ES" sz="4800" b="1" dirty="0">
                <a:solidFill>
                  <a:schemeClr val="bg1"/>
                </a:solidFill>
              </a:rPr>
              <a:t>DIOS.</a:t>
            </a:r>
          </a:p>
        </p:txBody>
      </p:sp>
      <p:sp>
        <p:nvSpPr>
          <p:cNvPr id="4" name="Rectángulo 3"/>
          <p:cNvSpPr/>
          <p:nvPr/>
        </p:nvSpPr>
        <p:spPr>
          <a:xfrm>
            <a:off x="5753432" y="40986"/>
            <a:ext cx="3382657" cy="830997"/>
          </a:xfrm>
          <a:prstGeom prst="rect">
            <a:avLst/>
          </a:prstGeom>
        </p:spPr>
        <p:txBody>
          <a:bodyPr wrap="none">
            <a:spAutoFit/>
          </a:bodyPr>
          <a:lstStyle/>
          <a:p>
            <a:pPr algn="ctr"/>
            <a:r>
              <a:rPr lang="es-ES" sz="4800" b="1" dirty="0">
                <a:solidFill>
                  <a:schemeClr val="bg1"/>
                </a:solidFill>
              </a:rPr>
              <a:t>ÉL HOMBRE.</a:t>
            </a:r>
          </a:p>
        </p:txBody>
      </p:sp>
      <p:sp>
        <p:nvSpPr>
          <p:cNvPr id="5" name="Rectángulo 4"/>
          <p:cNvSpPr/>
          <p:nvPr/>
        </p:nvSpPr>
        <p:spPr>
          <a:xfrm>
            <a:off x="0" y="2488145"/>
            <a:ext cx="2402581" cy="954107"/>
          </a:xfrm>
          <a:prstGeom prst="rect">
            <a:avLst/>
          </a:prstGeom>
        </p:spPr>
        <p:txBody>
          <a:bodyPr wrap="none">
            <a:spAutoFit/>
          </a:bodyPr>
          <a:lstStyle/>
          <a:p>
            <a:pPr algn="ctr"/>
            <a:r>
              <a:rPr lang="es-ES" sz="2800" b="1" dirty="0">
                <a:solidFill>
                  <a:schemeClr val="bg1"/>
                </a:solidFill>
              </a:rPr>
              <a:t>ES ESPIRITUAL.</a:t>
            </a:r>
          </a:p>
          <a:p>
            <a:pPr algn="ctr"/>
            <a:r>
              <a:rPr lang="es-ES" sz="2800" b="1" dirty="0">
                <a:solidFill>
                  <a:schemeClr val="bg1"/>
                </a:solidFill>
              </a:rPr>
              <a:t>JUAN.4:24.</a:t>
            </a:r>
          </a:p>
        </p:txBody>
      </p:sp>
      <p:sp>
        <p:nvSpPr>
          <p:cNvPr id="6" name="Flecha abajo 5"/>
          <p:cNvSpPr/>
          <p:nvPr/>
        </p:nvSpPr>
        <p:spPr>
          <a:xfrm>
            <a:off x="562552" y="1171977"/>
            <a:ext cx="673820" cy="97840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3375917" y="1285357"/>
            <a:ext cx="3161122" cy="1384995"/>
          </a:xfrm>
          <a:prstGeom prst="rect">
            <a:avLst/>
          </a:prstGeom>
        </p:spPr>
        <p:txBody>
          <a:bodyPr wrap="none">
            <a:spAutoFit/>
          </a:bodyPr>
          <a:lstStyle/>
          <a:p>
            <a:pPr algn="ctr"/>
            <a:r>
              <a:rPr lang="es-ES" sz="2800" b="1" dirty="0">
                <a:solidFill>
                  <a:schemeClr val="bg1"/>
                </a:solidFill>
              </a:rPr>
              <a:t>UN SER ESPIRITUAL.</a:t>
            </a:r>
          </a:p>
          <a:p>
            <a:pPr algn="ctr"/>
            <a:r>
              <a:rPr lang="es-ES" sz="2800" b="1" dirty="0">
                <a:solidFill>
                  <a:schemeClr val="bg1"/>
                </a:solidFill>
              </a:rPr>
              <a:t>ZACARIAS.12:1.</a:t>
            </a:r>
          </a:p>
          <a:p>
            <a:pPr algn="ctr"/>
            <a:r>
              <a:rPr lang="es-ES" sz="2800" b="1" dirty="0">
                <a:solidFill>
                  <a:schemeClr val="bg1"/>
                </a:solidFill>
              </a:rPr>
              <a:t>ECLESIASTES.12:7.</a:t>
            </a:r>
          </a:p>
        </p:txBody>
      </p:sp>
      <p:sp>
        <p:nvSpPr>
          <p:cNvPr id="13" name="Flecha izquierda y derecha 12"/>
          <p:cNvSpPr/>
          <p:nvPr/>
        </p:nvSpPr>
        <p:spPr>
          <a:xfrm>
            <a:off x="2831464" y="106251"/>
            <a:ext cx="2125014" cy="862884"/>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014" y="3065172"/>
            <a:ext cx="2414671" cy="3792828"/>
          </a:xfrm>
          <a:prstGeom prst="rect">
            <a:avLst/>
          </a:prstGeom>
          <a:solidFill>
            <a:srgbClr val="002060"/>
          </a:solidFill>
        </p:spPr>
      </p:pic>
      <p:sp>
        <p:nvSpPr>
          <p:cNvPr id="15" name="Llamada con línea 1 14"/>
          <p:cNvSpPr/>
          <p:nvPr/>
        </p:nvSpPr>
        <p:spPr>
          <a:xfrm>
            <a:off x="3103691" y="2820067"/>
            <a:ext cx="3705575" cy="1650600"/>
          </a:xfrm>
          <a:prstGeom prst="borderCallout1">
            <a:avLst>
              <a:gd name="adj1" fmla="val 14068"/>
              <a:gd name="adj2" fmla="val 99805"/>
              <a:gd name="adj3" fmla="val 46803"/>
              <a:gd name="adj4" fmla="val 13088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Profecía  de la palabra del SEÑOR acerca de Israel. El SEÑOR que extiende los cielos, pone los cimientos de la tierra y forma el espíritu del hombre dentro de él, declara: </a:t>
            </a:r>
          </a:p>
        </p:txBody>
      </p:sp>
      <p:sp>
        <p:nvSpPr>
          <p:cNvPr id="16" name="Llamada rectangular redondeada 15"/>
          <p:cNvSpPr/>
          <p:nvPr/>
        </p:nvSpPr>
        <p:spPr>
          <a:xfrm>
            <a:off x="3786388" y="5156501"/>
            <a:ext cx="3257002" cy="1350044"/>
          </a:xfrm>
          <a:prstGeom prst="wedgeRoundRectCallout">
            <a:avLst>
              <a:gd name="adj1" fmla="val 49947"/>
              <a:gd name="adj2" fmla="val -77732"/>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entonces volverá el polvo a la tierra como lo que era, y el espíritu volverá a Dios que lo dio. </a:t>
            </a:r>
          </a:p>
        </p:txBody>
      </p:sp>
      <p:sp>
        <p:nvSpPr>
          <p:cNvPr id="17" name="Llamada rectangular redondeada 16"/>
          <p:cNvSpPr/>
          <p:nvPr/>
        </p:nvSpPr>
        <p:spPr>
          <a:xfrm>
            <a:off x="25757" y="5156501"/>
            <a:ext cx="3077933" cy="1165098"/>
          </a:xfrm>
          <a:prstGeom prst="wedgeRoundRectCallout">
            <a:avLst>
              <a:gd name="adj1" fmla="val -36065"/>
              <a:gd name="adj2" fmla="val -19523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Dios es espíritu, y los que le adoran deben adorarle en espíritu y en verdad. </a:t>
            </a:r>
          </a:p>
        </p:txBody>
      </p:sp>
      <p:sp>
        <p:nvSpPr>
          <p:cNvPr id="8" name="Flecha: curvada hacia la izquierda 7">
            <a:extLst>
              <a:ext uri="{FF2B5EF4-FFF2-40B4-BE49-F238E27FC236}">
                <a16:creationId xmlns:a16="http://schemas.microsoft.com/office/drawing/2014/main" id="{A2384BFA-F7DA-4920-89B1-C68622528FA9}"/>
              </a:ext>
            </a:extLst>
          </p:cNvPr>
          <p:cNvSpPr/>
          <p:nvPr/>
        </p:nvSpPr>
        <p:spPr>
          <a:xfrm rot="2623821">
            <a:off x="7057262" y="999147"/>
            <a:ext cx="929076" cy="1804697"/>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5899536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inVertical)">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cBhvr>
                                        <p:cTn id="74" dur="500" fill="hold"/>
                                        <p:tgtEl>
                                          <p:spTgt spid="8"/>
                                        </p:tgtEl>
                                        <p:attrNameLst>
                                          <p:attrName>ppt_w</p:attrName>
                                        </p:attrNameLst>
                                      </p:cBhvr>
                                      <p:tavLst>
                                        <p:tav tm="0">
                                          <p:val>
                                            <p:fltVal val="0"/>
                                          </p:val>
                                        </p:tav>
                                        <p:tav tm="100000">
                                          <p:val>
                                            <p:strVal val="#ppt_w"/>
                                          </p:val>
                                        </p:tav>
                                      </p:tavLst>
                                    </p:anim>
                                    <p:anim calcmode="lin" valueType="num">
                                      <p:cBhvr>
                                        <p:cTn id="75" dur="500" fill="hold"/>
                                        <p:tgtEl>
                                          <p:spTgt spid="8"/>
                                        </p:tgtEl>
                                        <p:attrNameLst>
                                          <p:attrName>ppt_h</p:attrName>
                                        </p:attrNameLst>
                                      </p:cBhvr>
                                      <p:tavLst>
                                        <p:tav tm="0">
                                          <p:val>
                                            <p:fltVal val="0"/>
                                          </p:val>
                                        </p:tav>
                                        <p:tav tm="100000">
                                          <p:val>
                                            <p:strVal val="#ppt_h"/>
                                          </p:val>
                                        </p:tav>
                                      </p:tavLst>
                                    </p:anim>
                                    <p:animEffect transition="in" filter="fade">
                                      <p:cBhvr>
                                        <p:cTn id="76" dur="500"/>
                                        <p:tgtEl>
                                          <p:spTgt spid="8"/>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barn(inVertical)">
                                      <p:cBhvr>
                                        <p:cTn id="81" dur="500"/>
                                        <p:tgtEl>
                                          <p:spTgt spid="1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barn(inVertical)">
                                      <p:cBhvr>
                                        <p:cTn id="86" dur="5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barn(inVertical)">
                                      <p:cBhvr>
                                        <p:cTn id="9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10" grpId="0"/>
      <p:bldP spid="13" grpId="0" animBg="1"/>
      <p:bldP spid="15" grpId="0" animBg="1"/>
      <p:bldP spid="16" grpId="0" animBg="1"/>
      <p:bldP spid="1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Rectángulo 2"/>
          <p:cNvSpPr/>
          <p:nvPr/>
        </p:nvSpPr>
        <p:spPr>
          <a:xfrm>
            <a:off x="0" y="0"/>
            <a:ext cx="1783662" cy="830997"/>
          </a:xfrm>
          <a:prstGeom prst="rect">
            <a:avLst/>
          </a:prstGeom>
        </p:spPr>
        <p:txBody>
          <a:bodyPr wrap="square">
            <a:spAutoFit/>
          </a:bodyPr>
          <a:lstStyle/>
          <a:p>
            <a:pPr algn="ctr"/>
            <a:r>
              <a:rPr lang="es-ES" sz="4800" b="1" dirty="0">
                <a:solidFill>
                  <a:schemeClr val="bg1"/>
                </a:solidFill>
              </a:rPr>
              <a:t>DIOS.</a:t>
            </a:r>
          </a:p>
        </p:txBody>
      </p:sp>
      <p:sp>
        <p:nvSpPr>
          <p:cNvPr id="4" name="Rectángulo 3"/>
          <p:cNvSpPr/>
          <p:nvPr/>
        </p:nvSpPr>
        <p:spPr>
          <a:xfrm>
            <a:off x="5761343" y="0"/>
            <a:ext cx="3382657" cy="830997"/>
          </a:xfrm>
          <a:prstGeom prst="rect">
            <a:avLst/>
          </a:prstGeom>
        </p:spPr>
        <p:txBody>
          <a:bodyPr wrap="none">
            <a:spAutoFit/>
          </a:bodyPr>
          <a:lstStyle/>
          <a:p>
            <a:pPr algn="ctr"/>
            <a:r>
              <a:rPr lang="es-ES" sz="4800" b="1" dirty="0">
                <a:solidFill>
                  <a:schemeClr val="bg1"/>
                </a:solidFill>
              </a:rPr>
              <a:t>ÉL HOMBRE.</a:t>
            </a:r>
          </a:p>
        </p:txBody>
      </p:sp>
      <p:sp>
        <p:nvSpPr>
          <p:cNvPr id="6" name="Flecha izquierda y derecha 5"/>
          <p:cNvSpPr/>
          <p:nvPr/>
        </p:nvSpPr>
        <p:spPr>
          <a:xfrm>
            <a:off x="3000778" y="184297"/>
            <a:ext cx="1841679" cy="730722"/>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abajo 7"/>
          <p:cNvSpPr/>
          <p:nvPr/>
        </p:nvSpPr>
        <p:spPr>
          <a:xfrm>
            <a:off x="649514" y="1223492"/>
            <a:ext cx="792919" cy="11977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abajo 9"/>
          <p:cNvSpPr/>
          <p:nvPr/>
        </p:nvSpPr>
        <p:spPr>
          <a:xfrm rot="2033722">
            <a:off x="6965330" y="1028716"/>
            <a:ext cx="772734" cy="1197735"/>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0" y="2813722"/>
            <a:ext cx="3799268" cy="954107"/>
          </a:xfrm>
          <a:prstGeom prst="rect">
            <a:avLst/>
          </a:prstGeom>
        </p:spPr>
        <p:txBody>
          <a:bodyPr wrap="square">
            <a:spAutoFit/>
          </a:bodyPr>
          <a:lstStyle/>
          <a:p>
            <a:pPr algn="ctr"/>
            <a:r>
              <a:rPr lang="es-ES" sz="2800" b="1" dirty="0">
                <a:solidFill>
                  <a:schemeClr val="bg1"/>
                </a:solidFill>
              </a:rPr>
              <a:t>ES ETERNO. </a:t>
            </a:r>
          </a:p>
          <a:p>
            <a:r>
              <a:rPr lang="es-ES" sz="2800" b="1" dirty="0">
                <a:solidFill>
                  <a:schemeClr val="bg1"/>
                </a:solidFill>
              </a:rPr>
              <a:t>DEUTERONOMIO.33:27. </a:t>
            </a:r>
          </a:p>
        </p:txBody>
      </p:sp>
      <p:sp>
        <p:nvSpPr>
          <p:cNvPr id="13" name="Pergamino horizontal 12"/>
          <p:cNvSpPr/>
          <p:nvPr/>
        </p:nvSpPr>
        <p:spPr>
          <a:xfrm>
            <a:off x="0" y="4071330"/>
            <a:ext cx="3562540" cy="20348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El eterno Dios es tu refugio, y debajo están los brazos eternos. El echó al enemigo delante de ti, y dijo: "¡Destruye!" </a:t>
            </a:r>
          </a:p>
        </p:txBody>
      </p:sp>
      <p:sp>
        <p:nvSpPr>
          <p:cNvPr id="14" name="Rectángulo 13"/>
          <p:cNvSpPr/>
          <p:nvPr/>
        </p:nvSpPr>
        <p:spPr>
          <a:xfrm>
            <a:off x="3799268" y="2506183"/>
            <a:ext cx="3947940" cy="954107"/>
          </a:xfrm>
          <a:prstGeom prst="rect">
            <a:avLst/>
          </a:prstGeom>
        </p:spPr>
        <p:txBody>
          <a:bodyPr wrap="none">
            <a:spAutoFit/>
          </a:bodyPr>
          <a:lstStyle/>
          <a:p>
            <a:pPr algn="ctr"/>
            <a:r>
              <a:rPr lang="es-ES" sz="2800" b="1" dirty="0">
                <a:solidFill>
                  <a:schemeClr val="bg1"/>
                </a:solidFill>
              </a:rPr>
              <a:t>TIENE UN ALMA ETERNA.</a:t>
            </a:r>
          </a:p>
          <a:p>
            <a:pPr algn="ctr"/>
            <a:r>
              <a:rPr lang="es-ES" sz="2800" b="1" dirty="0">
                <a:solidFill>
                  <a:schemeClr val="bg1"/>
                </a:solidFill>
              </a:rPr>
              <a:t>ROMANOS.2:7.</a:t>
            </a: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713" y="3503054"/>
            <a:ext cx="2202288" cy="3354946"/>
          </a:xfrm>
          <a:prstGeom prst="rect">
            <a:avLst/>
          </a:prstGeom>
          <a:solidFill>
            <a:schemeClr val="accent2">
              <a:lumMod val="40000"/>
              <a:lumOff val="60000"/>
            </a:schemeClr>
          </a:solidFill>
        </p:spPr>
      </p:pic>
      <p:sp>
        <p:nvSpPr>
          <p:cNvPr id="16" name="Llamada con línea 1 15"/>
          <p:cNvSpPr/>
          <p:nvPr/>
        </p:nvSpPr>
        <p:spPr>
          <a:xfrm>
            <a:off x="3799268" y="5372096"/>
            <a:ext cx="3142445" cy="1468192"/>
          </a:xfrm>
          <a:prstGeom prst="borderCallout1">
            <a:avLst>
              <a:gd name="adj1" fmla="val 12953"/>
              <a:gd name="adj2" fmla="val 97588"/>
              <a:gd name="adj3" fmla="val -88034"/>
              <a:gd name="adj4" fmla="val 1300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a los que por la perseverancia en hacer el bien buscan gloria, honor e inmortalidad: vida eterna; </a:t>
            </a:r>
          </a:p>
        </p:txBody>
      </p:sp>
    </p:spTree>
    <p:extLst>
      <p:ext uri="{BB962C8B-B14F-4D97-AF65-F5344CB8AC3E}">
        <p14:creationId xmlns:p14="http://schemas.microsoft.com/office/powerpoint/2010/main" val="27858681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80">
                                          <p:stCondLst>
                                            <p:cond delay="0"/>
                                          </p:stCondLst>
                                        </p:cTn>
                                        <p:tgtEl>
                                          <p:spTgt spid="8"/>
                                        </p:tgtEl>
                                      </p:cBhvr>
                                    </p:animEffect>
                                    <p:anim calcmode="lin" valueType="num">
                                      <p:cBhvr>
                                        <p:cTn id="3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7" dur="26">
                                          <p:stCondLst>
                                            <p:cond delay="650"/>
                                          </p:stCondLst>
                                        </p:cTn>
                                        <p:tgtEl>
                                          <p:spTgt spid="8"/>
                                        </p:tgtEl>
                                      </p:cBhvr>
                                      <p:to x="100000" y="60000"/>
                                    </p:animScale>
                                    <p:animScale>
                                      <p:cBhvr>
                                        <p:cTn id="38" dur="166" decel="50000">
                                          <p:stCondLst>
                                            <p:cond delay="676"/>
                                          </p:stCondLst>
                                        </p:cTn>
                                        <p:tgtEl>
                                          <p:spTgt spid="8"/>
                                        </p:tgtEl>
                                      </p:cBhvr>
                                      <p:to x="100000" y="100000"/>
                                    </p:animScale>
                                    <p:animScale>
                                      <p:cBhvr>
                                        <p:cTn id="39" dur="26">
                                          <p:stCondLst>
                                            <p:cond delay="1312"/>
                                          </p:stCondLst>
                                        </p:cTn>
                                        <p:tgtEl>
                                          <p:spTgt spid="8"/>
                                        </p:tgtEl>
                                      </p:cBhvr>
                                      <p:to x="100000" y="80000"/>
                                    </p:animScale>
                                    <p:animScale>
                                      <p:cBhvr>
                                        <p:cTn id="40" dur="166" decel="50000">
                                          <p:stCondLst>
                                            <p:cond delay="1338"/>
                                          </p:stCondLst>
                                        </p:cTn>
                                        <p:tgtEl>
                                          <p:spTgt spid="8"/>
                                        </p:tgtEl>
                                      </p:cBhvr>
                                      <p:to x="100000" y="100000"/>
                                    </p:animScale>
                                    <p:animScale>
                                      <p:cBhvr>
                                        <p:cTn id="41" dur="26">
                                          <p:stCondLst>
                                            <p:cond delay="1642"/>
                                          </p:stCondLst>
                                        </p:cTn>
                                        <p:tgtEl>
                                          <p:spTgt spid="8"/>
                                        </p:tgtEl>
                                      </p:cBhvr>
                                      <p:to x="100000" y="90000"/>
                                    </p:animScale>
                                    <p:animScale>
                                      <p:cBhvr>
                                        <p:cTn id="42" dur="166" decel="50000">
                                          <p:stCondLst>
                                            <p:cond delay="1668"/>
                                          </p:stCondLst>
                                        </p:cTn>
                                        <p:tgtEl>
                                          <p:spTgt spid="8"/>
                                        </p:tgtEl>
                                      </p:cBhvr>
                                      <p:to x="100000" y="100000"/>
                                    </p:animScale>
                                    <p:animScale>
                                      <p:cBhvr>
                                        <p:cTn id="43" dur="26">
                                          <p:stCondLst>
                                            <p:cond delay="1808"/>
                                          </p:stCondLst>
                                        </p:cTn>
                                        <p:tgtEl>
                                          <p:spTgt spid="8"/>
                                        </p:tgtEl>
                                      </p:cBhvr>
                                      <p:to x="100000" y="95000"/>
                                    </p:animScale>
                                    <p:animScale>
                                      <p:cBhvr>
                                        <p:cTn id="44" dur="166" decel="50000">
                                          <p:stCondLst>
                                            <p:cond delay="1834"/>
                                          </p:stCondLst>
                                        </p:cTn>
                                        <p:tgtEl>
                                          <p:spTgt spid="8"/>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down)">
                                      <p:cBhvr>
                                        <p:cTn id="74" dur="580">
                                          <p:stCondLst>
                                            <p:cond delay="0"/>
                                          </p:stCondLst>
                                        </p:cTn>
                                        <p:tgtEl>
                                          <p:spTgt spid="10"/>
                                        </p:tgtEl>
                                      </p:cBhvr>
                                    </p:animEffect>
                                    <p:anim calcmode="lin" valueType="num">
                                      <p:cBhvr>
                                        <p:cTn id="7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0" dur="26">
                                          <p:stCondLst>
                                            <p:cond delay="650"/>
                                          </p:stCondLst>
                                        </p:cTn>
                                        <p:tgtEl>
                                          <p:spTgt spid="10"/>
                                        </p:tgtEl>
                                      </p:cBhvr>
                                      <p:to x="100000" y="60000"/>
                                    </p:animScale>
                                    <p:animScale>
                                      <p:cBhvr>
                                        <p:cTn id="81" dur="166" decel="50000">
                                          <p:stCondLst>
                                            <p:cond delay="676"/>
                                          </p:stCondLst>
                                        </p:cTn>
                                        <p:tgtEl>
                                          <p:spTgt spid="10"/>
                                        </p:tgtEl>
                                      </p:cBhvr>
                                      <p:to x="100000" y="100000"/>
                                    </p:animScale>
                                    <p:animScale>
                                      <p:cBhvr>
                                        <p:cTn id="82" dur="26">
                                          <p:stCondLst>
                                            <p:cond delay="1312"/>
                                          </p:stCondLst>
                                        </p:cTn>
                                        <p:tgtEl>
                                          <p:spTgt spid="10"/>
                                        </p:tgtEl>
                                      </p:cBhvr>
                                      <p:to x="100000" y="80000"/>
                                    </p:animScale>
                                    <p:animScale>
                                      <p:cBhvr>
                                        <p:cTn id="83" dur="166" decel="50000">
                                          <p:stCondLst>
                                            <p:cond delay="1338"/>
                                          </p:stCondLst>
                                        </p:cTn>
                                        <p:tgtEl>
                                          <p:spTgt spid="10"/>
                                        </p:tgtEl>
                                      </p:cBhvr>
                                      <p:to x="100000" y="100000"/>
                                    </p:animScale>
                                    <p:animScale>
                                      <p:cBhvr>
                                        <p:cTn id="84" dur="26">
                                          <p:stCondLst>
                                            <p:cond delay="1642"/>
                                          </p:stCondLst>
                                        </p:cTn>
                                        <p:tgtEl>
                                          <p:spTgt spid="10"/>
                                        </p:tgtEl>
                                      </p:cBhvr>
                                      <p:to x="100000" y="90000"/>
                                    </p:animScale>
                                    <p:animScale>
                                      <p:cBhvr>
                                        <p:cTn id="85" dur="166" decel="50000">
                                          <p:stCondLst>
                                            <p:cond delay="1668"/>
                                          </p:stCondLst>
                                        </p:cTn>
                                        <p:tgtEl>
                                          <p:spTgt spid="10"/>
                                        </p:tgtEl>
                                      </p:cBhvr>
                                      <p:to x="100000" y="100000"/>
                                    </p:animScale>
                                    <p:animScale>
                                      <p:cBhvr>
                                        <p:cTn id="86" dur="26">
                                          <p:stCondLst>
                                            <p:cond delay="1808"/>
                                          </p:stCondLst>
                                        </p:cTn>
                                        <p:tgtEl>
                                          <p:spTgt spid="10"/>
                                        </p:tgtEl>
                                      </p:cBhvr>
                                      <p:to x="100000" y="95000"/>
                                    </p:animScale>
                                    <p:animScale>
                                      <p:cBhvr>
                                        <p:cTn id="87" dur="166" decel="50000">
                                          <p:stCondLst>
                                            <p:cond delay="1834"/>
                                          </p:stCondLst>
                                        </p:cTn>
                                        <p:tgtEl>
                                          <p:spTgt spid="10"/>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barn(inVertical)">
                                      <p:cBhvr>
                                        <p:cTn id="92" dur="500"/>
                                        <p:tgtEl>
                                          <p:spTgt spid="14"/>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8" grpId="0" animBg="1"/>
      <p:bldP spid="10" grpId="0" animBg="1"/>
      <p:bldP spid="11" grpId="0"/>
      <p:bldP spid="13" grpId="0" animBg="1"/>
      <p:bldP spid="14"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Rectángulo 2"/>
          <p:cNvSpPr/>
          <p:nvPr/>
        </p:nvSpPr>
        <p:spPr>
          <a:xfrm>
            <a:off x="25757" y="1178"/>
            <a:ext cx="1609736" cy="830997"/>
          </a:xfrm>
          <a:prstGeom prst="rect">
            <a:avLst/>
          </a:prstGeom>
        </p:spPr>
        <p:txBody>
          <a:bodyPr wrap="none">
            <a:spAutoFit/>
          </a:bodyPr>
          <a:lstStyle/>
          <a:p>
            <a:pPr algn="ctr"/>
            <a:r>
              <a:rPr lang="es-ES" sz="4800" b="1" dirty="0">
                <a:solidFill>
                  <a:schemeClr val="bg1"/>
                </a:solidFill>
              </a:rPr>
              <a:t>DIOS.</a:t>
            </a:r>
          </a:p>
        </p:txBody>
      </p:sp>
      <p:sp>
        <p:nvSpPr>
          <p:cNvPr id="4" name="Rectángulo 3"/>
          <p:cNvSpPr/>
          <p:nvPr/>
        </p:nvSpPr>
        <p:spPr>
          <a:xfrm>
            <a:off x="5761343" y="85688"/>
            <a:ext cx="3382657" cy="830997"/>
          </a:xfrm>
          <a:prstGeom prst="rect">
            <a:avLst/>
          </a:prstGeom>
        </p:spPr>
        <p:txBody>
          <a:bodyPr wrap="none">
            <a:spAutoFit/>
          </a:bodyPr>
          <a:lstStyle/>
          <a:p>
            <a:pPr algn="ctr"/>
            <a:r>
              <a:rPr lang="es-ES" sz="4800" b="1" dirty="0">
                <a:solidFill>
                  <a:schemeClr val="bg1"/>
                </a:solidFill>
              </a:rPr>
              <a:t>ÉL HOMBRE.</a:t>
            </a:r>
          </a:p>
        </p:txBody>
      </p:sp>
      <p:sp>
        <p:nvSpPr>
          <p:cNvPr id="5" name="Flecha izquierda y derecha 4"/>
          <p:cNvSpPr/>
          <p:nvPr/>
        </p:nvSpPr>
        <p:spPr>
          <a:xfrm>
            <a:off x="3245476" y="237169"/>
            <a:ext cx="1725769" cy="679516"/>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bajo 5"/>
          <p:cNvSpPr/>
          <p:nvPr/>
        </p:nvSpPr>
        <p:spPr>
          <a:xfrm>
            <a:off x="618185" y="1455313"/>
            <a:ext cx="691099" cy="97840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bajo 6"/>
          <p:cNvSpPr/>
          <p:nvPr/>
        </p:nvSpPr>
        <p:spPr>
          <a:xfrm rot="2761485">
            <a:off x="7200584" y="1014543"/>
            <a:ext cx="643944" cy="9784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44476" y="2695067"/>
            <a:ext cx="3641446" cy="1384995"/>
          </a:xfrm>
          <a:prstGeom prst="rect">
            <a:avLst/>
          </a:prstGeom>
        </p:spPr>
        <p:txBody>
          <a:bodyPr wrap="none">
            <a:spAutoFit/>
          </a:bodyPr>
          <a:lstStyle/>
          <a:p>
            <a:pPr algn="ctr"/>
            <a:r>
              <a:rPr lang="es-ES" sz="2800" b="1" dirty="0">
                <a:solidFill>
                  <a:schemeClr val="bg1"/>
                </a:solidFill>
              </a:rPr>
              <a:t>ES UN SER QUE HABLA.</a:t>
            </a:r>
          </a:p>
          <a:p>
            <a:pPr algn="ctr"/>
            <a:r>
              <a:rPr lang="es-ES" sz="2800" b="1" dirty="0">
                <a:solidFill>
                  <a:schemeClr val="bg1"/>
                </a:solidFill>
              </a:rPr>
              <a:t>GENESIS.1:3.</a:t>
            </a:r>
          </a:p>
          <a:p>
            <a:pPr algn="ctr"/>
            <a:r>
              <a:rPr lang="es-ES" sz="2800" b="1" dirty="0">
                <a:solidFill>
                  <a:schemeClr val="bg1"/>
                </a:solidFill>
              </a:rPr>
              <a:t>HEBREOS.1:1.</a:t>
            </a:r>
          </a:p>
        </p:txBody>
      </p:sp>
      <p:sp>
        <p:nvSpPr>
          <p:cNvPr id="9" name="Rectángulo 8"/>
          <p:cNvSpPr/>
          <p:nvPr/>
        </p:nvSpPr>
        <p:spPr>
          <a:xfrm>
            <a:off x="3728370" y="1836057"/>
            <a:ext cx="3218574" cy="954107"/>
          </a:xfrm>
          <a:prstGeom prst="rect">
            <a:avLst/>
          </a:prstGeom>
        </p:spPr>
        <p:txBody>
          <a:bodyPr wrap="none">
            <a:spAutoFit/>
          </a:bodyPr>
          <a:lstStyle/>
          <a:p>
            <a:pPr algn="ctr"/>
            <a:r>
              <a:rPr lang="es-ES" sz="2800" b="1" dirty="0">
                <a:solidFill>
                  <a:schemeClr val="bg1"/>
                </a:solidFill>
              </a:rPr>
              <a:t>UN SER QUE HABLA.</a:t>
            </a:r>
          </a:p>
          <a:p>
            <a:pPr algn="ctr"/>
            <a:r>
              <a:rPr lang="es-ES" sz="2800" b="1" dirty="0">
                <a:solidFill>
                  <a:schemeClr val="bg1"/>
                </a:solidFill>
              </a:rPr>
              <a:t>MATEO.2:2.</a:t>
            </a: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150" y="3505200"/>
            <a:ext cx="2228850" cy="3352800"/>
          </a:xfrm>
          <a:prstGeom prst="rect">
            <a:avLst/>
          </a:prstGeom>
        </p:spPr>
      </p:pic>
      <p:sp>
        <p:nvSpPr>
          <p:cNvPr id="11" name="Llamada rectangular 10"/>
          <p:cNvSpPr/>
          <p:nvPr/>
        </p:nvSpPr>
        <p:spPr>
          <a:xfrm>
            <a:off x="0" y="4649274"/>
            <a:ext cx="2891244" cy="850005"/>
          </a:xfrm>
          <a:prstGeom prst="wedgeRectCallout">
            <a:avLst>
              <a:gd name="adj1" fmla="val -40878"/>
              <a:gd name="adj2" fmla="val -1738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Entonces dijo Dios: Sea la luz. Y hubo luz. </a:t>
            </a:r>
          </a:p>
        </p:txBody>
      </p:sp>
      <p:sp>
        <p:nvSpPr>
          <p:cNvPr id="12" name="Proceso 11"/>
          <p:cNvSpPr/>
          <p:nvPr/>
        </p:nvSpPr>
        <p:spPr>
          <a:xfrm>
            <a:off x="-1" y="5760625"/>
            <a:ext cx="4784036" cy="1097375"/>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Dios, habiendo hablado hace mucho tiempo, en muchas ocasiones y de muchas maneras a los padres por los profetas, </a:t>
            </a:r>
          </a:p>
        </p:txBody>
      </p:sp>
      <p:sp>
        <p:nvSpPr>
          <p:cNvPr id="13" name="Llamada con línea 1 12"/>
          <p:cNvSpPr/>
          <p:nvPr/>
        </p:nvSpPr>
        <p:spPr>
          <a:xfrm>
            <a:off x="3195660" y="3541497"/>
            <a:ext cx="3552871" cy="1661568"/>
          </a:xfrm>
          <a:prstGeom prst="borderCallout1">
            <a:avLst>
              <a:gd name="adj1" fmla="val 19913"/>
              <a:gd name="adj2" fmla="val 94859"/>
              <a:gd name="adj3" fmla="val 42355"/>
              <a:gd name="adj4" fmla="val 14116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t> </a:t>
            </a:r>
            <a:r>
              <a:rPr lang="es-ES" sz="2000" b="1" dirty="0"/>
              <a:t>¿Dónde está el Rey de los judíos que ha nacido? Porque vimos su estrella en el oriente y hemos venido a adorarle. </a:t>
            </a:r>
          </a:p>
        </p:txBody>
      </p:sp>
    </p:spTree>
    <p:extLst>
      <p:ext uri="{BB962C8B-B14F-4D97-AF65-F5344CB8AC3E}">
        <p14:creationId xmlns:p14="http://schemas.microsoft.com/office/powerpoint/2010/main" val="17242558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animEffect transition="in" filter="fade">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 calcmode="lin" valueType="num">
                                      <p:cBhvr additive="base">
                                        <p:cTn id="68" dur="500" fill="hold"/>
                                        <p:tgtEl>
                                          <p:spTgt spid="4"/>
                                        </p:tgtEl>
                                        <p:attrNameLst>
                                          <p:attrName>ppt_x</p:attrName>
                                        </p:attrNameLst>
                                      </p:cBhvr>
                                      <p:tavLst>
                                        <p:tav tm="0">
                                          <p:val>
                                            <p:strVal val="#ppt_x"/>
                                          </p:val>
                                        </p:tav>
                                        <p:tav tm="100000">
                                          <p:val>
                                            <p:strVal val="#ppt_x"/>
                                          </p:val>
                                        </p:tav>
                                      </p:tavLst>
                                    </p:anim>
                                    <p:anim calcmode="lin" valueType="num">
                                      <p:cBhvr additive="base">
                                        <p:cTn id="6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p:cTn id="74" dur="500" fill="hold"/>
                                        <p:tgtEl>
                                          <p:spTgt spid="10"/>
                                        </p:tgtEl>
                                        <p:attrNameLst>
                                          <p:attrName>ppt_w</p:attrName>
                                        </p:attrNameLst>
                                      </p:cBhvr>
                                      <p:tavLst>
                                        <p:tav tm="0">
                                          <p:val>
                                            <p:fltVal val="0"/>
                                          </p:val>
                                        </p:tav>
                                        <p:tav tm="100000">
                                          <p:val>
                                            <p:strVal val="#ppt_w"/>
                                          </p:val>
                                        </p:tav>
                                      </p:tavLst>
                                    </p:anim>
                                    <p:anim calcmode="lin" valueType="num">
                                      <p:cBhvr>
                                        <p:cTn id="75" dur="500" fill="hold"/>
                                        <p:tgtEl>
                                          <p:spTgt spid="10"/>
                                        </p:tgtEl>
                                        <p:attrNameLst>
                                          <p:attrName>ppt_h</p:attrName>
                                        </p:attrNameLst>
                                      </p:cBhvr>
                                      <p:tavLst>
                                        <p:tav tm="0">
                                          <p:val>
                                            <p:fltVal val="0"/>
                                          </p:val>
                                        </p:tav>
                                        <p:tav tm="100000">
                                          <p:val>
                                            <p:strVal val="#ppt_h"/>
                                          </p:val>
                                        </p:tav>
                                      </p:tavLst>
                                    </p:anim>
                                    <p:animEffect transition="in" filter="fade">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down)">
                                      <p:cBhvr>
                                        <p:cTn id="81" dur="580">
                                          <p:stCondLst>
                                            <p:cond delay="0"/>
                                          </p:stCondLst>
                                        </p:cTn>
                                        <p:tgtEl>
                                          <p:spTgt spid="7"/>
                                        </p:tgtEl>
                                      </p:cBhvr>
                                    </p:animEffect>
                                    <p:anim calcmode="lin" valueType="num">
                                      <p:cBhvr>
                                        <p:cTn id="8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7" dur="26">
                                          <p:stCondLst>
                                            <p:cond delay="650"/>
                                          </p:stCondLst>
                                        </p:cTn>
                                        <p:tgtEl>
                                          <p:spTgt spid="7"/>
                                        </p:tgtEl>
                                      </p:cBhvr>
                                      <p:to x="100000" y="60000"/>
                                    </p:animScale>
                                    <p:animScale>
                                      <p:cBhvr>
                                        <p:cTn id="88" dur="166" decel="50000">
                                          <p:stCondLst>
                                            <p:cond delay="676"/>
                                          </p:stCondLst>
                                        </p:cTn>
                                        <p:tgtEl>
                                          <p:spTgt spid="7"/>
                                        </p:tgtEl>
                                      </p:cBhvr>
                                      <p:to x="100000" y="100000"/>
                                    </p:animScale>
                                    <p:animScale>
                                      <p:cBhvr>
                                        <p:cTn id="89" dur="26">
                                          <p:stCondLst>
                                            <p:cond delay="1312"/>
                                          </p:stCondLst>
                                        </p:cTn>
                                        <p:tgtEl>
                                          <p:spTgt spid="7"/>
                                        </p:tgtEl>
                                      </p:cBhvr>
                                      <p:to x="100000" y="80000"/>
                                    </p:animScale>
                                    <p:animScale>
                                      <p:cBhvr>
                                        <p:cTn id="90" dur="166" decel="50000">
                                          <p:stCondLst>
                                            <p:cond delay="1338"/>
                                          </p:stCondLst>
                                        </p:cTn>
                                        <p:tgtEl>
                                          <p:spTgt spid="7"/>
                                        </p:tgtEl>
                                      </p:cBhvr>
                                      <p:to x="100000" y="100000"/>
                                    </p:animScale>
                                    <p:animScale>
                                      <p:cBhvr>
                                        <p:cTn id="91" dur="26">
                                          <p:stCondLst>
                                            <p:cond delay="1642"/>
                                          </p:stCondLst>
                                        </p:cTn>
                                        <p:tgtEl>
                                          <p:spTgt spid="7"/>
                                        </p:tgtEl>
                                      </p:cBhvr>
                                      <p:to x="100000" y="90000"/>
                                    </p:animScale>
                                    <p:animScale>
                                      <p:cBhvr>
                                        <p:cTn id="92" dur="166" decel="50000">
                                          <p:stCondLst>
                                            <p:cond delay="1668"/>
                                          </p:stCondLst>
                                        </p:cTn>
                                        <p:tgtEl>
                                          <p:spTgt spid="7"/>
                                        </p:tgtEl>
                                      </p:cBhvr>
                                      <p:to x="100000" y="100000"/>
                                    </p:animScale>
                                    <p:animScale>
                                      <p:cBhvr>
                                        <p:cTn id="93" dur="26">
                                          <p:stCondLst>
                                            <p:cond delay="1808"/>
                                          </p:stCondLst>
                                        </p:cTn>
                                        <p:tgtEl>
                                          <p:spTgt spid="7"/>
                                        </p:tgtEl>
                                      </p:cBhvr>
                                      <p:to x="100000" y="95000"/>
                                    </p:animScale>
                                    <p:animScale>
                                      <p:cBhvr>
                                        <p:cTn id="94" dur="166" decel="50000">
                                          <p:stCondLst>
                                            <p:cond delay="1834"/>
                                          </p:stCondLst>
                                        </p:cTn>
                                        <p:tgtEl>
                                          <p:spTgt spid="7"/>
                                        </p:tgtEl>
                                      </p:cBhvr>
                                      <p:to x="100000" y="100000"/>
                                    </p:animScale>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barn(inVertical)">
                                      <p:cBhvr>
                                        <p:cTn id="99" dur="500"/>
                                        <p:tgtEl>
                                          <p:spTgt spid="9"/>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13"/>
                                        </p:tgtEl>
                                        <p:attrNameLst>
                                          <p:attrName>style.visibility</p:attrName>
                                        </p:attrNameLst>
                                      </p:cBhvr>
                                      <p:to>
                                        <p:strVal val="visible"/>
                                      </p:to>
                                    </p:set>
                                    <p:anim calcmode="lin" valueType="num">
                                      <p:cBhvr>
                                        <p:cTn id="104" dur="500" fill="hold"/>
                                        <p:tgtEl>
                                          <p:spTgt spid="13"/>
                                        </p:tgtEl>
                                        <p:attrNameLst>
                                          <p:attrName>ppt_w</p:attrName>
                                        </p:attrNameLst>
                                      </p:cBhvr>
                                      <p:tavLst>
                                        <p:tav tm="0">
                                          <p:val>
                                            <p:fltVal val="0"/>
                                          </p:val>
                                        </p:tav>
                                        <p:tav tm="100000">
                                          <p:val>
                                            <p:strVal val="#ppt_w"/>
                                          </p:val>
                                        </p:tav>
                                      </p:tavLst>
                                    </p:anim>
                                    <p:anim calcmode="lin" valueType="num">
                                      <p:cBhvr>
                                        <p:cTn id="105" dur="500" fill="hold"/>
                                        <p:tgtEl>
                                          <p:spTgt spid="13"/>
                                        </p:tgtEl>
                                        <p:attrNameLst>
                                          <p:attrName>ppt_h</p:attrName>
                                        </p:attrNameLst>
                                      </p:cBhvr>
                                      <p:tavLst>
                                        <p:tav tm="0">
                                          <p:val>
                                            <p:fltVal val="0"/>
                                          </p:val>
                                        </p:tav>
                                        <p:tav tm="100000">
                                          <p:val>
                                            <p:strVal val="#ppt_h"/>
                                          </p:val>
                                        </p:tav>
                                      </p:tavLst>
                                    </p:anim>
                                    <p:animEffect transition="in" filter="fade">
                                      <p:cBhvr>
                                        <p:cTn id="10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p:bldP spid="9" grpId="0"/>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Rectángulo 2"/>
          <p:cNvSpPr/>
          <p:nvPr/>
        </p:nvSpPr>
        <p:spPr>
          <a:xfrm>
            <a:off x="87738" y="0"/>
            <a:ext cx="1609736" cy="830997"/>
          </a:xfrm>
          <a:prstGeom prst="rect">
            <a:avLst/>
          </a:prstGeom>
        </p:spPr>
        <p:txBody>
          <a:bodyPr wrap="none">
            <a:spAutoFit/>
          </a:bodyPr>
          <a:lstStyle/>
          <a:p>
            <a:pPr algn="ctr"/>
            <a:r>
              <a:rPr lang="es-ES" sz="4800" b="1" dirty="0">
                <a:solidFill>
                  <a:schemeClr val="bg1"/>
                </a:solidFill>
              </a:rPr>
              <a:t>DIOS.</a:t>
            </a:r>
          </a:p>
        </p:txBody>
      </p:sp>
      <p:sp>
        <p:nvSpPr>
          <p:cNvPr id="4" name="Rectángulo 3"/>
          <p:cNvSpPr/>
          <p:nvPr/>
        </p:nvSpPr>
        <p:spPr>
          <a:xfrm>
            <a:off x="5761343" y="27505"/>
            <a:ext cx="3382657" cy="830997"/>
          </a:xfrm>
          <a:prstGeom prst="rect">
            <a:avLst/>
          </a:prstGeom>
        </p:spPr>
        <p:txBody>
          <a:bodyPr wrap="none">
            <a:spAutoFit/>
          </a:bodyPr>
          <a:lstStyle/>
          <a:p>
            <a:pPr algn="ctr"/>
            <a:r>
              <a:rPr lang="es-ES" sz="4800" b="1" dirty="0">
                <a:solidFill>
                  <a:schemeClr val="bg1"/>
                </a:solidFill>
              </a:rPr>
              <a:t>ÉL HOMBRE.</a:t>
            </a:r>
          </a:p>
        </p:txBody>
      </p:sp>
      <p:sp>
        <p:nvSpPr>
          <p:cNvPr id="5" name="Flecha izquierda y derecha 4"/>
          <p:cNvSpPr/>
          <p:nvPr/>
        </p:nvSpPr>
        <p:spPr>
          <a:xfrm>
            <a:off x="3206839" y="173181"/>
            <a:ext cx="1468191" cy="657815"/>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bajo 5"/>
          <p:cNvSpPr/>
          <p:nvPr/>
        </p:nvSpPr>
        <p:spPr>
          <a:xfrm>
            <a:off x="564194" y="1078761"/>
            <a:ext cx="656823" cy="109470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bajo 6"/>
          <p:cNvSpPr/>
          <p:nvPr/>
        </p:nvSpPr>
        <p:spPr>
          <a:xfrm rot="3475398">
            <a:off x="7173923" y="742134"/>
            <a:ext cx="626300" cy="110758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0" y="2911778"/>
            <a:ext cx="2172262" cy="954107"/>
          </a:xfrm>
          <a:prstGeom prst="rect">
            <a:avLst/>
          </a:prstGeom>
        </p:spPr>
        <p:txBody>
          <a:bodyPr wrap="none">
            <a:spAutoFit/>
          </a:bodyPr>
          <a:lstStyle/>
          <a:p>
            <a:pPr algn="ctr"/>
            <a:r>
              <a:rPr lang="es-ES" sz="2800" b="1" dirty="0">
                <a:solidFill>
                  <a:schemeClr val="bg1"/>
                </a:solidFill>
              </a:rPr>
              <a:t>ES CREATIVO.</a:t>
            </a:r>
          </a:p>
          <a:p>
            <a:pPr algn="ctr"/>
            <a:r>
              <a:rPr lang="es-ES" sz="2800" b="1" dirty="0">
                <a:solidFill>
                  <a:schemeClr val="bg1"/>
                </a:solidFill>
              </a:rPr>
              <a:t>GENESIS.1:1.</a:t>
            </a:r>
          </a:p>
        </p:txBody>
      </p:sp>
      <p:sp>
        <p:nvSpPr>
          <p:cNvPr id="9" name="Rectángulo 8"/>
          <p:cNvSpPr/>
          <p:nvPr/>
        </p:nvSpPr>
        <p:spPr>
          <a:xfrm>
            <a:off x="2796922" y="1149059"/>
            <a:ext cx="4230709" cy="954107"/>
          </a:xfrm>
          <a:prstGeom prst="rect">
            <a:avLst/>
          </a:prstGeom>
        </p:spPr>
        <p:txBody>
          <a:bodyPr wrap="square">
            <a:spAutoFit/>
          </a:bodyPr>
          <a:lstStyle/>
          <a:p>
            <a:pPr algn="ctr"/>
            <a:r>
              <a:rPr lang="es-ES" sz="2800" b="1" dirty="0">
                <a:solidFill>
                  <a:schemeClr val="bg1"/>
                </a:solidFill>
              </a:rPr>
              <a:t>PUEDE SER CREATIVO.</a:t>
            </a:r>
            <a:br>
              <a:rPr lang="es-ES" sz="2800" b="1" dirty="0">
                <a:solidFill>
                  <a:schemeClr val="bg1"/>
                </a:solidFill>
              </a:rPr>
            </a:br>
            <a:r>
              <a:rPr lang="es-ES" sz="2800" b="1" dirty="0">
                <a:solidFill>
                  <a:schemeClr val="bg1"/>
                </a:solidFill>
              </a:rPr>
              <a:t>EXODO.35:33-35.</a:t>
            </a: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2314" y="3524250"/>
            <a:ext cx="2691685" cy="3333750"/>
          </a:xfrm>
          <a:prstGeom prst="rect">
            <a:avLst/>
          </a:prstGeom>
        </p:spPr>
      </p:pic>
      <p:sp>
        <p:nvSpPr>
          <p:cNvPr id="11" name="Llamada rectangular 10"/>
          <p:cNvSpPr/>
          <p:nvPr/>
        </p:nvSpPr>
        <p:spPr>
          <a:xfrm>
            <a:off x="0" y="4482317"/>
            <a:ext cx="2500916" cy="901521"/>
          </a:xfrm>
          <a:prstGeom prst="wedgeRectCallout">
            <a:avLst>
              <a:gd name="adj1" fmla="val -40403"/>
              <a:gd name="adj2" fmla="val -12607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En el principio creó Dios los cielos y la tierra. </a:t>
            </a:r>
          </a:p>
        </p:txBody>
      </p:sp>
      <p:sp>
        <p:nvSpPr>
          <p:cNvPr id="12" name="Llamada con línea 1 11"/>
          <p:cNvSpPr/>
          <p:nvPr/>
        </p:nvSpPr>
        <p:spPr>
          <a:xfrm>
            <a:off x="3547927" y="2063579"/>
            <a:ext cx="3490172" cy="1500259"/>
          </a:xfrm>
          <a:prstGeom prst="borderCallout1">
            <a:avLst>
              <a:gd name="adj1" fmla="val 49655"/>
              <a:gd name="adj2" fmla="val 95558"/>
              <a:gd name="adj3" fmla="val 121084"/>
              <a:gd name="adj4" fmla="val 12748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y en el labrado de piedras para engaste, y en el tallado de madera, y para trabajar en toda clase de obra ingeniosa. </a:t>
            </a:r>
          </a:p>
        </p:txBody>
      </p:sp>
      <p:sp>
        <p:nvSpPr>
          <p:cNvPr id="13" name="Llamada con línea 1 12"/>
          <p:cNvSpPr/>
          <p:nvPr/>
        </p:nvSpPr>
        <p:spPr>
          <a:xfrm>
            <a:off x="2594660" y="3692158"/>
            <a:ext cx="3763909" cy="1500258"/>
          </a:xfrm>
          <a:prstGeom prst="borderCallout1">
            <a:avLst>
              <a:gd name="adj1" fmla="val 13746"/>
              <a:gd name="adj2" fmla="val 96585"/>
              <a:gd name="adj3" fmla="val 26437"/>
              <a:gd name="adj4" fmla="val 14363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También le ha puesto en su corazón el don de enseñar, tanto a él como a </a:t>
            </a:r>
            <a:r>
              <a:rPr lang="es-ES" sz="2000" b="1" dirty="0" err="1"/>
              <a:t>Aholiab</a:t>
            </a:r>
            <a:r>
              <a:rPr lang="es-ES" sz="2000" b="1" dirty="0"/>
              <a:t>, hijo de </a:t>
            </a:r>
            <a:r>
              <a:rPr lang="es-ES" sz="2000" b="1" dirty="0" err="1"/>
              <a:t>Ahisamac</a:t>
            </a:r>
            <a:r>
              <a:rPr lang="es-ES" sz="2000" b="1" dirty="0"/>
              <a:t>, de la tribu de Dan. </a:t>
            </a:r>
          </a:p>
        </p:txBody>
      </p:sp>
      <p:sp>
        <p:nvSpPr>
          <p:cNvPr id="14" name="Llamada con línea 1 13"/>
          <p:cNvSpPr/>
          <p:nvPr/>
        </p:nvSpPr>
        <p:spPr>
          <a:xfrm>
            <a:off x="0" y="5512158"/>
            <a:ext cx="6246253" cy="1320318"/>
          </a:xfrm>
          <a:prstGeom prst="borderCallout1">
            <a:avLst>
              <a:gd name="adj1" fmla="val 12890"/>
              <a:gd name="adj2" fmla="val 96820"/>
              <a:gd name="adj3" fmla="val -80454"/>
              <a:gd name="adj4" fmla="val 12806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Los ha llenado de habilidad para hacer toda clase de obra de grabador, de diseñador y de bordador en tela azul, en púrpura y en escarlata y en lino fino, y de tejedor; capacitados para toda obra y creadores de diseños. </a:t>
            </a:r>
          </a:p>
        </p:txBody>
      </p:sp>
    </p:spTree>
    <p:extLst>
      <p:ext uri="{BB962C8B-B14F-4D97-AF65-F5344CB8AC3E}">
        <p14:creationId xmlns:p14="http://schemas.microsoft.com/office/powerpoint/2010/main" val="35565187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80">
                                          <p:stCondLst>
                                            <p:cond delay="0"/>
                                          </p:stCondLst>
                                        </p:cTn>
                                        <p:tgtEl>
                                          <p:spTgt spid="7"/>
                                        </p:tgtEl>
                                      </p:cBhvr>
                                    </p:animEffect>
                                    <p:anim calcmode="lin" valueType="num">
                                      <p:cBhvr>
                                        <p:cTn id="7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0" dur="26">
                                          <p:stCondLst>
                                            <p:cond delay="650"/>
                                          </p:stCondLst>
                                        </p:cTn>
                                        <p:tgtEl>
                                          <p:spTgt spid="7"/>
                                        </p:tgtEl>
                                      </p:cBhvr>
                                      <p:to x="100000" y="60000"/>
                                    </p:animScale>
                                    <p:animScale>
                                      <p:cBhvr>
                                        <p:cTn id="81" dur="166" decel="50000">
                                          <p:stCondLst>
                                            <p:cond delay="676"/>
                                          </p:stCondLst>
                                        </p:cTn>
                                        <p:tgtEl>
                                          <p:spTgt spid="7"/>
                                        </p:tgtEl>
                                      </p:cBhvr>
                                      <p:to x="100000" y="100000"/>
                                    </p:animScale>
                                    <p:animScale>
                                      <p:cBhvr>
                                        <p:cTn id="82" dur="26">
                                          <p:stCondLst>
                                            <p:cond delay="1312"/>
                                          </p:stCondLst>
                                        </p:cTn>
                                        <p:tgtEl>
                                          <p:spTgt spid="7"/>
                                        </p:tgtEl>
                                      </p:cBhvr>
                                      <p:to x="100000" y="80000"/>
                                    </p:animScale>
                                    <p:animScale>
                                      <p:cBhvr>
                                        <p:cTn id="83" dur="166" decel="50000">
                                          <p:stCondLst>
                                            <p:cond delay="1338"/>
                                          </p:stCondLst>
                                        </p:cTn>
                                        <p:tgtEl>
                                          <p:spTgt spid="7"/>
                                        </p:tgtEl>
                                      </p:cBhvr>
                                      <p:to x="100000" y="100000"/>
                                    </p:animScale>
                                    <p:animScale>
                                      <p:cBhvr>
                                        <p:cTn id="84" dur="26">
                                          <p:stCondLst>
                                            <p:cond delay="1642"/>
                                          </p:stCondLst>
                                        </p:cTn>
                                        <p:tgtEl>
                                          <p:spTgt spid="7"/>
                                        </p:tgtEl>
                                      </p:cBhvr>
                                      <p:to x="100000" y="90000"/>
                                    </p:animScale>
                                    <p:animScale>
                                      <p:cBhvr>
                                        <p:cTn id="85" dur="166" decel="50000">
                                          <p:stCondLst>
                                            <p:cond delay="1668"/>
                                          </p:stCondLst>
                                        </p:cTn>
                                        <p:tgtEl>
                                          <p:spTgt spid="7"/>
                                        </p:tgtEl>
                                      </p:cBhvr>
                                      <p:to x="100000" y="100000"/>
                                    </p:animScale>
                                    <p:animScale>
                                      <p:cBhvr>
                                        <p:cTn id="86" dur="26">
                                          <p:stCondLst>
                                            <p:cond delay="1808"/>
                                          </p:stCondLst>
                                        </p:cTn>
                                        <p:tgtEl>
                                          <p:spTgt spid="7"/>
                                        </p:tgtEl>
                                      </p:cBhvr>
                                      <p:to x="100000" y="95000"/>
                                    </p:animScale>
                                    <p:animScale>
                                      <p:cBhvr>
                                        <p:cTn id="87" dur="166" decel="50000">
                                          <p:stCondLst>
                                            <p:cond delay="1834"/>
                                          </p:stCondLst>
                                        </p:cTn>
                                        <p:tgtEl>
                                          <p:spTgt spid="7"/>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barn(inVertical)">
                                      <p:cBhvr>
                                        <p:cTn id="92" dur="500"/>
                                        <p:tgtEl>
                                          <p:spTgt spid="9"/>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p:cTn id="97" dur="500" fill="hold"/>
                                        <p:tgtEl>
                                          <p:spTgt spid="12"/>
                                        </p:tgtEl>
                                        <p:attrNameLst>
                                          <p:attrName>ppt_w</p:attrName>
                                        </p:attrNameLst>
                                      </p:cBhvr>
                                      <p:tavLst>
                                        <p:tav tm="0">
                                          <p:val>
                                            <p:fltVal val="0"/>
                                          </p:val>
                                        </p:tav>
                                        <p:tav tm="100000">
                                          <p:val>
                                            <p:strVal val="#ppt_w"/>
                                          </p:val>
                                        </p:tav>
                                      </p:tavLst>
                                    </p:anim>
                                    <p:anim calcmode="lin" valueType="num">
                                      <p:cBhvr>
                                        <p:cTn id="98" dur="500" fill="hold"/>
                                        <p:tgtEl>
                                          <p:spTgt spid="12"/>
                                        </p:tgtEl>
                                        <p:attrNameLst>
                                          <p:attrName>ppt_h</p:attrName>
                                        </p:attrNameLst>
                                      </p:cBhvr>
                                      <p:tavLst>
                                        <p:tav tm="0">
                                          <p:val>
                                            <p:fltVal val="0"/>
                                          </p:val>
                                        </p:tav>
                                        <p:tav tm="100000">
                                          <p:val>
                                            <p:strVal val="#ppt_h"/>
                                          </p:val>
                                        </p:tav>
                                      </p:tavLst>
                                    </p:anim>
                                    <p:animEffect transition="in" filter="fade">
                                      <p:cBhvr>
                                        <p:cTn id="99" dur="500"/>
                                        <p:tgtEl>
                                          <p:spTgt spid="12"/>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13"/>
                                        </p:tgtEl>
                                        <p:attrNameLst>
                                          <p:attrName>style.visibility</p:attrName>
                                        </p:attrNameLst>
                                      </p:cBhvr>
                                      <p:to>
                                        <p:strVal val="visible"/>
                                      </p:to>
                                    </p:set>
                                    <p:anim calcmode="lin" valueType="num">
                                      <p:cBhvr>
                                        <p:cTn id="104" dur="500" fill="hold"/>
                                        <p:tgtEl>
                                          <p:spTgt spid="13"/>
                                        </p:tgtEl>
                                        <p:attrNameLst>
                                          <p:attrName>ppt_w</p:attrName>
                                        </p:attrNameLst>
                                      </p:cBhvr>
                                      <p:tavLst>
                                        <p:tav tm="0">
                                          <p:val>
                                            <p:fltVal val="0"/>
                                          </p:val>
                                        </p:tav>
                                        <p:tav tm="100000">
                                          <p:val>
                                            <p:strVal val="#ppt_w"/>
                                          </p:val>
                                        </p:tav>
                                      </p:tavLst>
                                    </p:anim>
                                    <p:anim calcmode="lin" valueType="num">
                                      <p:cBhvr>
                                        <p:cTn id="105" dur="500" fill="hold"/>
                                        <p:tgtEl>
                                          <p:spTgt spid="13"/>
                                        </p:tgtEl>
                                        <p:attrNameLst>
                                          <p:attrName>ppt_h</p:attrName>
                                        </p:attrNameLst>
                                      </p:cBhvr>
                                      <p:tavLst>
                                        <p:tav tm="0">
                                          <p:val>
                                            <p:fltVal val="0"/>
                                          </p:val>
                                        </p:tav>
                                        <p:tav tm="100000">
                                          <p:val>
                                            <p:strVal val="#ppt_h"/>
                                          </p:val>
                                        </p:tav>
                                      </p:tavLst>
                                    </p:anim>
                                    <p:animEffect transition="in" filter="fade">
                                      <p:cBhvr>
                                        <p:cTn id="106" dur="500"/>
                                        <p:tgtEl>
                                          <p:spTgt spid="13"/>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500" fill="hold"/>
                                        <p:tgtEl>
                                          <p:spTgt spid="14"/>
                                        </p:tgtEl>
                                        <p:attrNameLst>
                                          <p:attrName>ppt_w</p:attrName>
                                        </p:attrNameLst>
                                      </p:cBhvr>
                                      <p:tavLst>
                                        <p:tav tm="0">
                                          <p:val>
                                            <p:fltVal val="0"/>
                                          </p:val>
                                        </p:tav>
                                        <p:tav tm="100000">
                                          <p:val>
                                            <p:strVal val="#ppt_w"/>
                                          </p:val>
                                        </p:tav>
                                      </p:tavLst>
                                    </p:anim>
                                    <p:anim calcmode="lin" valueType="num">
                                      <p:cBhvr>
                                        <p:cTn id="112" dur="500" fill="hold"/>
                                        <p:tgtEl>
                                          <p:spTgt spid="14"/>
                                        </p:tgtEl>
                                        <p:attrNameLst>
                                          <p:attrName>ppt_h</p:attrName>
                                        </p:attrNameLst>
                                      </p:cBhvr>
                                      <p:tavLst>
                                        <p:tav tm="0">
                                          <p:val>
                                            <p:fltVal val="0"/>
                                          </p:val>
                                        </p:tav>
                                        <p:tav tm="100000">
                                          <p:val>
                                            <p:strVal val="#ppt_h"/>
                                          </p:val>
                                        </p:tav>
                                      </p:tavLst>
                                    </p:anim>
                                    <p:animEffect transition="in" filter="fade">
                                      <p:cBhvr>
                                        <p:cTn id="1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p:bldP spid="9" grpId="0"/>
      <p:bldP spid="11" grpId="0" animBg="1"/>
      <p:bldP spid="12" grpId="0" animBg="1"/>
      <p:bldP spid="13" grpId="0" animBg="1"/>
      <p:bldP spid="14" grpId="0" animBg="1"/>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225</TotalTime>
  <Words>1867</Words>
  <Application>Microsoft Office PowerPoint</Application>
  <PresentationFormat>Presentación en pantalla (4:3)</PresentationFormat>
  <Paragraphs>191</Paragraphs>
  <Slides>23</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23</vt:i4>
      </vt:variant>
    </vt:vector>
  </HeadingPairs>
  <TitlesOfParts>
    <vt:vector size="27" baseType="lpstr">
      <vt:lpstr>Arial</vt:lpstr>
      <vt:lpstr>Calibri</vt:lpstr>
      <vt:lpstr>Calibri Light</vt:lpstr>
      <vt:lpstr>Tema de Office</vt:lpstr>
      <vt:lpstr>EL HOMBRE A IMAGEN DE DIOS. GENESIS.1:26-28.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CONCLUSIÓN:</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HOMBRE A IMAGEN DE DIOS. GENESIS.1:26-28.</dc:title>
  <dc:creator>MARIO</dc:creator>
  <cp:lastModifiedBy>Mario Moreno</cp:lastModifiedBy>
  <cp:revision>30</cp:revision>
  <dcterms:created xsi:type="dcterms:W3CDTF">2019-03-19T00:30:52Z</dcterms:created>
  <dcterms:modified xsi:type="dcterms:W3CDTF">2024-07-07T04:15:04Z</dcterms:modified>
</cp:coreProperties>
</file>