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59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83" r:id="rId22"/>
    <p:sldId id="284" r:id="rId23"/>
    <p:sldId id="275" r:id="rId24"/>
    <p:sldId id="278" r:id="rId25"/>
    <p:sldId id="279" r:id="rId26"/>
    <p:sldId id="281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9A70-03E0-43C7-9773-70328B0D57AB}" type="datetimeFigureOut">
              <a:rPr lang="es-NI" smtClean="0"/>
              <a:t>30/4/2024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FF3C-AD8A-4E01-804C-836EAA7CDAC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8403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9A70-03E0-43C7-9773-70328B0D57AB}" type="datetimeFigureOut">
              <a:rPr lang="es-NI" smtClean="0"/>
              <a:t>30/4/2024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FF3C-AD8A-4E01-804C-836EAA7CDAC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898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9A70-03E0-43C7-9773-70328B0D57AB}" type="datetimeFigureOut">
              <a:rPr lang="es-NI" smtClean="0"/>
              <a:t>30/4/2024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FF3C-AD8A-4E01-804C-836EAA7CDAC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483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9A70-03E0-43C7-9773-70328B0D57AB}" type="datetimeFigureOut">
              <a:rPr lang="es-NI" smtClean="0"/>
              <a:t>30/4/2024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FF3C-AD8A-4E01-804C-836EAA7CDAC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3484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9A70-03E0-43C7-9773-70328B0D57AB}" type="datetimeFigureOut">
              <a:rPr lang="es-NI" smtClean="0"/>
              <a:t>30/4/2024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FF3C-AD8A-4E01-804C-836EAA7CDAC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1710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9A70-03E0-43C7-9773-70328B0D57AB}" type="datetimeFigureOut">
              <a:rPr lang="es-NI" smtClean="0"/>
              <a:t>30/4/2024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FF3C-AD8A-4E01-804C-836EAA7CDAC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618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9A70-03E0-43C7-9773-70328B0D57AB}" type="datetimeFigureOut">
              <a:rPr lang="es-NI" smtClean="0"/>
              <a:t>30/4/2024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FF3C-AD8A-4E01-804C-836EAA7CDAC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1463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9A70-03E0-43C7-9773-70328B0D57AB}" type="datetimeFigureOut">
              <a:rPr lang="es-NI" smtClean="0"/>
              <a:t>30/4/2024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FF3C-AD8A-4E01-804C-836EAA7CDAC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1466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9A70-03E0-43C7-9773-70328B0D57AB}" type="datetimeFigureOut">
              <a:rPr lang="es-NI" smtClean="0"/>
              <a:t>30/4/2024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FF3C-AD8A-4E01-804C-836EAA7CDAC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2878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9A70-03E0-43C7-9773-70328B0D57AB}" type="datetimeFigureOut">
              <a:rPr lang="es-NI" smtClean="0"/>
              <a:t>30/4/2024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FF3C-AD8A-4E01-804C-836EAA7CDAC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973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9A70-03E0-43C7-9773-70328B0D57AB}" type="datetimeFigureOut">
              <a:rPr lang="es-NI" smtClean="0"/>
              <a:t>30/4/2024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FF3C-AD8A-4E01-804C-836EAA7CDAC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6462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B9A70-03E0-43C7-9773-70328B0D57AB}" type="datetimeFigureOut">
              <a:rPr lang="es-NI" smtClean="0"/>
              <a:t>30/4/2024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EFF3C-AD8A-4E01-804C-836EAA7CDAC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9345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INDECISO.</a:t>
            </a:r>
            <a:b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APOCALIPSIS.3:15-16.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'Yo conozco tus obras, que ni eres frío ni caliente.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¡Ojalá fueras frío o caliente!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V.16.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'Así, puesto que eres tibio, y no frío ni caliente,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te vomitaré de mi boca.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desea que Él hombre tome sus decisiones, sean buenas o malas, pero que tome sus decisiones.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54532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Que no siguieran vacilando entre dos pensamientos, sino que se decidieran a tomar una decisión o servir y seguir a los </a:t>
            </a:r>
            <a:r>
              <a:rPr lang="es-ES" b="1" dirty="0" err="1">
                <a:latin typeface="Maiandra GD" panose="020E0502030308020204" pitchFamily="34" charset="0"/>
              </a:rPr>
              <a:t>Baales</a:t>
            </a:r>
            <a:r>
              <a:rPr lang="es-ES" b="1" dirty="0">
                <a:latin typeface="Maiandra GD" panose="020E0502030308020204" pitchFamily="34" charset="0"/>
              </a:rPr>
              <a:t> o servir y seguir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que tomaran una decisión, pero el pueblo no tomo una decisión no dijo nada, no respondieron palabra alguna.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Eso no agrada a Dios, ellos tenían que tomar la decisión de servir y seguir a Dios o a los </a:t>
            </a:r>
            <a:r>
              <a:rPr lang="es-ES" b="1" dirty="0" err="1">
                <a:latin typeface="Maiandra GD" panose="020E0502030308020204" pitchFamily="34" charset="0"/>
              </a:rPr>
              <a:t>Baales</a:t>
            </a:r>
            <a:r>
              <a:rPr lang="es-ES" b="1" dirty="0">
                <a:latin typeface="Maiandra GD" panose="020E0502030308020204" pitchFamily="34" charset="0"/>
              </a:rPr>
              <a:t>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414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podemos servir a Dios y a las riquezas.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Mateo.6:24.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Nadie puede servir a dos señores;</a:t>
            </a:r>
            <a:r>
              <a:rPr lang="es-ES" b="1" dirty="0">
                <a:latin typeface="Maiandra GD" panose="020E0502030308020204" pitchFamily="34" charset="0"/>
              </a:rPr>
              <a:t> porque o aborrecerá a uno y amará al otro, o se apegará a uno y despreciará al otro. No podéis servir a Dios y a las riquezas.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Tomemos la decisión de servir a Dios o las riquezas, pero no podemos servir a los dos.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8885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Tenemos que tomar nuestra decisión de a quien vamos a servir.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discípulos tomaron su decisión de no seguir a Cristo.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Juan.6:66.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resultado de esto muchos de sus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discípulos se apartaron y ya no andaban con El.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decidieron ya no seguir a Jesús tomaron una decisión.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0994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fue la correcta pero tomaron una decisión y eso es lo que Dios desea que tomemos decisiones.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apóstol Pedro tomo su decisión allí mismo.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Juan.6:68.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Simón Pedro le respondió: Señor,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¿a quién iremos?</a:t>
            </a:r>
            <a:r>
              <a:rPr lang="es-ES" b="1" dirty="0">
                <a:latin typeface="Maiandra GD" panose="020E0502030308020204" pitchFamily="34" charset="0"/>
              </a:rPr>
              <a:t> Tú tienes palabras de vida eterna.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debemos de tomar nuestra decisión también nosotros.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9244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O seguimos a Cristo o no le seguimos pero no podemos estar jugando.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Hay dos caminos tenemos que tomar la decisión de tomar uno de los dos.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Mateo.7:13-14.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Entrad por la puerta estrecha,</a:t>
            </a:r>
            <a:r>
              <a:rPr lang="es-ES" b="1" dirty="0">
                <a:latin typeface="Maiandra GD" panose="020E0502030308020204" pitchFamily="34" charset="0"/>
              </a:rPr>
              <a:t> porque ancha es la puerta y amplia es la senda que lleva a la perdición, y muchos son los que entran por ella.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V.14.</a:t>
            </a:r>
            <a:endParaRPr lang="es-NI" b="1" u="sng" dirty="0">
              <a:solidFill>
                <a:schemeClr val="bg1"/>
              </a:solidFill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3021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Porque estrecha es la puerta</a:t>
            </a:r>
            <a:r>
              <a:rPr lang="es-ES" b="1" dirty="0">
                <a:latin typeface="Maiandra GD" panose="020E0502030308020204" pitchFamily="34" charset="0"/>
              </a:rPr>
              <a:t> y angosta la senda que lleva a la vida, y pocos son los que la hallan.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 puede tomar los dos al mismo tiempo, tenemos que tomar la decisión de cual escoger uno de estos dos caminos.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que tomar la decisión de ser esclavo del pecado o esclavo para la justicia.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Romanos.6:16.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05641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¿No sabéis que cuando os presentáis a alguno como esclavos para obedecerle, sois esclavos de aquel a quien obedecéis,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  <a:latin typeface="Maiandra GD" panose="020E0502030308020204" pitchFamily="34" charset="0"/>
              </a:rPr>
              <a:t>ya sea del pecado para muerte, o de la obediencia para justicia?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 somos esclavos de la justicia o esclavos del pecado, pero no podemos ser esclavo de ambos, tenemos que tomar la decisión de quien queremos ser esclavos de la justicia o del pecado.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6387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Él hombre indeciso es un hombre de doble ánimo, inestable como las olas del mar echado de un lugar a otro.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Santiago.1:6-8.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Pero que pida con fe, sin dudar;</a:t>
            </a:r>
            <a:r>
              <a:rPr lang="es-ES" b="1" dirty="0">
                <a:latin typeface="Maiandra GD" panose="020E0502030308020204" pitchFamily="34" charset="0"/>
              </a:rPr>
              <a:t> porque el que duda es semejante a la ola del mar, impulsada por el viento y echada de una parte a otra.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V.7.</a:t>
            </a:r>
            <a:endParaRPr lang="es-NI" b="1" u="sng" dirty="0">
              <a:solidFill>
                <a:schemeClr val="bg1"/>
              </a:solidFill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2767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piense, pues, ese hombre,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que recibirá cosa alguna del Señor,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V.8.  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siendo hombre de doble ánimo,</a:t>
            </a:r>
            <a:r>
              <a:rPr lang="es-ES" b="1" dirty="0">
                <a:latin typeface="Maiandra GD" panose="020E0502030308020204" pitchFamily="34" charset="0"/>
              </a:rPr>
              <a:t> inestable en todos sus caminos.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Hoy quiere estar en el mundo.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Mañana en la iglesia.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Hoy quiere ser fiel, mañana infiel.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0786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Hoy quiere servir a Dios, mañana no.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como el fosforo que rápido se enciende, pero rápidamente se apaga.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Eso no puede ser así tenemos que tomar la decisión hoy.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Lamentablemente Él hombre indeciso siempre está posponiendo sus decisiones no quiere tomar su compromiso con seriedad.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41971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373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023732"/>
            <a:ext cx="5019261" cy="5834268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Él hombre que no toma decisiones no agrada a Dios, es un hombre repugnante para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Aquí vemos a una iglesia que no quería tomar una decisión o ser frio o caliente.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Está iglesia era una iglesia indecisa y por eso Dios la iba a vomitar de su boca.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persona indecisa quiere estar con un pie en el mundo y el otro en la iglesia.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A1A089-4BC8-1D68-0A5A-FAC155918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48"/>
            <a:ext cx="4124737" cy="581025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5518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Juan Marcos es un ejemplo claro de esto.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Hechos.13:13.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Pablo y sus compañeros zarparon de Pafos, y llegaron a </a:t>
            </a:r>
            <a:r>
              <a:rPr lang="es-ES" b="1" dirty="0" err="1">
                <a:latin typeface="Maiandra GD" panose="020E0502030308020204" pitchFamily="34" charset="0"/>
              </a:rPr>
              <a:t>Perge</a:t>
            </a:r>
            <a:r>
              <a:rPr lang="es-ES" b="1" dirty="0">
                <a:latin typeface="Maiandra GD" panose="020E0502030308020204" pitchFamily="34" charset="0"/>
              </a:rPr>
              <a:t> de Panfilia;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pero Juan, apartándose de ellos, regresó a Jerusalén,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Dejo abandono al grupo porque no había madurado, era indeciso.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Hechos.15:37-38.</a:t>
            </a:r>
            <a:endParaRPr lang="es-NI" b="1" u="sng" dirty="0">
              <a:solidFill>
                <a:schemeClr val="bg1"/>
              </a:solidFill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6891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Bernabé quería llevar también con ellos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a Juan, llamado Marcos,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V.38.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Pablo consideraba que no debían llevar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consigo a quien los había desertado</a:t>
            </a:r>
            <a:r>
              <a:rPr lang="es-ES" b="1" dirty="0">
                <a:latin typeface="Maiandra GD" panose="020E0502030308020204" pitchFamily="34" charset="0"/>
              </a:rPr>
              <a:t> en Panfilia y no los había acompañado en la obra.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Juan Marcos maduro y ya no era alguien indeciso, ahora era alguien útil.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88978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II Timoteo.4:11.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Sólo Lucas está conmigo. Toma a Marcos y tráelo contigo,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porque me es útil para el ministerio.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Ahora si era muy útil para Él Apóstol Pablo porque ya era un hermano con determinación, decisión.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no era aquel joven indeciso que los había abandonado.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8301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Muchos hermanos tienen años de ser cristianos pero nunca han tomado la decisión de ser fiel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han tomado la decisión de leer la Biblia.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han tomado la decisión de predicar a alguien el evangelio.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Siempre están diciendo un día un día pero pasan los días los años y nunca toman la decisión de hacerlo.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1455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Hermano si no tomamos decisiones Dios nos va a vomitar de su boca.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Dios la persona indecisa es repugnante ante su presencia.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Apocalipsis.3:16.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'Así, puesto que eres tibio, y no frío ni caliente,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te vomitaré de mi boca.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¿Es Usted una persona indecisa?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190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063488"/>
            <a:ext cx="5019261" cy="579451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deseo de Dios es que tomemos decisiones.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no estemos jugando o posponiendo nuestras decisiones.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 somos fríos o somos calientes.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no ser tibios estar entre medio.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no tomamos decisiones buenas no habrá resultados buenos.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Decisiones buenas traerán buenos resultados.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3607"/>
            <a:ext cx="4124739" cy="5794512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7830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063488"/>
            <a:ext cx="5019261" cy="5794512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Decisiones malas traerán malos resultados.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no tomamos decisiones Dios nos vomitara de su boca.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Tomemos nuestras decisiones.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 servir a Dios ser fiel a Él.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 no servirle.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no podemos estar jugando a ser un día cristiano y el día mañana no serlo.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Seamos confiables siempre.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3607"/>
            <a:ext cx="4124739" cy="5794512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72100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FAC8667-33BF-F292-C06D-00196C7AC830}"/>
              </a:ext>
            </a:extLst>
          </p:cNvPr>
          <p:cNvSpPr/>
          <p:nvPr/>
        </p:nvSpPr>
        <p:spPr>
          <a:xfrm>
            <a:off x="0" y="5705061"/>
            <a:ext cx="9144000" cy="11529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9C6E841-6614-C52B-AA23-80626851A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05061"/>
          </a:xfrm>
          <a:prstGeom prst="rect">
            <a:avLst/>
          </a:prstGeom>
        </p:spPr>
      </p:pic>
      <p:sp>
        <p:nvSpPr>
          <p:cNvPr id="11" name="Bocadillo nube: nube 10">
            <a:extLst>
              <a:ext uri="{FF2B5EF4-FFF2-40B4-BE49-F238E27FC236}">
                <a16:creationId xmlns:a16="http://schemas.microsoft.com/office/drawing/2014/main" id="{6E17778C-FC88-B89A-FBA6-4942B40B5B2D}"/>
              </a:ext>
            </a:extLst>
          </p:cNvPr>
          <p:cNvSpPr/>
          <p:nvPr/>
        </p:nvSpPr>
        <p:spPr>
          <a:xfrm>
            <a:off x="4422913" y="-1"/>
            <a:ext cx="4721087" cy="3429002"/>
          </a:xfrm>
          <a:prstGeom prst="cloudCallout">
            <a:avLst>
              <a:gd name="adj1" fmla="val -54104"/>
              <a:gd name="adj2" fmla="val 53874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atin typeface="Maiandra GD" panose="020E0502030308020204" pitchFamily="34" charset="0"/>
              </a:rPr>
              <a:t>POR SU FINA ATENCIÓN.</a:t>
            </a:r>
            <a:endParaRPr lang="es-NI" sz="40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7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373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023732"/>
            <a:ext cx="5019261" cy="5834268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Está jugando a dos aguas y eso a Dios no le agrada es repugnante para Dios esa condición.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Dios es mejor que tomemos una decisión.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Esperando que este estudio nos ayude a tomar decisiones y no estar en ese dilema de ser indeciso.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nunca tomar una decisión porque no agrada a Dios está actitud es repugnante.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A1A089-4BC8-1D68-0A5A-FAC155918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48"/>
            <a:ext cx="4124737" cy="581025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2539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Él hombre indeciso no quiere tomar decisiones en su vida siempre está posponiendo sus decisiones para otro día y nunca toma una decisión.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siempre ha deseado que tomemos decisiones sean buenas o malas.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hombre sin decisión siempre estará jugando a dos caminos.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Santiago.4:4.</a:t>
            </a:r>
            <a:endParaRPr lang="es-NI" b="1" u="sng" dirty="0">
              <a:solidFill>
                <a:schemeClr val="bg1"/>
              </a:solidFill>
              <a:highlight>
                <a:srgbClr val="000080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13810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¡Oh almas adúlteras!</a:t>
            </a:r>
            <a:r>
              <a:rPr lang="es-ES" b="1" dirty="0">
                <a:latin typeface="Maiandra GD" panose="020E0502030308020204" pitchFamily="34" charset="0"/>
              </a:rPr>
              <a:t> ¿No sabéis que la amistad del mundo es enemistad hacia Dios? Por tanto, el que quiere ser amigo del mundo, se constituye enemigo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hombre indeciso quiere ser amigo del mundo pero también quiere ser amigo de Dios y eso no se puede.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desea que tomemos la decisión de ser amigo del mundo o amigo de Él, pero estar en ambos lados a Dios no le agrada,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4879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Tomemos una decisión o amigos del mundo o amigos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Josue.24:15.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si no os parece bien servir al SEÑOR,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escoged hoy a quién habéis de servir:</a:t>
            </a:r>
            <a:r>
              <a:rPr lang="es-ES" b="1" dirty="0">
                <a:latin typeface="Maiandra GD" panose="020E0502030308020204" pitchFamily="34" charset="0"/>
              </a:rPr>
              <a:t> si a los dioses que sirvieron vuestros padres, que estaban al otro lado del río, o a los dioses de los amorreos en cuya tierra habitáis; pero yo y mi casa, serviremos al SEÑOR.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8879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Josué exhorto al pueblo a que tomara una decisión o servían a los dioses o servían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ellos tenían que tomar una decisión no podían estar sirviendo a los dos a la misma vez, eso no se puede.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Josué con su familia tomo una decisión.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“Él y su familia servirían a Dios”.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71192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decisión de Josué no dependió de la decisión del pueblo ni de la decisión que tomara los demás, la tomo Él.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Muchas veces hacemos decisiones porque otros las hacen, pero no porque nosotros las queramos hacer.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Tomemos nuestras decisiones nosotros mismo que no dependan de otros sino solo de nosotros.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5679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77807C-8418-FBBE-781B-62B59FAB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A864846-F843-E732-3F9A-FBA0E9A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HOMBRE INDECISO NO TOMA DECISIONES.</a:t>
            </a:r>
            <a:br>
              <a:rPr lang="es-ES" b="1" u="sng" dirty="0">
                <a:latin typeface="Maiandra GD" panose="020E0502030308020204" pitchFamily="34" charset="0"/>
              </a:rPr>
            </a:br>
            <a:endParaRPr lang="es-NI" b="1" u="sng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406A68-E2AF-2ACF-3DAF-469A51F1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738" y="1325562"/>
            <a:ext cx="5019261" cy="553243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pueblo aquí no quiso tomar una decisión.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Reyes.18:21.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Elías se acercó a todo el pueblo y dijo: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¿Hasta cuándo vacilaréis entre dos opiniones?</a:t>
            </a:r>
            <a:r>
              <a:rPr lang="es-ES" b="1" dirty="0">
                <a:latin typeface="Maiandra GD" panose="020E0502030308020204" pitchFamily="34" charset="0"/>
              </a:rPr>
              <a:t> Si el SEÑOR es Dios, seguidle; y si Baal, seguidle a él. Pero el pueblo no le respondió ni una palabra.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Elías reto al pueblo para que tomara una decisión.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5587B-8835-A55A-68E4-38DBD3F9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683"/>
            <a:ext cx="4124739" cy="55324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9025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</TotalTime>
  <Words>1835</Words>
  <Application>Microsoft Office PowerPoint</Application>
  <PresentationFormat>Presentación en pantalla (4:3)</PresentationFormat>
  <Paragraphs>139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Maiandra GD</vt:lpstr>
      <vt:lpstr>Tema de Office</vt:lpstr>
      <vt:lpstr> EL HOMBRE INDECISO. APOCALIPSIS.3:15-16. </vt:lpstr>
      <vt:lpstr> INTRODUCCIÓN: </vt:lpstr>
      <vt:lpstr> INTRODUCCIÓN: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EL HOMBRE INDECISO NO TOMA DECISIONES. </vt:lpstr>
      <vt:lpstr> CONCLUSIÓN: </vt:lpstr>
      <vt:lpstr> CONCLUSIÓN: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EL HOMBRE INDECISO. APOCALIPSIS.3:15-16. </dc:title>
  <dc:creator>MARIO MORENO</dc:creator>
  <cp:lastModifiedBy>MARIO MORENO</cp:lastModifiedBy>
  <cp:revision>9</cp:revision>
  <dcterms:created xsi:type="dcterms:W3CDTF">2023-07-06T17:20:16Z</dcterms:created>
  <dcterms:modified xsi:type="dcterms:W3CDTF">2024-04-30T23:25:47Z</dcterms:modified>
</cp:coreProperties>
</file>