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291" r:id="rId5"/>
    <p:sldId id="258" r:id="rId6"/>
    <p:sldId id="261" r:id="rId7"/>
    <p:sldId id="260" r:id="rId8"/>
    <p:sldId id="262" r:id="rId9"/>
    <p:sldId id="263" r:id="rId10"/>
    <p:sldId id="264" r:id="rId11"/>
    <p:sldId id="265" r:id="rId12"/>
    <p:sldId id="297" r:id="rId13"/>
    <p:sldId id="266" r:id="rId14"/>
    <p:sldId id="331" r:id="rId15"/>
    <p:sldId id="332" r:id="rId16"/>
    <p:sldId id="330" r:id="rId17"/>
    <p:sldId id="267" r:id="rId18"/>
    <p:sldId id="268" r:id="rId19"/>
    <p:sldId id="269" r:id="rId20"/>
    <p:sldId id="270" r:id="rId21"/>
    <p:sldId id="292" r:id="rId22"/>
    <p:sldId id="293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302" r:id="rId32"/>
    <p:sldId id="303" r:id="rId33"/>
    <p:sldId id="288" r:id="rId34"/>
    <p:sldId id="289" r:id="rId35"/>
    <p:sldId id="298" r:id="rId36"/>
    <p:sldId id="299" r:id="rId37"/>
    <p:sldId id="300" r:id="rId38"/>
    <p:sldId id="301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3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4" r:id="rId67"/>
    <p:sldId id="295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99"/>
    <a:srgbClr val="66FF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C3D5-A97B-49D2-BA17-0B728EB4CD69}" type="datetimeFigureOut">
              <a:rPr lang="es-NI" smtClean="0"/>
              <a:t>21/12/2024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5902-9F00-4853-BBCE-75CACF4E645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0395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C3D5-A97B-49D2-BA17-0B728EB4CD69}" type="datetimeFigureOut">
              <a:rPr lang="es-NI" smtClean="0"/>
              <a:t>21/12/2024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5902-9F00-4853-BBCE-75CACF4E645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9663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C3D5-A97B-49D2-BA17-0B728EB4CD69}" type="datetimeFigureOut">
              <a:rPr lang="es-NI" smtClean="0"/>
              <a:t>21/12/2024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5902-9F00-4853-BBCE-75CACF4E645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0859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C3D5-A97B-49D2-BA17-0B728EB4CD69}" type="datetimeFigureOut">
              <a:rPr lang="es-NI" smtClean="0"/>
              <a:t>21/12/2024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5902-9F00-4853-BBCE-75CACF4E645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9110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C3D5-A97B-49D2-BA17-0B728EB4CD69}" type="datetimeFigureOut">
              <a:rPr lang="es-NI" smtClean="0"/>
              <a:t>21/12/2024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5902-9F00-4853-BBCE-75CACF4E645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7821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C3D5-A97B-49D2-BA17-0B728EB4CD69}" type="datetimeFigureOut">
              <a:rPr lang="es-NI" smtClean="0"/>
              <a:t>21/12/2024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5902-9F00-4853-BBCE-75CACF4E645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1476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C3D5-A97B-49D2-BA17-0B728EB4CD69}" type="datetimeFigureOut">
              <a:rPr lang="es-NI" smtClean="0"/>
              <a:t>21/12/2024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5902-9F00-4853-BBCE-75CACF4E645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2662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C3D5-A97B-49D2-BA17-0B728EB4CD69}" type="datetimeFigureOut">
              <a:rPr lang="es-NI" smtClean="0"/>
              <a:t>21/12/2024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5902-9F00-4853-BBCE-75CACF4E645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28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C3D5-A97B-49D2-BA17-0B728EB4CD69}" type="datetimeFigureOut">
              <a:rPr lang="es-NI" smtClean="0"/>
              <a:t>21/12/2024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5902-9F00-4853-BBCE-75CACF4E645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7819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C3D5-A97B-49D2-BA17-0B728EB4CD69}" type="datetimeFigureOut">
              <a:rPr lang="es-NI" smtClean="0"/>
              <a:t>21/12/2024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5902-9F00-4853-BBCE-75CACF4E645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2475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C3D5-A97B-49D2-BA17-0B728EB4CD69}" type="datetimeFigureOut">
              <a:rPr lang="es-NI" smtClean="0"/>
              <a:t>21/12/2024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5902-9F00-4853-BBCE-75CACF4E645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7853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DC3D5-A97B-49D2-BA17-0B728EB4CD69}" type="datetimeFigureOut">
              <a:rPr lang="es-NI" smtClean="0"/>
              <a:t>21/12/2024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65902-9F00-4853-BBCE-75CACF4E645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8410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390"/>
            <a:ext cx="9144000" cy="1451113"/>
          </a:xfrm>
        </p:spPr>
        <p:txBody>
          <a:bodyPr>
            <a:noAutofit/>
          </a:bodyPr>
          <a:lstStyle/>
          <a:p>
            <a:pPr algn="ctr"/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ÉL HOMBRE VIEJO SIN CRISTO Y ÉL NUEVO HOMBRE CON CRISTO.</a:t>
            </a:r>
            <a:b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EFESIOS.4:17-32.</a:t>
            </a:r>
            <a:endParaRPr lang="es-NI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478" y="1630018"/>
            <a:ext cx="5466522" cy="5227981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Hay un contraste muy marcado entre la antigua manera de vivir y la nueva vida en Cristo. 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Antes andábamos en la vanidad de nuestra mente, pero ahora el poder de Dios actuando en nosotros ha renovado nuestra manera de pensar.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La ciudad de Efeso-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Era una ciudad grande en lo político, en lo económico- Social y en lo religioso. 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4D570F4-AD2B-65C4-1427-D954E6D1E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01"/>
            <a:ext cx="3597965" cy="52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5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EVIDENCIAS DE UNA MENTE SIN CRISTO. EFESIOS.4:17-19.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5" cy="522798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se hicieron necio.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Romanos.1:21.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 aunque conocían a Dios, no lo honraron como a Dios ni le dieron gracias, sino que se hicieron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vanos en sus razonamientos y su necio corazón fue entenebrecido.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Satanás ha cegado el entendimiento de este mundo y por eso tienen una mente oscura.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148473-D723-0455-68E3-800D5093A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0018"/>
            <a:ext cx="3597965" cy="52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4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EVIDENCIAS DE UNA MENTE SIN CRISTO. EFESIOS.4:17-19.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5" cy="522798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Hasta que la luz del evangelio les ilumine y les quite este oscurecimiento.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II Corintios.4:6.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Pues Dios, que dijo: «De las tinieblas resplandecerá la luz», es el que ha resplandecido en nuestros corazones,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iluminación del conocimiento de la gloria de Dios en el rostro de Cristo.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Perdieron toda sensibilidad.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148473-D723-0455-68E3-800D5093A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0018"/>
            <a:ext cx="3597965" cy="52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20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EVIDENCIAS DE UNA MENTE SIN CRISTO. EFESIOS.4:17-19.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5" cy="5227981"/>
          </a:xfrm>
        </p:spPr>
        <p:txBody>
          <a:bodyPr/>
          <a:lstStyle/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Efesios.4:19.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Habiendo llegado a ser insensibles,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se entregaron a la sensualidad para cometer con avidez toda clase de impurezas.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33"/>
                </a:highlight>
                <a:latin typeface="Maiandra GD" panose="020E0502030308020204" pitchFamily="34" charset="0"/>
              </a:rPr>
              <a:t>SENSIBILIDAD-</a:t>
            </a:r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Perdieron toda es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apalgeō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(ἀπα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λγεω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), que quiere decir “cesar de sentir dolor o tristeza, encallecerse, tornarse insensible al dolor,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apátetico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siente ningún motivo por el dolor de la otra persona.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148473-D723-0455-68E3-800D5093A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0018"/>
            <a:ext cx="3597965" cy="52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57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EVIDENCIAS DE UNA MENTE SIN CRISTO. EFESIOS.4:17-19.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5" cy="522798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Denota la mortandad que rige cuando el corazón ha cesado de ser sensible al estímulo de la conciencia.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es por eso que vemos y oímos que hijos matan a sus Padres.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no tienen sensibilidad, la han perdido, ya no sienten ningún remordimiento hacia lo que hacen, aun hacia su misma familia.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I Timoteo.1:9.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148473-D723-0455-68E3-800D5093A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0018"/>
            <a:ext cx="3597965" cy="52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95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EVIDENCIAS DE UNA MENTE SIN CRISTO. EFESIOS.4:17-19.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5" cy="522798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Reconozcamos esto: que la ley no ha sido instituida para el justo, sino para los transgresores y rebeldes, para los impíos y pecadores, para los irreverentes y profanos,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para los que matan a sus padres o a sus madres, para los asesinos,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Son matricidas y parricidas, sin ninguna sensibilidad en sus corazones.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 afecto natural.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148473-D723-0455-68E3-800D5093A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0018"/>
            <a:ext cx="3597965" cy="52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63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EVIDENCIAS DE UNA MENTE SIN CRISTO. EFESIOS.4:17-19.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5" cy="5227981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II Timoteo.3:3-4.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sin amor,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implacables, calumniadores, desenfrenados, salvajes, aborrecedores de lo bueno,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 amor, sin sensibilidad.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traidores,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impetuosos,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envanecidos, amadores de los placeres en vez de amadores de Dios; 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148473-D723-0455-68E3-800D5093A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0018"/>
            <a:ext cx="3597965" cy="52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0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EVIDENCIAS DE UNA MENTE SIN CRISTO. EFESIOS.4:17-19.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5" cy="522798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es movido a ayudar a otros porque no tiene esa emoción de entristecerse o sentir el mal ajeno de su prójimo.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 perdido toda emoción.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por eso no actúa, no siente ninguna emoción o sentimiento hacia su prójimo.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Él Sacerdote y Él Levita con Él hombre que fue asaltado y golpeado.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148473-D723-0455-68E3-800D5093A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0018"/>
            <a:ext cx="3597965" cy="52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79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EVIDENCIAS DE UNA MENTE SIN CRISTO. EFESIOS.4:17-19.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5" cy="5227981"/>
          </a:xfrm>
        </p:spPr>
        <p:txBody>
          <a:bodyPr>
            <a:normAutofit lnSpcReduction="10000"/>
          </a:bodyPr>
          <a:lstStyle/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Lucas.10:30-34.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Jesús le respondió: «Cierto hombre bajaba de Jerusalén a Jericó, y cayó en manos de salteadores,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los cuales después de despojarlo y de darle golpes, se fueron, dejándolo medio muerto.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V.31.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»Por casualidad cierto sacerdote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bajaba por aquel camino, y cuando lo vio, pasó por el otro lado del camino.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148473-D723-0455-68E3-800D5093A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0018"/>
            <a:ext cx="3597965" cy="52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00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EVIDENCIAS DE UNA MENTE SIN CRISTO. EFESIOS.4:17-19.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5" cy="5227981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V.32.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Del mismo modo, también un levita,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cuando llegó al lugar y lo vio, pasó por el otro lado del camino.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V.33.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»Pero cierto samaritano,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iba de viaje, llegó adonde él estaba; y cuando lo vio, tuvo compasión.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V.34.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148473-D723-0455-68E3-800D5093A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0018"/>
            <a:ext cx="3597965" cy="52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44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EVIDENCIAS DE UNA MENTE SIN CRISTO. EFESIOS.4:17-19.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5" cy="522798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»Acercándose, le vendó sus heridas, derramando aceite y vino sobre ellas; y poniéndolo sobre su propia cabalgadura,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lo llevó a un mesón y lo cuidó.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Samaritano fue sensible tuvo la compasión por este hombre que había sido golpeado y por eso fue y ayudo a su prójimo para que no perdiera la vida.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puede pasar entre nuestros hermanos.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148473-D723-0455-68E3-800D5093A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0018"/>
            <a:ext cx="3597965" cy="52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36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390"/>
            <a:ext cx="9144000" cy="1451113"/>
          </a:xfrm>
        </p:spPr>
        <p:txBody>
          <a:bodyPr>
            <a:noAutofit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5" cy="52279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Todos debían creer que Zeus había lanzado desde el cielo un meteorito que consideraron la "imagen caída del cielo" de la gran diosa Diana o Artemisa.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Era la diosa patrona de la metrópolis de Asia.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Entre los cultos de misterio helenísticos, los efesios observaban el culto a Diana, diosa de la fertilidad universal (de la naturaleza y Él hombre).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Veremos en este estudio: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4D570F4-AD2B-65C4-1427-D954E6D1E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01"/>
            <a:ext cx="3597965" cy="52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67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EVIDENCIAS DE UNA MENTE SIN CRISTO. EFESIOS.4:17-19.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5" cy="5227981"/>
          </a:xfrm>
        </p:spPr>
        <p:txBody>
          <a:bodyPr>
            <a:normAutofit lnSpcReduction="10000"/>
          </a:bodyPr>
          <a:lstStyle/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I Juan.3:17.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el que tiene bienes de este mundo, y ve a su hermano en necesidad y cierra su corazón contra él,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¿cómo puede morar el amor de Dios en él?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LASCIVIA es </a:t>
            </a:r>
            <a:r>
              <a:rPr lang="es-E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aselgeia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(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ἀσελγει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α), denota exceso, licencia, ausencia de freno, indecencia, disolución; «lascivia» “insolencia rampante sin ley.” VINE.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que es regido por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aselgeia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(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ἀσελγει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α)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148473-D723-0455-68E3-800D5093A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0018"/>
            <a:ext cx="3597965" cy="52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29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EVIDENCIAS DE UNA MENTE SIN CRISTO. EFESIOS.4:17-19.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5" cy="522798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uno que no reconoce límites, que se lanza a lo que su capricho pedante le antoje sin ningún remordimiento.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En base a Efesios.4:17–19.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Describa qué andaba mal en cuanto a la forma en que los efesios veían la vida como gentiles no regenerados.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Sus entendimientos.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Sus emociones (corazones).</a:t>
            </a:r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148473-D723-0455-68E3-800D5093A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0018"/>
            <a:ext cx="3597965" cy="52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98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EVIDENCIAS DE UNA MENTE SIN CRISTO. EFESIOS.4:17-19.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5" cy="5227981"/>
          </a:xfrm>
        </p:spPr>
        <p:txBody>
          <a:bodyPr>
            <a:normAutofit lnSpcReduction="10000"/>
          </a:bodyPr>
          <a:lstStyle/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Sus conciencias.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Sus acciones.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¿Por qué todo lo mencionado en Efesios.4:17–19 es incongruente con el conocimiento de Cristo?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¿De dónde nace la conducta que no agrada a Dios?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¿Cuáles son las características de una mente alejada de Dios?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¿Cómo “aprende a ser como Cristo” un cristiano?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Renovando Nuestra Mente.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148473-D723-0455-68E3-800D5093A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0018"/>
            <a:ext cx="3597965" cy="52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10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RENOVACIÓN EN ÉL ESPIRITU DE NUESTRA MENTE. EFESIOS.4:20-24.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 lnSpcReduction="10000"/>
          </a:bodyPr>
          <a:lstStyle/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Para renovar nuestra mente debemos de aprender de Cristo.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Efesios.4:20.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ustedes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no han aprendido a Cristo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 esta manera.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Siguiéndole en todas sus pisadas.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I Pedro.2:21.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para este propósito han sido llamados,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pues también Cristo sufrió por ustedes, dejándoles ejemplo para que sigan Sus pasos,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02B9A0-A48A-4D00-ED72-DD92F1596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5109"/>
            <a:ext cx="3597965" cy="52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7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RENOVACIÓN EN ÉL ESPIRITU DE NUESTRA MENTE. EFESIOS.4:20-24.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Andar como Él anduvo.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I Juan.2:6.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que dice que permanece en Él,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debe andar como Él anduvo.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Aprendiendo de Él.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Mateo.11:29.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»Tomen Mi yugo sobre ustedes y aprendan de Mí,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Yo soy manso y humilde de corazón, y HALLARÁN DESCANSO PARA SUS ALMAS.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02B9A0-A48A-4D00-ED72-DD92F1596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5109"/>
            <a:ext cx="3597965" cy="52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RENOVACIÓN EN ÉL ESPIRITU DE NUESTRA MENTE. EFESIOS.4:20-24.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Andar conforme a la verdad en Jesús.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Efesios.4:21.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Si en verdad lo oyeron y han sido enseñados en Él,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conforme a la verdad que hay en Jesús, 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Para poder aprender de Cristo tenemos que ir a su palabra para cambiar- renovar nuestra mente, nuestros pensamientos, y lograr la mente de Cristo.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Romanos.12:2.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02B9A0-A48A-4D00-ED72-DD92F1596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5109"/>
            <a:ext cx="3597965" cy="52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65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RENOVACIÓN EN ÉL ESPIRITU DE NUESTRA MENTE. EFESIOS.4:20-24.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 no se adapten a este mundo, sino transfórmense mediante la renovación de su mente,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verifiquen cuál es la voluntad de Dios: lo que es bueno y aceptable y perfecto.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ya no vivimos nosotros, sino que Cristo controla toda nuestra vida, sentimientos, pensamientos, palabras.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que Cristo vive en mí.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Galatas.2:20.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02B9A0-A48A-4D00-ED72-DD92F1596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5109"/>
            <a:ext cx="3597965" cy="52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12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RENOVACIÓN EN ÉL ESPIRITU DE NUESTRA MENTE. EFESIOS.4:20-24.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»Con Cristo he sido crucificado, y ya no soy yo el que vive, sino que Cristo vive en mí;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la vida que ahora vivo en la carne, la vivo por la fe en el Hijo de Dios, el cual me amó y se entregó a sí mismo por mí.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 vida ya no es controlada por su egoísmo y sus intereses, sino por los de Cristo.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cambiar debemos despojarnos del viejo hombre.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Efesios.4:22.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02B9A0-A48A-4D00-ED72-DD92F1596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5109"/>
            <a:ext cx="3597965" cy="52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38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RENOVACIÓN EN ÉL ESPIRITU DE NUESTRA MENTE. EFESIOS.4:20-24.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en cuanto a la anterior manera de vivir,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ustedes se despojen del viejo hombre,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se corrompe según los deseos engañosos,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DESPOJAOS es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apotithemi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(ἀπ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οτίθημι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), sacar de uno [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apo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, de, (partitivo), y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tithemi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, poner]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 usa metafóricamente de despojarse del viejo hombre; del pecado su vicio.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Hebreos.12:1.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02B9A0-A48A-4D00-ED72-DD92F1596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5109"/>
            <a:ext cx="3597965" cy="52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52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RENOVACIÓN EN ÉL ESPIRITU DE NUESTRA MENTE. EFESIOS.4:20-24.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tanto, puesto que tenemos en derredor nuestro tan gran nube de testigos,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despojémonos también de todo peso y del pecado que tan fácilmente nos envuelve,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corramos con paciencia la carrera que tenemos por delante,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despojarse de todo peso.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Despojarnos de esa mente, pensamientos carnales.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Renovarnos en Él Espíritu.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02B9A0-A48A-4D00-ED72-DD92F1596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5109"/>
            <a:ext cx="3597965" cy="52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19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390"/>
            <a:ext cx="9144000" cy="1451113"/>
          </a:xfrm>
        </p:spPr>
        <p:txBody>
          <a:bodyPr>
            <a:noAutofit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5" cy="522798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1. Evidencias de una mente sin Cristo. Efesios.4:17-19.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2. Renovación en el espíritu de nuestra mente. Efesios.4:20-24.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3. El fruto de una mente renovada. Efesios.4:25-32.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Esperando que este estudios nos ayude a recordar cuando estamos sin Cristo.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los amigos a recordarle como está su vida sin Cristo.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4D570F4-AD2B-65C4-1427-D954E6D1E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01"/>
            <a:ext cx="3597965" cy="52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4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RENOVACIÓN EN ÉL ESPIRITU DE NUESTRA MENTE. EFESIOS.4:20-24.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Efesios.4:23.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 que sean renovados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 el espíritu de su mente, 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33"/>
                </a:highlight>
                <a:latin typeface="Maiandra GD" panose="020E0502030308020204" pitchFamily="34" charset="0"/>
              </a:rPr>
              <a:t>RENOVAOS </a:t>
            </a:r>
            <a:r>
              <a:rPr lang="es-ES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33"/>
                </a:highlight>
                <a:latin typeface="Maiandra GD" panose="020E0502030308020204" pitchFamily="34" charset="0"/>
              </a:rPr>
              <a:t>ananeoō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(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ἀν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ανεοω), “ser hecho nuevo desde adentro”.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 cambiar nuestros pensamientos y solo se logra atraves de la palabra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 logra a través del bautismos, que nos ayuda a tener una buena conciencia.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02B9A0-A48A-4D00-ED72-DD92F1596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5109"/>
            <a:ext cx="3597965" cy="52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7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RENOVACIÓN EN ÉL ESPIRITU DE NUESTRA MENTE. EFESIOS.4:20-24.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I Pedro.3:21.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correspondiendo a esto, el bautismo ahora los salva a ustedes, no quitando la suciedad de la carne,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sino como una petición a Dios de una buena conciencia,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mediante la resurrección de Jesucristo,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Naciendo de nuevo por la palabra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esa manera nacemos de nuevo.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I Pedro.1:3.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02B9A0-A48A-4D00-ED72-DD92F1596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5109"/>
            <a:ext cx="3597965" cy="52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37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RENOVACIÓN EN ÉL ESPIRITU DE NUESTRA MENTE. EFESIOS.4:20-24.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Bendito sea el Dios y Padre de nuestro Señor Jesucristo, quien según Su gran misericordia,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nos ha hecho nacer de nuevo a una esperanza viva,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mediante la resurrección de Jesucristo de entre los muertos,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vestirnos del nuevo hombre que fue echo a la imagen y semejanza de Dios, para adorarle y servirle.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Efesios.4:24.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02B9A0-A48A-4D00-ED72-DD92F1596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5109"/>
            <a:ext cx="3597965" cy="52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29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RENOVACIÓN EN ÉL ESPIRITU DE NUESTRA MENTE. EFESIOS.4:20-24.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y se vistan del nuevo hombre, el cual, en la semejanza de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ha sido creado en la justicia y santidad de la verdad.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VESTÍOS es ἐνδύω [enduo ] “meterse dentro de un vestido”.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andar Caminar en Él Espíritu.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Galatas.5:16.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Digo, pues: anden por el Espíritu,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no cumplirán el deseo de la carne. 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02B9A0-A48A-4D00-ED72-DD92F1596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5109"/>
            <a:ext cx="3597965" cy="52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RENOVACIÓN EN ÉL ESPIRITU DE NUESTRA MENTE. EFESIOS.4:20-24.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Andar en Él Espíritu.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Galatas.5:25.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vivimos por el Espíritu,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andemos también por el Espíritu.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Andar conforme al Espíritu.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Romanos.8:1.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tanto, ahora no hay condenación para los que están en Cristo Jesús,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los que no andan conforme a la carne sino conforme al Espíritu.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02B9A0-A48A-4D00-ED72-DD92F1596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5109"/>
            <a:ext cx="3597965" cy="52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70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RENOVACIÓN EN ÉL ESPIRITU DE NUESTRA MENTE. EFESIOS.4:20-24.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debemos hacer morir las obras de la carne.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Romanos.8:13.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si ustedes viven conforme a la carne, habrán de morir;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pero si por el Espíritu hacen morir las obras de la carne, vivirán.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Andando conforme, caminando, viviendo en Él Espíritu.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ser hijos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Romanos.8:14.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02B9A0-A48A-4D00-ED72-DD92F1596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5109"/>
            <a:ext cx="3597965" cy="52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09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RENOVACIÓN EN ÉL ESPIRITU DE NUESTRA MENTE. EFESIOS.4:20-24.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todos los que son guiados por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el Espíritu de Dios, los tales son hijos de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¿Cuál es el origen del nuevo hombre?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Según el V.24.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¿Cuáles son algunas de sus características?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1. Justicia.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2. Santidad.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3. Verdad.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B02B9A0-A48A-4D00-ED72-DD92F1596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5109"/>
            <a:ext cx="3597965" cy="52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53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Despojarnos- dejar la falsedad.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Efesios.4:25.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Por tanto, dejando a un lado la falsedad,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HABLEN VERDAD CADA CUAL CON SU PRÓJIMO, porque somos miembros los unos de los otros.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Tenemos que hablar la verdad cueste lo que nos cueste.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Galatas.4:16.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¿Me he vuelto, por tanto, enemigo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 ustedes al decirles la verdad? 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7C6FFF8-1AC8-ED2B-1189-9B6E27FB3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814"/>
            <a:ext cx="3597964" cy="525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46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mentira nos llevara al infierno.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Apocalipsis.21:8.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»Pero los cobardes, incrédulos, abominables, asesinos, inmorales, hechiceros, idólatras,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todos los mentirosos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tendrán su herencia en el lago que arde con fuego y azufre, que es la muerte segunda».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 hacer como Dios le dijo al pueblo en: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Zacarias.8:16.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4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”Estas son las cosas que deben hacer: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díganse la verdad unos a otros,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juzguen con verdad y con juicio de paz en sus puertas,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Airarnos peco no pecar.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Efesios.4:26.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ENÓJENSE, PERO NO PEQUEN;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se ponga el sol sobre su enojo,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Muchas veces la ira del hombre no obra la justicia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Santiago.1:19-20.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46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390"/>
            <a:ext cx="9144000" cy="1451113"/>
          </a:xfrm>
        </p:spPr>
        <p:txBody>
          <a:bodyPr>
            <a:noAutofit/>
          </a:bodyPr>
          <a:lstStyle/>
          <a:p>
            <a:pPr algn="ctr"/>
            <a:r>
              <a:rPr lang="es-E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5" cy="522798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 haber cambios en nuestra vida para agradar 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Había un viejo hombre pero ahora debemos de demostrar a este nuevo hombre en Cristo.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Aquí veremos al viejo hombre sin Cristo.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al nuevo hombre con Cristo.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Hay mucha y un gran abismo de diferencia entre ambos, y de eso dependerá nuestra salvación.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4D570F4-AD2B-65C4-1427-D954E6D1E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01"/>
            <a:ext cx="3597965" cy="52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lo saben, mis amados hermanos. Pero que cada uno sea pronto para oír, tardo para hablar,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tardo para la ira;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V.20.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pues la ira del hombre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obra la justicia de Dios.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debemos de dar rienda suelta a nuestro enojo ira.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no darle oportunidad al diablo.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Efesios.4:27.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2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ni den oportunidad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al diablo. 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Como paso con Caín.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Genesis.4:6-7.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el SEÑOR dijo a Caín: «¿Por qué estás enojado,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 por qué se ha demudado tu semblante?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V.7.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»Si haces bien, ¿no serás aceptado? Pero si no haces bien,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el pecado yace a la puerta y te codicia, pero tú debes dominarlo».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52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no debemos de tomar nosotros la venganza con nuestras propias manos.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Romanos.12:19.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Amados, nunca tomen venganza ustedes mismos,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sino den lugar a la ira de Dios, porque escrito está: «MÍA ES LA VENGANZA, YO PAGARÉ», dice el Señor.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ira contra el mal puede ser justa.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hay otras ocasiones en las que la ira es pecaminosa.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52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se trata de una emoción maliciosa, celos, resentimientos, deseos de venganza u odio debido a males personales, está prohibida.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Aristóteles dijo: «Cualquiera puede encolerizarse; Eso es fácil; pero encolerizarse con la persona precisa, en el grado adecuado, en la ocasión justa, para un propósito recto y de una manera recta, eso no es fácil».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6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un creyente da paso a una ira injusta, debería confesarlo y dejarla en seguida.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 debería hacer confesión tanto a Dios como a quien ha sufrido por nuestra ira.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 dejar la ira.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Salmos.37:8.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Deja la ira y abandona el furor; No te irrites,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solo harías lo malo.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7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Deja la ira y abandona el furor; no te irrites, sólo harías lo malo.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 dejar el robo.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Efesios.4:28.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El que roba, no robe más, sino más bien que trabaje,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haciendo con sus manos lo que es bueno, a fin de que tenga qué compartir con el que tiene necesidad.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remedio la salida para dejar de robar es el trabajar.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78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viejo hombre roba.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nuevo hombre comparte.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Robar puede tomar muchas formas: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Toda la gama desde grandes hurtos a no pagar deudas.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 constituyen un robo delante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dejar las palabras corrompidas.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Efesios.4:29.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98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No salga de la boca de ustedes ninguna palabra mala,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sino solo la que sea buena para edificación, según la necesidad del momento, para que imparta gracia a los que escuchan.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hijos de Dios debemos desechar simultáneamente la mentira y las palabras obscenas.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Antes bien, nuestro comportamiento debe caracterizarse por la veracidad y las palabras edificantes.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6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lengua puede ser de gran bendición si se usa con ese fin, pero también puede ser la más grande arma mortal cuando las personas se proponen darle ese uso negativo. 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Santiago.3:5-6.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también la lengua es un miembro pequeño, y sin embargo, se jacta de grandes cosas.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¡Pues qué gran bosque se incendia con tan pequeño fuego!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2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V.6.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la lengua es un fuego, un mundo de iniquidad. La lengua está puesta entre nuestros miembros,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la cual contamina todo el cuerpo, es encendida por el infierno e inflama el curso de nuestra vida.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por ella vamos a hacer juzgados un día ante Dios, por todo lo que hablamos.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Mateo.12:36-37.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28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EVIDENCIAS DE UNA MENTE SIN CRISTO. EFESIOS.4:17-19.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5" cy="52279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Cinco aspectos de la vida en el mundo se resumen en la frase vanidad de su mente: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Entendimiento oscurecido.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Distanciamiento de la vida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Ignorancia de los caminos divinos.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Corazones endurecidos.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Pérdida de sensibilidad.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hombre sin Cristo está en su vanidad.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148473-D723-0455-68E3-800D5093A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0018"/>
            <a:ext cx="3597965" cy="52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04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»Pero Yo les digo que de toda palabra vana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hablen los hombres, darán cuenta de ella en el día del juicio.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V.37.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»Porque por tus palabras serás justificado,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por tus palabras serás condenado».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 dar sabor a nuestras platicas siempre, hablando cosas que edifican.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Colosenses.4:6.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2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Que su conversación sea siempre con gracia,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sazonada como con sal, para que sepan cómo deben responder a cada persona. 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Si seguimos hablando palabras corrompidas entristecemos- Angustiamos al Espíritu Santo.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Efesios.4:30.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Y no entristezcan al Espíritu Santo de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 el cual fueron sellados para el día de la redención.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39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Espíritu Santo nos es dado como sello- Garantía de nuestra salvación en el día final.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Efesios.1:13-14.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Él también ustedes, después de escuchar el mensaje de la verdad, el evangelio de su salvación,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 habiendo creído, fueron sellados en Él con el Espíritu Santo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 la promesa,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Fuimos sellados.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V.14.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0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que nos es dado como garantía de nuestra herencia,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con miras a la redención de la posesión adquirida de Dios, para alabanza de Su gloria.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cuando hablamos o agradamos al Espíritu Santo o lo entristecemos.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Cristo dijo que nosotros somos la sal de este mundo para prevenir la corrupción.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Mateo.5:13.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56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»Ustedes son la sal de la tierra;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si la sal se ha vuelto insípida, ¿con qué se hará salada otra vez? Ya no sirve para nada, sino para ser echada fuera y pisoteada por los hombres.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 quitar.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Efesios.4:31.</a:t>
            </a:r>
          </a:p>
          <a:p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Sea quitada de ustedes toda amargura,</a:t>
            </a:r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 enojo, ira, gritos, insultos, así como toda malicia.</a:t>
            </a:r>
          </a:p>
          <a:p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CC"/>
                </a:highlight>
                <a:latin typeface="Maiandra GD" panose="020E0502030308020204" pitchFamily="34" charset="0"/>
              </a:rPr>
              <a:t>1. Amargura-</a:t>
            </a:r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r>
              <a:rPr lang="es-NI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pikraino</a:t>
            </a:r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8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(π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ικρ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αίνω, G4087), de la raíz pik -, que significa cortar, pinchar. Significa, en la voz activa, ser áspero.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los esposos no deben ser áspero- amargos con sus esposas.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Colosenses.3:19.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Maridos, amen a sus mujeres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no sean ásperos con ellas.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2. Enojo- Estallidos de ira, pasión violenta, arranques de genio. 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33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3. Ira-</a:t>
            </a:r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 Sentimientos hostiles, animosidad.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4. Gritería-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Clamores llenos de ira, voceríos, gritos de cólera, chillidos para vencer sin convencer.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33"/>
                </a:highlight>
                <a:latin typeface="Maiandra GD" panose="020E0502030308020204" pitchFamily="34" charset="0"/>
              </a:rPr>
              <a:t>5. Maledicencia-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Lenguaje insultante, calumnia, insultos.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CC"/>
                </a:highlight>
                <a:latin typeface="Maiandra GD" panose="020E0502030308020204" pitchFamily="34" charset="0"/>
              </a:rPr>
              <a:t>6. Malicia-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Deseo de mal sobre otros, perfidia, mezquindad.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 debe poner fin a los anteriores pecados de actitud,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41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el vacío debería ser llenado mediante el cultivo de cualidades cristianas.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Efesios.4:32.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Sean más bien amables unos con otros,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misericordiosos, perdonándose unos a otros, así como también Dios los perdonó en Cristo.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ser: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1. Benignidad-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Amabilidad.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77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 interés desprendido por el bien de otros, y un deseo de ser útil incluso a gran costo personal.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Jesús tuvo compasión de la multitud.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Mateo.9:36.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Y viendo las multitudes, tuvo compasión de ellas,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estaban angustiadas y abatidas como ovejas que no tienen pastor.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14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2. Ternura de corazón o misericordia.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 interés en simpatía, afecto y compasión para con otros, y una buena disposición para llevar sus cargas.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debemos ser Misericordioso.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Lucas.6:36.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»Sean ustedes misericordiosos,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así como su Padre es misericordioso.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25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EVIDENCIAS DE UNA MENTE SIN CRISTO. EFESIOS.4:17-19.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5" cy="5227981"/>
          </a:xfrm>
        </p:spPr>
        <p:txBody>
          <a:bodyPr>
            <a:normAutofit lnSpcReduction="10000"/>
          </a:bodyPr>
          <a:lstStyle/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Efesios.4:17.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digo, pues, y afirmo juntamente con el Señor: que ustedes ya no anden así como andan también los gentiles, </a:t>
            </a:r>
            <a:r>
              <a:rPr lang="es-ES" b="1" dirty="0">
                <a:highlight>
                  <a:srgbClr val="FFFF00"/>
                </a:highlight>
                <a:latin typeface="Maiandra GD" panose="020E0502030308020204" pitchFamily="34" charset="0"/>
              </a:rPr>
              <a:t>en la vanidad de su mente.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VANIDAD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mataiotes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(ματα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ιότης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), vaciedad en cuanto a resultados. Se emplea de la mente que gobierna la manera de vivir de los gentiles de las «palabras infladas y vanas» de vanidad») de falsos maestros. (Vine).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148473-D723-0455-68E3-800D5093A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0018"/>
            <a:ext cx="3597965" cy="52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1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3. Perdón.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Una buena disposición para perdonar las ofensas, para pasar por alto ofensas personales contra uno mismo, y sin abrigar deseo alguno de venganza.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más grande ejemplo de Uno que perdona es el mismo Cristo.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Colosenses.3:13.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soportándose unos a otros y perdonándose unos a otros,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 alguien tiene queja contra otro. Como Cristo los perdonó, así también háganlo ustedes. 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07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tener la buena disposición siempre de perdonar.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Lucas.17:3-4.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»¡Tengan cuidado! Si tu hermano peca, repréndelo;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y si se arrepiente, perdónalo.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V.4. 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»Y si peca contra ti siete veces al día, y vuelve a ti siete veces, diciendo: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“Me arrepiento”, perdónalo».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09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no estamos dispuestos a perdonar nos hacemos daños a nosotros mismo.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si no perdonamos Dios no nos perdonara.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Mateo.6:14-15.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»Porque si ustedes perdonan a los hombres sus transgresiones,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también su Padre celestial les perdonará a ustedes.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V.15.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4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»Pero si no perdonan a los hombres,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tampoco su Padre les perdonará a ustedes sus transgresiones.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deseemos el perdón de parte de Dios, también nosotros debemos de estar dispuestos a perdonar.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importa el pecado la ofensa que nos hayan hecho.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Tenemos que estar dispuestos a perdonar siempre.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68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FRUTO DE UNA MENTE RENOVADA EFESIOS.4:25-32.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Aun si la persona no está dispuesta a pedirnos perdón.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Nuestra alma debe estar libre de rencor.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perdón es un regalo que nosotros mismos nos hacemos, ya que nos liberamos de odio, rencor.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Nunca guardemos rencor, odio a nadie, estemos siempre dispuestos a perdonar a quien sea cuando sea.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18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CONCLUSION: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Efesios el apóstol Pablo nos ha demostrado lo que era el viejo hombre y lo que es el nuevo hombre en Cristo.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Vimos: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1. Evidencias de una mente sin Cristo. Efesios.4:17-19.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2. Renovación en Él espíritu de nuestra mente. Efesios.4:20-24.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3. El fruto de una mente renovada. Efesios.4:25-32.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Crezcamos y maduremos en el nuevo hombre, ese que ha sido hecho a imagen y semejanza de Dios.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6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CONCLUSION:</a:t>
            </a:r>
            <a:br>
              <a:rPr lang="es-E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6" cy="5227981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Ese hombre que debe buscar la perfección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II Timoteo.3:16-17.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Toda Escritura es inspirada por Dios y útil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enseñar, para reprender, para corregir, para instruir en justicia,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V.17.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a fin de que el hombre de Dios sea perfecto,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equipado para toda buena obra.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nos ayude a cumplir su voluntad.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5D8572-70AD-1F91-73E2-AA7963DD7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630019"/>
            <a:ext cx="3597965" cy="52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54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883964"/>
            <a:ext cx="9144000" cy="9740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883963"/>
          </a:xfrm>
          <a:prstGeom prst="rect">
            <a:avLst/>
          </a:prstGeom>
        </p:spPr>
      </p:pic>
      <p:sp>
        <p:nvSpPr>
          <p:cNvPr id="6" name="Llamada de nube 5"/>
          <p:cNvSpPr/>
          <p:nvPr/>
        </p:nvSpPr>
        <p:spPr>
          <a:xfrm>
            <a:off x="4572000" y="0"/>
            <a:ext cx="4571999" cy="3428999"/>
          </a:xfrm>
          <a:prstGeom prst="cloudCallout">
            <a:avLst>
              <a:gd name="adj1" fmla="val -55895"/>
              <a:gd name="adj2" fmla="val 5757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POR SU FINA ATENCIÓN.</a:t>
            </a:r>
          </a:p>
        </p:txBody>
      </p:sp>
    </p:spTree>
    <p:extLst>
      <p:ext uri="{BB962C8B-B14F-4D97-AF65-F5344CB8AC3E}">
        <p14:creationId xmlns:p14="http://schemas.microsoft.com/office/powerpoint/2010/main" val="118510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EVIDENCIAS DE UNA MENTE SIN CRISTO. EFESIOS.4:17-19.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5" cy="52279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Define algo vano, mal enfocado, sin resultados, fútil, inútil.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hombre sin Cristo esta entenebrecido.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Efesios.4:18.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Ellos tienen entenebrecido su entendimiento,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están excluidos de la vida de Dios por causa de la ignorancia que hay en ellos, por la dureza de su corazón. 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ENTENEBRECIDO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es el participio perfecto de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skotoō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(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σκοτοω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), 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148473-D723-0455-68E3-800D5093A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0018"/>
            <a:ext cx="3597965" cy="52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0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EVIDENCIAS DE UNA MENTE SIN CRISTO. EFESIOS.4:17-19.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5" cy="5227981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“Oscurecer o cegar la mente”, e implica un proceso completado en el pasado que tiene resultados en el presente.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Pablo lo utiliza para denotar el resultado permanente de cegar la mente por el pecado.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ENTENDIMIENTO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es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dianoia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(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δι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ανοια), “la mente como la facultad de entender, sentir, desear”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Combinadas sería: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148473-D723-0455-68E3-800D5093A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0018"/>
            <a:ext cx="3597965" cy="52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58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4EA6606-CA0F-5561-E3F4-15B1B882A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5345F0-0B7A-A2D5-C44D-D044563E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56992" y="-3756992"/>
            <a:ext cx="1630018" cy="9144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84D51D-5537-50DE-76B2-BF43C74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99390"/>
            <a:ext cx="8507896" cy="1451113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EVIDENCIAS DE UNA MENTE SIN CRISTO. EFESIOS.4:17-19.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5D28DF-2983-294B-6C7C-33F2BF9A5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65" y="1630018"/>
            <a:ext cx="5546035" cy="5227981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Siendo aquellos que han sido permanente cegados respecto a la mente.”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que el dios de este siglo ha cegado su entendimiento.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II Corintios.4:4.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en los cuales el dios de este mundo ha cegado el entendimiento de los incrédulos,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no vean el resplandor del evangelio de la gloria de Cristo, que es la imagen de Dios. 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148473-D723-0455-68E3-800D5093A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0018"/>
            <a:ext cx="3597965" cy="522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69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232</TotalTime>
  <Words>4986</Words>
  <Application>Microsoft Office PowerPoint</Application>
  <PresentationFormat>Presentación en pantalla (4:3)</PresentationFormat>
  <Paragraphs>380</Paragraphs>
  <Slides>67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72" baseType="lpstr">
      <vt:lpstr>Arial</vt:lpstr>
      <vt:lpstr>Calibri</vt:lpstr>
      <vt:lpstr>Calibri Light</vt:lpstr>
      <vt:lpstr>Maiandra GD</vt:lpstr>
      <vt:lpstr>Tema de Office</vt:lpstr>
      <vt:lpstr>ÉL HOMBRE VIEJO SIN CRISTO Y ÉL NUEVO HOMBRE CON CRISTO. EFESIOS.4:17-32.</vt:lpstr>
      <vt:lpstr>INTRODUCCIÓN:</vt:lpstr>
      <vt:lpstr>INTRODUCCIÓN:</vt:lpstr>
      <vt:lpstr>INTRODUCCIÓN:</vt:lpstr>
      <vt:lpstr>EVIDENCIAS DE UNA MENTE SIN CRISTO. EFESIOS.4:17-19.</vt:lpstr>
      <vt:lpstr>EVIDENCIAS DE UNA MENTE SIN CRISTO. EFESIOS.4:17-19.</vt:lpstr>
      <vt:lpstr>EVIDENCIAS DE UNA MENTE SIN CRISTO. EFESIOS.4:17-19.</vt:lpstr>
      <vt:lpstr>EVIDENCIAS DE UNA MENTE SIN CRISTO. EFESIOS.4:17-19.</vt:lpstr>
      <vt:lpstr>EVIDENCIAS DE UNA MENTE SIN CRISTO. EFESIOS.4:17-19.</vt:lpstr>
      <vt:lpstr>EVIDENCIAS DE UNA MENTE SIN CRISTO. EFESIOS.4:17-19.</vt:lpstr>
      <vt:lpstr>EVIDENCIAS DE UNA MENTE SIN CRISTO. EFESIOS.4:17-19.</vt:lpstr>
      <vt:lpstr>EVIDENCIAS DE UNA MENTE SIN CRISTO. EFESIOS.4:17-19.</vt:lpstr>
      <vt:lpstr>EVIDENCIAS DE UNA MENTE SIN CRISTO. EFESIOS.4:17-19.</vt:lpstr>
      <vt:lpstr>EVIDENCIAS DE UNA MENTE SIN CRISTO. EFESIOS.4:17-19.</vt:lpstr>
      <vt:lpstr>EVIDENCIAS DE UNA MENTE SIN CRISTO. EFESIOS.4:17-19.</vt:lpstr>
      <vt:lpstr>EVIDENCIAS DE UNA MENTE SIN CRISTO. EFESIOS.4:17-19.</vt:lpstr>
      <vt:lpstr>EVIDENCIAS DE UNA MENTE SIN CRISTO. EFESIOS.4:17-19.</vt:lpstr>
      <vt:lpstr>EVIDENCIAS DE UNA MENTE SIN CRISTO. EFESIOS.4:17-19.</vt:lpstr>
      <vt:lpstr>EVIDENCIAS DE UNA MENTE SIN CRISTO. EFESIOS.4:17-19.</vt:lpstr>
      <vt:lpstr>EVIDENCIAS DE UNA MENTE SIN CRISTO. EFESIOS.4:17-19.</vt:lpstr>
      <vt:lpstr>EVIDENCIAS DE UNA MENTE SIN CRISTO. EFESIOS.4:17-19.</vt:lpstr>
      <vt:lpstr>EVIDENCIAS DE UNA MENTE SIN CRISTO. EFESIOS.4:17-19.</vt:lpstr>
      <vt:lpstr> RENOVACIÓN EN ÉL ESPIRITU DE NUESTRA MENTE. EFESIOS.4:20-24. </vt:lpstr>
      <vt:lpstr> RENOVACIÓN EN ÉL ESPIRITU DE NUESTRA MENTE. EFESIOS.4:20-24. </vt:lpstr>
      <vt:lpstr> RENOVACIÓN EN ÉL ESPIRITU DE NUESTRA MENTE. EFESIOS.4:20-24. </vt:lpstr>
      <vt:lpstr> RENOVACIÓN EN ÉL ESPIRITU DE NUESTRA MENTE. EFESIOS.4:20-24. </vt:lpstr>
      <vt:lpstr> RENOVACIÓN EN ÉL ESPIRITU DE NUESTRA MENTE. EFESIOS.4:20-24. </vt:lpstr>
      <vt:lpstr> RENOVACIÓN EN ÉL ESPIRITU DE NUESTRA MENTE. EFESIOS.4:20-24. </vt:lpstr>
      <vt:lpstr> RENOVACIÓN EN ÉL ESPIRITU DE NUESTRA MENTE. EFESIOS.4:20-24. </vt:lpstr>
      <vt:lpstr> RENOVACIÓN EN ÉL ESPIRITU DE NUESTRA MENTE. EFESIOS.4:20-24. </vt:lpstr>
      <vt:lpstr> RENOVACIÓN EN ÉL ESPIRITU DE NUESTRA MENTE. EFESIOS.4:20-24. </vt:lpstr>
      <vt:lpstr> RENOVACIÓN EN ÉL ESPIRITU DE NUESTRA MENTE. EFESIOS.4:20-24. </vt:lpstr>
      <vt:lpstr> RENOVACIÓN EN ÉL ESPIRITU DE NUESTRA MENTE. EFESIOS.4:20-24. </vt:lpstr>
      <vt:lpstr> RENOVACIÓN EN ÉL ESPIRITU DE NUESTRA MENTE. EFESIOS.4:20-24. </vt:lpstr>
      <vt:lpstr> RENOVACIÓN EN ÉL ESPIRITU DE NUESTRA MENTE. EFESIOS.4:20-24. </vt:lpstr>
      <vt:lpstr> RENOVACIÓN EN ÉL ESPIRITU DE NUESTRA MENTE. EFESIOS.4:20-24.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EL FRUTO DE UNA MENTE RENOVADA EFESIOS.4:25-32. </vt:lpstr>
      <vt:lpstr> CONCLUSION: </vt:lpstr>
      <vt:lpstr> CONCLUSION: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ÉL HOMBRE VIEJO SIN CRISTO Y ÉL NUEVO HOMBRE CON CRISTO. EFESIOS.4:17-32.</dc:title>
  <dc:creator>MARIO MORENO</dc:creator>
  <cp:lastModifiedBy>Mario Moreno</cp:lastModifiedBy>
  <cp:revision>10</cp:revision>
  <dcterms:created xsi:type="dcterms:W3CDTF">2023-10-18T15:42:51Z</dcterms:created>
  <dcterms:modified xsi:type="dcterms:W3CDTF">2024-12-21T20:39:05Z</dcterms:modified>
</cp:coreProperties>
</file>