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94" r:id="rId3"/>
    <p:sldId id="293" r:id="rId4"/>
    <p:sldId id="292" r:id="rId5"/>
    <p:sldId id="291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7" r:id="rId18"/>
    <p:sldId id="278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024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76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738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8877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548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461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08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6520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60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549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9376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C325B-85E5-43E4-8A6E-FA27D2471592}" type="datetimeFigureOut">
              <a:rPr lang="es-NI" smtClean="0"/>
              <a:t>18/6/2022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D3B0-2875-4405-950B-003C1F10B83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206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101E83-BB63-0A45-4A43-E77B00AB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343818"/>
            <a:ext cx="9143999" cy="55141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EF95A1-A3A7-60AF-FF69-E48E23E6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8255"/>
            <a:ext cx="9144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INFORME DE LOS SOLDADOS.</a:t>
            </a:r>
            <a:b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MATEO.28:11-15.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626DA6-947A-9E56-8342-9398F807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9144000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Así como las mujeres que iban a dar la importante noticias de la resurrección de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los soldados que habían quedado como muertos van a dar la información de lo que paso con Jesús.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Mateo.28:11.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mientras ellas iban,</a:t>
            </a:r>
            <a:r>
              <a:rPr lang="es-ES" b="1" dirty="0">
                <a:latin typeface="Maiandra GD" panose="020E0502030308020204" pitchFamily="34" charset="0"/>
              </a:rPr>
              <a:t> he aquí, 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algunos de la guardia fueron a la ciudad e informaron a los principales</a:t>
            </a:r>
            <a:r>
              <a:rPr lang="es-ES" b="1" dirty="0">
                <a:latin typeface="Maiandra GD" panose="020E0502030308020204" pitchFamily="34" charset="0"/>
              </a:rPr>
              <a:t> sacerdotes de todo lo que había sucedido.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Estos soldados eran testigos visibles de lo que había pasado ese primer día de la semana.</a:t>
            </a:r>
          </a:p>
          <a:p>
            <a:pPr algn="ctr"/>
            <a:r>
              <a:rPr lang="es-NI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Mateo.28:4.</a:t>
            </a:r>
          </a:p>
        </p:txBody>
      </p:sp>
    </p:spTree>
    <p:extLst>
      <p:ext uri="{BB962C8B-B14F-4D97-AF65-F5344CB8AC3E}">
        <p14:creationId xmlns:p14="http://schemas.microsoft.com/office/powerpoint/2010/main" val="13632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eso lo llevo a la perdición.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Mateo.27:3-5.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Judas, el que le había entregado, viendo que Jesús había sido condenado,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sintió remordimiento y devolvió las treinta piezas de plata a los principales sacerdotes y a los ancianos,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V.4.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diciendo: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 pecado entregando sangre inocente.</a:t>
            </a:r>
            <a:r>
              <a:rPr lang="es-ES" b="1" dirty="0">
                <a:latin typeface="Maiandra GD" panose="020E0502030308020204" pitchFamily="34" charset="0"/>
              </a:rPr>
              <a:t> Pero ellos dijeron: A nosotros, ¿qué? ¡Allá tú!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V.5.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él, arrojando las piezas de plata en el santuario, 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se marchó; y fue y se ahorcó.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Cayo de ese ministerio por amor al dinero.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Hechos.1:15-18.</a:t>
            </a:r>
          </a:p>
        </p:txBody>
      </p:sp>
    </p:spTree>
    <p:extLst>
      <p:ext uri="{BB962C8B-B14F-4D97-AF65-F5344CB8AC3E}">
        <p14:creationId xmlns:p14="http://schemas.microsoft.com/office/powerpoint/2010/main" val="13055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 aquel tiempo Pedro se puso de pie en medio de los hermanos</a:t>
            </a:r>
            <a:r>
              <a:rPr lang="es-ES" b="1" dirty="0">
                <a:latin typeface="Maiandra GD" panose="020E0502030308020204" pitchFamily="34" charset="0"/>
              </a:rPr>
              <a:t> (un grupo como de ciento veinte personas estaba reunido allí), y dijo: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Hermanos, tenía que cumplirse la Escritura</a:t>
            </a:r>
            <a:r>
              <a:rPr lang="es-ES" b="1" dirty="0">
                <a:latin typeface="Maiandra GD" panose="020E0502030308020204" pitchFamily="34" charset="0"/>
              </a:rPr>
              <a:t> en que por boca de David el Espíritu Santo predijo acerca de Judas, el que se hizo guía de los que prendieron a Jesús.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V.17.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era contado entre nosotros</a:t>
            </a:r>
            <a:r>
              <a:rPr lang="es-ES" b="1" dirty="0">
                <a:latin typeface="Maiandra GD" panose="020E0502030308020204" pitchFamily="34" charset="0"/>
              </a:rPr>
              <a:t> y recibió parte en este ministerio.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V.18.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(Este, pues, con el precio de su infamia adquirió un terreno,</a:t>
            </a:r>
            <a:r>
              <a:rPr lang="es-ES" b="1" dirty="0">
                <a:latin typeface="Maiandra GD" panose="020E0502030308020204" pitchFamily="34" charset="0"/>
              </a:rPr>
              <a:t> y cayendo de cabeza se reventó por el medio, y todas sus entrañas se derramaron.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amor al dinero.</a:t>
            </a:r>
          </a:p>
        </p:txBody>
      </p:sp>
    </p:spTree>
    <p:extLst>
      <p:ext uri="{BB962C8B-B14F-4D97-AF65-F5344CB8AC3E}">
        <p14:creationId xmlns:p14="http://schemas.microsoft.com/office/powerpoint/2010/main" val="700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Posiblemente todos los testigos que llegaron también lo hicieron por dinero no me sorprendería eso.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Mateo.26:59-61.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los principales sacerdotes y todo el concilio procuraban obtener falso testimonio</a:t>
            </a:r>
            <a:r>
              <a:rPr lang="es-ES" b="1" dirty="0">
                <a:latin typeface="Maiandra GD" panose="020E0502030308020204" pitchFamily="34" charset="0"/>
              </a:rPr>
              <a:t> contra Jesús, con el fin de darle muerte,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V.60. 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no lo hallaron a pesar de que se presentaron muchos falsos testigos.</a:t>
            </a:r>
            <a:r>
              <a:rPr lang="es-ES" b="1" dirty="0">
                <a:latin typeface="Maiandra GD" panose="020E0502030308020204" pitchFamily="34" charset="0"/>
              </a:rPr>
              <a:t> Pero más tarde se presentaron dos,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V.61.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dijeron: Este declaró: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"Yo puedo destruir el templo de Dios y en tres días reedificarlo.</a:t>
            </a:r>
            <a:r>
              <a:rPr lang="es-ES" b="1" dirty="0">
                <a:latin typeface="Maiandra GD" panose="020E0502030308020204" pitchFamily="34" charset="0"/>
              </a:rPr>
              <a:t>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amor al dinero puede pervertir la verdad, lo ha hecho y lo seguirá haciendo.</a:t>
            </a:r>
          </a:p>
        </p:txBody>
      </p:sp>
    </p:spTree>
    <p:extLst>
      <p:ext uri="{BB962C8B-B14F-4D97-AF65-F5344CB8AC3E}">
        <p14:creationId xmlns:p14="http://schemas.microsoft.com/office/powerpoint/2010/main" val="22907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peligro de esta mentira, a los soldados les podía costar la vida.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Mateo.28:14.</a:t>
            </a:r>
          </a:p>
          <a:p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Y si esto llega a oídos del gobernador, nosotros lo convenceremos</a:t>
            </a:r>
            <a:r>
              <a:rPr lang="es-ES" b="1" dirty="0">
                <a:latin typeface="Maiandra GD" panose="020E0502030308020204" pitchFamily="34" charset="0"/>
              </a:rPr>
              <a:t> y os evitaremos dificultades.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Según la ley del ejercito Romano, si un soldado se dormía en plena actividad y el preso se escapaba, Él tenía que pagar con su propia vida.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Hechos.12:19.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Herodes, después de buscarlo y no encontrarlo,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interrogó a los guardias y ordenó que los llevaran para ejecutarlos.</a:t>
            </a:r>
            <a:r>
              <a:rPr lang="es-ES" b="1" dirty="0">
                <a:latin typeface="Maiandra GD" panose="020E0502030308020204" pitchFamily="34" charset="0"/>
              </a:rPr>
              <a:t> Después descendió de Judea a Cesarea, y se quedó allí por un tiempo.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mismo iba hacer el carcelero de Filipo.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Hechos.16:27.</a:t>
            </a:r>
          </a:p>
        </p:txBody>
      </p:sp>
    </p:spTree>
    <p:extLst>
      <p:ext uri="{BB962C8B-B14F-4D97-AF65-F5344CB8AC3E}">
        <p14:creationId xmlns:p14="http://schemas.microsoft.com/office/powerpoint/2010/main" val="38991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despertar el carcelero y ver abiertas todas las puertas de la cárcel,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sacó su espada y se iba a matar, creyendo que los prisioneros se habían escapado.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sabia que si habían escapado algunos de </a:t>
            </a:r>
            <a:r>
              <a:rPr lang="es-ES" b="1">
                <a:latin typeface="Maiandra GD" panose="020E0502030308020204" pitchFamily="34" charset="0"/>
              </a:rPr>
              <a:t>los presos </a:t>
            </a:r>
            <a:r>
              <a:rPr lang="es-ES" b="1" dirty="0">
                <a:latin typeface="Maiandra GD" panose="020E0502030308020204" pitchFamily="34" charset="0"/>
              </a:rPr>
              <a:t>Él tenia que pagar con su propia vida.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 Reyes.20:38-40.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el profeta se fue y esperó al rey en el camino;</a:t>
            </a:r>
            <a:r>
              <a:rPr lang="es-ES" b="1" dirty="0">
                <a:latin typeface="Maiandra GD" panose="020E0502030308020204" pitchFamily="34" charset="0"/>
              </a:rPr>
              <a:t> se había disfrazado con una venda sobre los ojos.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V.39.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el rey pasaba, clamó al rey y dijo: Tu siervo fue al centro de la batalla; y he aquí, un hombre se apartó de las filas y me trajo a uno,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me dijo: "Guarda a este hombre; si por alguna razón llega a faltar, entonces tu vida responderá por su vida</a:t>
            </a:r>
            <a:r>
              <a:rPr lang="es-ES" b="1" dirty="0">
                <a:latin typeface="Maiandra GD" panose="020E0502030308020204" pitchFamily="34" charset="0"/>
              </a:rPr>
              <a:t> o pagarás un talento de plata."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V.40.</a:t>
            </a:r>
          </a:p>
        </p:txBody>
      </p:sp>
    </p:spTree>
    <p:extLst>
      <p:ext uri="{BB962C8B-B14F-4D97-AF65-F5344CB8AC3E}">
        <p14:creationId xmlns:p14="http://schemas.microsoft.com/office/powerpoint/2010/main" val="14219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mientras tu siervo estaba ocupado aquí y allá, él desapareció.</a:t>
            </a:r>
            <a:r>
              <a:rPr lang="es-ES" b="1" dirty="0">
                <a:latin typeface="Maiandra GD" panose="020E0502030308020204" pitchFamily="34" charset="0"/>
              </a:rPr>
              <a:t> Y el rey de Israel le dijo: Así será tu sentencia; tú mismo lo has decidido.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Esa era la sentencia que corría Él soldado que se durmiera en su trabajo si Él preso se escapaba.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sacerdotes los convencen, diciendo nosotros hablaremos no se preocupen.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los políticos corruptos se entienden.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tales tienen su precio, y el dinero tiene poder para todo.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¿Pero como confiar en estos hombres?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cuando Judas fue a ellos, ellos respondieron: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Mateo.27:4.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diciendo: He pecado entregando sangre inocente. Pero ellos dijeron: A nosotros,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¿qué? ¡Allá tú!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3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¿Quién les aseguraba a estos soldados que no podían hacer lo mismo con ellos?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las personas son corruptas no le importa la vida y situación de los demás.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soldados se fueron confiando en las palabras de Ellos.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Mateo.28:15.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Ellos tomaron el dinero e hicieron como se les había instruido.</a:t>
            </a:r>
            <a:r>
              <a:rPr lang="es-ES" b="1" dirty="0">
                <a:latin typeface="Maiandra GD" panose="020E0502030308020204" pitchFamily="34" charset="0"/>
              </a:rPr>
              <a:t> Y este dicho se divulgó extensamente entre los judíos hasta hoy.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mentira se divulgo, se expandió por todas partes.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creyeron esta mentira, esta falsedad.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aun así el evangelio se expandió mas rápido y mas extensa que esta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la verdad va salir victoriosa sobre la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siempre va a triunfar sobre Satanás.</a:t>
            </a:r>
          </a:p>
        </p:txBody>
      </p:sp>
    </p:spTree>
    <p:extLst>
      <p:ext uri="{BB962C8B-B14F-4D97-AF65-F5344CB8AC3E}">
        <p14:creationId xmlns:p14="http://schemas.microsoft.com/office/powerpoint/2010/main" val="17880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Nada podemos hacer contra verdad.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Corintios.13:8.</a:t>
            </a:r>
          </a:p>
          <a:p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Porque nada podemos hacer contra la verdad,</a:t>
            </a:r>
            <a:r>
              <a:rPr lang="es-ES" b="1" dirty="0">
                <a:latin typeface="Maiandra GD" panose="020E0502030308020204" pitchFamily="34" charset="0"/>
              </a:rPr>
              <a:t> sino sólo a favor de la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verdad siempre saldrá victoriosa, no importa quien este detrás de la mentira, nunca, nunca podrá con la verdad.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verdad siempre saldrá a luz para glorificar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mentira nunca podrá vencer la verdad.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Podremos pensar y creer que la mentira esta triunfando, pero no es cierto.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verdad triunfara siempre sobre la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Creamos y defendamos siempre la verdad cueste lo que cueste.</a:t>
            </a:r>
          </a:p>
        </p:txBody>
      </p:sp>
    </p:spTree>
    <p:extLst>
      <p:ext uri="{BB962C8B-B14F-4D97-AF65-F5344CB8AC3E}">
        <p14:creationId xmlns:p14="http://schemas.microsoft.com/office/powerpoint/2010/main" val="1104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A24F6F-9DA8-C633-2E50-E60E4A67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A5D216A-318B-BE73-29B6-87A51B07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111318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CONCLUSIÓN: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C6CC1-BDA8-F4F8-8331-0DA97207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13183"/>
            <a:ext cx="9143999" cy="574481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Los soldados que vigilando la tumba de Jesús vieron, fueron testigos de lo que sucedió ese primer día de la semana.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pudieron obrar en favor de la verdad, pero el amor al dinero, los convenció para inventar una mentira que les podía costar la vida de ellos.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mentira nunca podrá vencer la verdad, la verdad siempre triunfara sobre la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Creamos en la verdad de la resurrección de Jesús quien demostró presentándose a muchas personas que había resucitado.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Esa es la verdadera verdad que nos presenta Dios.</a:t>
            </a:r>
          </a:p>
        </p:txBody>
      </p:sp>
    </p:spTree>
    <p:extLst>
      <p:ext uri="{BB962C8B-B14F-4D97-AF65-F5344CB8AC3E}">
        <p14:creationId xmlns:p14="http://schemas.microsoft.com/office/powerpoint/2010/main" val="23488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A24F6F-9DA8-C633-2E50-E60E4A67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9A1A00E-2D75-ECA6-340D-9E520C32248C}"/>
              </a:ext>
            </a:extLst>
          </p:cNvPr>
          <p:cNvSpPr/>
          <p:nvPr/>
        </p:nvSpPr>
        <p:spPr>
          <a:xfrm>
            <a:off x="0" y="5764696"/>
            <a:ext cx="9144000" cy="10933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1D67DB-47B2-9422-E625-E05C9838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de miedo a él los guardias temblaron</a:t>
            </a:r>
            <a:r>
              <a:rPr lang="es-ES" b="1" dirty="0">
                <a:latin typeface="Maiandra GD" panose="020E0502030308020204" pitchFamily="34" charset="0"/>
              </a:rPr>
              <a:t> y se quedaron como muertos.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lo vieron, ellos fueron testigos de lo que sucedió.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lo lamentable es la actitud de los ancianos, en vez de aceptar lo que estos soldados vivieron, no lo hicieron, más bien inventan una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sobornan para que los soldados mientan.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se vende la gente por dinero no importándoles si su vida esta en peligro o no?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Mateo.28:12-13.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después de reunirse con los ancianos y deliberar con ellos,</a:t>
            </a:r>
            <a:r>
              <a:rPr lang="es-ES" b="1" dirty="0">
                <a:latin typeface="Maiandra GD" panose="020E0502030308020204" pitchFamily="34" charset="0"/>
              </a:rPr>
              <a:t> dieron una gran cantidad de dinero a los soldados,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V.13.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diciendo: Decid esto: "Sus discípulos vinieron de noche y robaron el cuerpo</a:t>
            </a:r>
            <a:r>
              <a:rPr lang="es-ES" b="1" dirty="0">
                <a:latin typeface="Maiandra GD" panose="020E0502030308020204" pitchFamily="34" charset="0"/>
              </a:rPr>
              <a:t> mientras nosotros dormíamos." </a:t>
            </a:r>
          </a:p>
        </p:txBody>
      </p:sp>
      <p:sp>
        <p:nvSpPr>
          <p:cNvPr id="3" name="Globo: línea 2">
            <a:extLst>
              <a:ext uri="{FF2B5EF4-FFF2-40B4-BE49-F238E27FC236}">
                <a16:creationId xmlns:a16="http://schemas.microsoft.com/office/drawing/2014/main" id="{2ABEFEE5-AB3A-2A83-D2BF-B668977C042F}"/>
              </a:ext>
            </a:extLst>
          </p:cNvPr>
          <p:cNvSpPr/>
          <p:nvPr/>
        </p:nvSpPr>
        <p:spPr>
          <a:xfrm>
            <a:off x="6493566" y="3326295"/>
            <a:ext cx="2650434" cy="728869"/>
          </a:xfrm>
          <a:prstGeom prst="borderCallout1">
            <a:avLst>
              <a:gd name="adj1" fmla="val 18750"/>
              <a:gd name="adj2" fmla="val -8333"/>
              <a:gd name="adj3" fmla="val 122694"/>
              <a:gd name="adj4" fmla="val 3387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Trazar un plan.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¿Cómo podía ser posible que los discípulos robaran el cuerpo?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Primero:</a:t>
            </a:r>
            <a:r>
              <a:rPr lang="es-ES" b="1" dirty="0">
                <a:latin typeface="Maiandra GD" panose="020E0502030308020204" pitchFamily="34" charset="0"/>
              </a:rPr>
              <a:t> Ellos aseguraron el sepulcro.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Mateo.27:62-66.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día siguiente, que es el día después de la preparación,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se reunieron ante Pilato los principales sacerdotes y los fariseos,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V.63.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le dijeron: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nos acordamos que cuando aquel engañador aún vivía, dijo: "Después de tres días resucitaré."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V.64.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Por eso, ordena que el sepulcro quede asegurado hasta el tercer día,</a:t>
            </a:r>
            <a:r>
              <a:rPr lang="es-ES" b="1" dirty="0">
                <a:latin typeface="Maiandra GD" panose="020E0502030308020204" pitchFamily="34" charset="0"/>
              </a:rPr>
              <a:t> no sea que vengan sus discípulos, se lo roben, y digan al pueblo: "Ha resucitado de entre los muertos"; y el último engaño será peor que el primero. </a:t>
            </a:r>
          </a:p>
        </p:txBody>
      </p:sp>
    </p:spTree>
    <p:extLst>
      <p:ext uri="{BB962C8B-B14F-4D97-AF65-F5344CB8AC3E}">
        <p14:creationId xmlns:p14="http://schemas.microsoft.com/office/powerpoint/2010/main" val="39037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V.65. 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Pilato les dijo: Una guardia tenéis; id, aseguradla</a:t>
            </a:r>
            <a:r>
              <a:rPr lang="es-ES" b="1" dirty="0">
                <a:latin typeface="Maiandra GD" panose="020E0502030308020204" pitchFamily="34" charset="0"/>
              </a:rPr>
              <a:t> como vosotros sabéis.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V.66.</a:t>
            </a:r>
          </a:p>
          <a:p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Y fueron y aseguraron el sepulcro; y además de poner la guardia,</a:t>
            </a:r>
            <a:r>
              <a:rPr lang="es-ES" b="1" dirty="0">
                <a:latin typeface="Maiandra GD" panose="020E0502030308020204" pitchFamily="34" charset="0"/>
              </a:rPr>
              <a:t> sellaron la piedra.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mismo aseguraron el sepulcro.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podían los apóstoles llegar allí sin que los soldados no los vieran y los detuvieran o matarlos?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Segundo:</a:t>
            </a:r>
            <a:r>
              <a:rPr lang="es-ES" b="1" dirty="0">
                <a:latin typeface="Maiandra GD" panose="020E0502030308020204" pitchFamily="34" charset="0"/>
              </a:rPr>
              <a:t> Los apóstoles todos habían huido con miedo, temor no querían ni salir.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Juan.20:19.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Al atardecer de aquel primer día de la semana, estando reunidos los discípulos a puerta cerrada por temor a los judíos,</a:t>
            </a:r>
            <a:r>
              <a:rPr lang="es-ES" b="1" dirty="0">
                <a:latin typeface="Maiandra GD" panose="020E0502030308020204" pitchFamily="34" charset="0"/>
              </a:rPr>
              <a:t> entró Jesús y, poniéndose en medio de ellos, los saludó. ¡La paz sea con ustedes! </a:t>
            </a:r>
          </a:p>
        </p:txBody>
      </p:sp>
    </p:spTree>
    <p:extLst>
      <p:ext uri="{BB962C8B-B14F-4D97-AF65-F5344CB8AC3E}">
        <p14:creationId xmlns:p14="http://schemas.microsoft.com/office/powerpoint/2010/main" val="161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¿Iban ellos a tener el valor para enfrentar a estos soldados?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Claro que no, ellos estaban con miedo y estaban escondidos, a puertas cerradas por temor a los judíos.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Estaban desparramados y Pedro aun le negó.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¿Quién podría creer que tales hombres tan desalentados y miedosos se atreverían a intentar tal cosa?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Habrían tenido que llegar al sepulcro, quebrar el sello, remover la “muy grande” piedra, y sacar el cuerpo sin despertar a los guardas.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Sería mucho más difícil creer esta mentira que aceptar la sencilla verdad tan obvia de la resurrección.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Tercero:</a:t>
            </a:r>
            <a:r>
              <a:rPr lang="es-ES" b="1" dirty="0">
                <a:latin typeface="Maiandra GD" panose="020E0502030308020204" pitchFamily="34" charset="0"/>
              </a:rPr>
              <a:t> Si esto hubiera sido cierto que los discípulos robaron el cuerpo de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¿Con qué propósito habrían robado el cuerpo? </a:t>
            </a:r>
          </a:p>
        </p:txBody>
      </p:sp>
    </p:spTree>
    <p:extLst>
      <p:ext uri="{BB962C8B-B14F-4D97-AF65-F5344CB8AC3E}">
        <p14:creationId xmlns:p14="http://schemas.microsoft.com/office/powerpoint/2010/main" val="63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 hubieran logrado robar el cuerpo, y si hubieran dicho que Jesús había resucitado.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¿Quién les habría creído si no podían presentar a Jesús vivo?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podían ellos afirmar que Jesús resucito, si nadie lo podía ver, esa mentira no tenia lógica, no tiene contundencia y no hubiera tenido ningún efecto en otras personas que no lo vieron resucitado.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realmente sucedió.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 Corintios.15:5-8.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se apareció a Cefas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después a los doce;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Apareció a más de 500.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luego se apareció a más de quinientos hermanos a la vez,</a:t>
            </a:r>
            <a:r>
              <a:rPr lang="es-ES" b="1" dirty="0">
                <a:latin typeface="Maiandra GD" panose="020E0502030308020204" pitchFamily="34" charset="0"/>
              </a:rPr>
              <a:t> la mayoría de los cuales viven aún, pero algunos ya duermen; </a:t>
            </a:r>
          </a:p>
        </p:txBody>
      </p:sp>
    </p:spTree>
    <p:extLst>
      <p:ext uri="{BB962C8B-B14F-4D97-AF65-F5344CB8AC3E}">
        <p14:creationId xmlns:p14="http://schemas.microsoft.com/office/powerpoint/2010/main" val="21744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 Jacobo y a los apóstoles.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después se apareció a Jacobo,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luego a todos los apóstoles,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V.8.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al último de todos, como a uno nacido fuera de tiempo,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se me apareció también a mí.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ultimo fue al apóstol Pablo.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fue lo que causo impacto hasta el día de hoy porque se apareció después de morir a muchas personas.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lamentable todo lo que se hizo por dinero.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las escrituras nos advierten lo malo que puede hacer el amor al dinero.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 Timoteo.6:9-10.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Pero los que quieren enriquecerse caen en tentación</a:t>
            </a:r>
            <a:r>
              <a:rPr lang="es-ES" b="1" dirty="0">
                <a:latin typeface="Maiandra GD" panose="020E0502030308020204" pitchFamily="34" charset="0"/>
              </a:rPr>
              <a:t> y lazo y en muchos deseos necios y dañosos que hunden a los hombres en la ruina y en la perdición.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Porque la raíz de todos los males es el amor al dinero,</a:t>
            </a:r>
            <a:r>
              <a:rPr lang="es-ES" b="1" dirty="0">
                <a:latin typeface="Maiandra GD" panose="020E0502030308020204" pitchFamily="34" charset="0"/>
              </a:rPr>
              <a:t> por el cual, codiciándolo algunos, se extraviaron de la fe y se torturaron con muchos dolores.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raíz de todos los males es el amor al dinero.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se extravió, se perdió por amor al dinero.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Mateo.26:14-16.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uno de los doce, 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llamado Judas Iscariote, fue a los principales sacerdotes,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V.15.</a:t>
            </a:r>
          </a:p>
        </p:txBody>
      </p:sp>
    </p:spTree>
    <p:extLst>
      <p:ext uri="{BB962C8B-B14F-4D97-AF65-F5344CB8AC3E}">
        <p14:creationId xmlns:p14="http://schemas.microsoft.com/office/powerpoint/2010/main" val="16723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3BD55E-940F-2C11-337F-8AFACA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74482E-881D-F2BA-6DA7-9A56674B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dijo: ¿Qué estáis dispuestos a darme para que yo os lo entregue?</a:t>
            </a:r>
            <a:r>
              <a:rPr lang="es-ES" b="1" dirty="0">
                <a:latin typeface="Maiandra GD" panose="020E0502030308020204" pitchFamily="34" charset="0"/>
              </a:rPr>
              <a:t> Y ellos le pesaron treinta piezas de plata.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desde entonces buscaba una oportunidad</a:t>
            </a:r>
            <a:r>
              <a:rPr lang="es-ES" b="1" dirty="0">
                <a:latin typeface="Maiandra GD" panose="020E0502030308020204" pitchFamily="34" charset="0"/>
              </a:rPr>
              <a:t> para entregarle.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siempre amo el dinero.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Juan.12:4-6.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Judas Iscariote, uno de sus discípulos,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 que le iba a entregar, dijo*: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V.5.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¿Por qué no se vendió este perfume por trescientos</a:t>
            </a:r>
            <a:r>
              <a:rPr lang="es-ES" b="1" dirty="0">
                <a:latin typeface="Maiandra GD" panose="020E0502030308020204" pitchFamily="34" charset="0"/>
              </a:rPr>
              <a:t> denarios y se dio a los pobres? </a:t>
            </a:r>
          </a:p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dijo esto, no porque se preocupara por los pobres, sino porque era un ladrón,</a:t>
            </a:r>
            <a:r>
              <a:rPr lang="es-ES" b="1" dirty="0">
                <a:latin typeface="Maiandra GD" panose="020E0502030308020204" pitchFamily="34" charset="0"/>
              </a:rPr>
              <a:t> y como tenía la bolsa del dinero, sustraía de lo que se echaba en ella. </a:t>
            </a:r>
          </a:p>
        </p:txBody>
      </p:sp>
    </p:spTree>
    <p:extLst>
      <p:ext uri="{BB962C8B-B14F-4D97-AF65-F5344CB8AC3E}">
        <p14:creationId xmlns:p14="http://schemas.microsoft.com/office/powerpoint/2010/main" val="15045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2172</Words>
  <Application>Microsoft Office PowerPoint</Application>
  <PresentationFormat>Presentación en pantalla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Maiandra GD</vt:lpstr>
      <vt:lpstr>Tema de Office</vt:lpstr>
      <vt:lpstr>EL INFORME DE LOS SOLDADOS. MATEO.28:11-15.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INFORME DE LOS SOLDADOS. MATEO.28:11-15.</dc:title>
  <dc:creator>Mario Moreno</dc:creator>
  <cp:lastModifiedBy>Mario Moreno</cp:lastModifiedBy>
  <cp:revision>3</cp:revision>
  <dcterms:created xsi:type="dcterms:W3CDTF">2022-06-07T03:20:54Z</dcterms:created>
  <dcterms:modified xsi:type="dcterms:W3CDTF">2022-06-18T23:28:03Z</dcterms:modified>
</cp:coreProperties>
</file>