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  <p:sldId id="261" r:id="rId6"/>
    <p:sldId id="263" r:id="rId7"/>
    <p:sldId id="264" r:id="rId8"/>
    <p:sldId id="265" r:id="rId9"/>
    <p:sldId id="266" r:id="rId10"/>
    <p:sldId id="267" r:id="rId11"/>
    <p:sldId id="262" r:id="rId12"/>
    <p:sldId id="269" r:id="rId13"/>
    <p:sldId id="274" r:id="rId14"/>
    <p:sldId id="273" r:id="rId15"/>
    <p:sldId id="272" r:id="rId16"/>
    <p:sldId id="271" r:id="rId17"/>
    <p:sldId id="268" r:id="rId18"/>
    <p:sldId id="282" r:id="rId19"/>
    <p:sldId id="275" r:id="rId20"/>
    <p:sldId id="281" r:id="rId21"/>
    <p:sldId id="280" r:id="rId22"/>
    <p:sldId id="285" r:id="rId23"/>
    <p:sldId id="289" r:id="rId24"/>
    <p:sldId id="288" r:id="rId25"/>
    <p:sldId id="287" r:id="rId26"/>
    <p:sldId id="286" r:id="rId27"/>
    <p:sldId id="279" r:id="rId28"/>
    <p:sldId id="278" r:id="rId29"/>
    <p:sldId id="277" r:id="rId30"/>
    <p:sldId id="283" r:id="rId31"/>
    <p:sldId id="276" r:id="rId32"/>
    <p:sldId id="284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FF0066"/>
    <a:srgbClr val="99FF9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C49D-47CE-4C87-B18D-EDC1F1E426F2}" type="datetimeFigureOut">
              <a:rPr lang="es-NI" smtClean="0"/>
              <a:t>30/12/2024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8434D-B037-431D-97A7-1BEEE1295E4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59231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C49D-47CE-4C87-B18D-EDC1F1E426F2}" type="datetimeFigureOut">
              <a:rPr lang="es-NI" smtClean="0"/>
              <a:t>30/12/2024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8434D-B037-431D-97A7-1BEEE1295E4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226479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C49D-47CE-4C87-B18D-EDC1F1E426F2}" type="datetimeFigureOut">
              <a:rPr lang="es-NI" smtClean="0"/>
              <a:t>30/12/2024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8434D-B037-431D-97A7-1BEEE1295E4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881874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C49D-47CE-4C87-B18D-EDC1F1E426F2}" type="datetimeFigureOut">
              <a:rPr lang="es-NI" smtClean="0"/>
              <a:t>30/12/2024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8434D-B037-431D-97A7-1BEEE1295E4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076876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C49D-47CE-4C87-B18D-EDC1F1E426F2}" type="datetimeFigureOut">
              <a:rPr lang="es-NI" smtClean="0"/>
              <a:t>30/12/2024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8434D-B037-431D-97A7-1BEEE1295E4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388215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C49D-47CE-4C87-B18D-EDC1F1E426F2}" type="datetimeFigureOut">
              <a:rPr lang="es-NI" smtClean="0"/>
              <a:t>30/12/2024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8434D-B037-431D-97A7-1BEEE1295E4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264354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C49D-47CE-4C87-B18D-EDC1F1E426F2}" type="datetimeFigureOut">
              <a:rPr lang="es-NI" smtClean="0"/>
              <a:t>30/12/2024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8434D-B037-431D-97A7-1BEEE1295E4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571992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C49D-47CE-4C87-B18D-EDC1F1E426F2}" type="datetimeFigureOut">
              <a:rPr lang="es-NI" smtClean="0"/>
              <a:t>30/12/2024</a:t>
            </a:fld>
            <a:endParaRPr lang="es-N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8434D-B037-431D-97A7-1BEEE1295E4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484780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C49D-47CE-4C87-B18D-EDC1F1E426F2}" type="datetimeFigureOut">
              <a:rPr lang="es-NI" smtClean="0"/>
              <a:t>30/12/2024</a:t>
            </a:fld>
            <a:endParaRPr lang="es-N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8434D-B037-431D-97A7-1BEEE1295E4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172879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C49D-47CE-4C87-B18D-EDC1F1E426F2}" type="datetimeFigureOut">
              <a:rPr lang="es-NI" smtClean="0"/>
              <a:t>30/12/2024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8434D-B037-431D-97A7-1BEEE1295E4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604700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C49D-47CE-4C87-B18D-EDC1F1E426F2}" type="datetimeFigureOut">
              <a:rPr lang="es-NI" smtClean="0"/>
              <a:t>30/12/2024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8434D-B037-431D-97A7-1BEEE1295E4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040758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FC49D-47CE-4C87-B18D-EDC1F1E426F2}" type="datetimeFigureOut">
              <a:rPr lang="es-NI" smtClean="0"/>
              <a:t>30/12/2024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8434D-B037-431D-97A7-1BEEE1295E4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547327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rmAutofit/>
          </a:bodyPr>
          <a:lstStyle/>
          <a:p>
            <a:pPr algn="ctr"/>
            <a: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JOVEN TIMOTEO.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/>
          <a:lstStyle/>
          <a:p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INTRODUCCIÓN: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Él joven Timoteo es un digno ejemplo de imitar.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 sus cualidades como cristiano.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Su mismo nombre Timoteo- Significa-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“Honrando a Dios”.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Timoteo era un joven de madre Judía y padre Griego.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Ósea era un hijo de un matrimonio mixto.</a:t>
            </a:r>
          </a:p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Hechos.16:1.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1859724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rmAutofit/>
          </a:bodyPr>
          <a:lstStyle/>
          <a:p>
            <a:pPr algn="ctr"/>
            <a:r>
              <a:rPr lang="es-ES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ERA DE BUENA REPUTACIÓN ENTRE LOS HERMANOS. HECHOS.16:1-2.</a:t>
            </a:r>
            <a:endParaRPr lang="es-NI" sz="3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¿Hermanos que testimonio estamos dando nosotros en la iglesia- nuestra casa- en nuestra vecindad?.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Dios desea que estemos dando un buen testimonio para que la palabra de Dios no sea blasfemada por nosotros.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Tito.2:5.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 que sean prudentes, puras, hacendosas en el hogar, amables, sujetas a sus maridos,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FF99"/>
                </a:highlight>
                <a:latin typeface="Maiandra GD" panose="020E0502030308020204" pitchFamily="34" charset="0"/>
              </a:rPr>
              <a:t>para que la palabra de Dios no sea blasfemada.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 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3528649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rmAutofit/>
          </a:bodyPr>
          <a:lstStyle/>
          <a:p>
            <a:pPr algn="ctr"/>
            <a:r>
              <a:rPr lang="es-ES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ERA DE BUENA REPUTACIÓN ENTRE LOS HERMANOS. HECHOS.16:1-2.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 lnSpcReduction="10000"/>
          </a:bodyPr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 Timoteo.6:1.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Todos los que están bajo yugo como esclavos, consideren a sus propios amos como dignos de todo honor,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99FF"/>
                </a:highlight>
                <a:latin typeface="Maiandra GD" panose="020E0502030308020204" pitchFamily="34" charset="0"/>
              </a:rPr>
              <a:t>para que el nombre de Dios y nuestra doctrina no sean blasfemados.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Seamos de buen ejemplo para los demás.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Que los demás puedan hablar bien de nosotros.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Así como los hermanos hablaban bien de Timoteo.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Imitemos su ejemplo.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92D050"/>
          </a:solidFill>
        </p:spPr>
      </p:pic>
    </p:spTree>
    <p:extLst>
      <p:ext uri="{BB962C8B-B14F-4D97-AF65-F5344CB8AC3E}">
        <p14:creationId xmlns:p14="http://schemas.microsoft.com/office/powerpoint/2010/main" val="3330163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rmAutofit/>
          </a:bodyPr>
          <a:lstStyle/>
          <a:p>
            <a:pPr algn="ctr"/>
            <a:r>
              <a:rPr lang="es-ES" sz="3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NO BUSCABA SUS PROPIOS INTERESES, SINO EL DE LOS DEMÁS. FILIPENSES.2:19-21.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Pero espero en el Señor Jesús enviarles pronto a Timoteo,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a fin de que yo también sea alentado al saber de la condición de ustedes.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V.20.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 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Pues a nadie más tengo del mismo sentir y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que esté sinceramente interesado en el bienestar de ustedes.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V.21.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 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Porque todos buscan sus propios intereses,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no los de Cristo Jesús. 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00B050"/>
          </a:solidFill>
        </p:spPr>
      </p:pic>
    </p:spTree>
    <p:extLst>
      <p:ext uri="{BB962C8B-B14F-4D97-AF65-F5344CB8AC3E}">
        <p14:creationId xmlns:p14="http://schemas.microsoft.com/office/powerpoint/2010/main" val="3299718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rmAutofit/>
          </a:bodyPr>
          <a:lstStyle/>
          <a:p>
            <a:pPr algn="ctr"/>
            <a:r>
              <a:rPr lang="es-ES" sz="3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NO BUSCABA SUS PROPIOS INTERESES, SINO EL DE LOS DEMÁS. FILIPENSES.2:19-21.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Él apóstol Pablo confiaba mucho en Timoteo porque este no buscaba sus propios intereses, sino Él de los hermanos.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Timoteo tenía Él mismo sentir de Pablo.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V.20.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Pues a nadie más tengo del mismo sentir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que esté sinceramente interesado en el bienestar de ustedes.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estaba interesado en el bienestar de los demás.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0070C0"/>
          </a:solidFill>
        </p:spPr>
      </p:pic>
    </p:spTree>
    <p:extLst>
      <p:ext uri="{BB962C8B-B14F-4D97-AF65-F5344CB8AC3E}">
        <p14:creationId xmlns:p14="http://schemas.microsoft.com/office/powerpoint/2010/main" val="4104728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rmAutofit/>
          </a:bodyPr>
          <a:lstStyle/>
          <a:p>
            <a:pPr algn="ctr"/>
            <a:r>
              <a:rPr lang="es-ES" sz="3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NO BUSCABA SUS PROPIOS INTERESES, SINO EL DE LOS DEMÁS. FILIPENSES.2:19-21.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 en Él suyo propio.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Muchos buscan sus propios intereses.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 qué son egoístas.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V.21.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Porque todos buscan sus propios intereses,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no los de Cristo Jesús. 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Pero Timoteo no lo era, imitaba al Apóstol Pablo en esta cualidad, virtud.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Nosotros debemos de buscar el interés de los demás no Él nuestro.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002060"/>
          </a:solidFill>
        </p:spPr>
      </p:pic>
    </p:spTree>
    <p:extLst>
      <p:ext uri="{BB962C8B-B14F-4D97-AF65-F5344CB8AC3E}">
        <p14:creationId xmlns:p14="http://schemas.microsoft.com/office/powerpoint/2010/main" val="1275386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rmAutofit/>
          </a:bodyPr>
          <a:lstStyle/>
          <a:p>
            <a:pPr algn="ctr"/>
            <a:r>
              <a:rPr lang="es-ES" sz="3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NO BUSCABA SUS PROPIOS INTERESES, SINO EL DE LOS DEMÁS. FILIPENSES.2:19-21.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/>
          </a:bodyPr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Filipenses.2:4.</a:t>
            </a:r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no buscando cada uno sus propios intereses,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sino más bien los intereses de los demás. 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Debemos de agradar a los demás, no a nosotros mismos.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Romanos.15:1-2.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Así que, nosotros los que somos fuertes, debemos sobrellevar las flaquezas de los débiles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y no agradarnos a nosotros mismos.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V.2.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   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7030A0"/>
          </a:solidFill>
        </p:spPr>
      </p:pic>
    </p:spTree>
    <p:extLst>
      <p:ext uri="{BB962C8B-B14F-4D97-AF65-F5344CB8AC3E}">
        <p14:creationId xmlns:p14="http://schemas.microsoft.com/office/powerpoint/2010/main" val="1085388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rmAutofit/>
          </a:bodyPr>
          <a:lstStyle/>
          <a:p>
            <a:pPr algn="ctr"/>
            <a:r>
              <a:rPr lang="es-ES" sz="3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NO BUSCABA SUS PROPIOS INTERESES, SINO EL DE LOS DEMÁS. FILIPENSES.2:19-21.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/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Cada uno de nosotros agrade a su prójimo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en lo que es bueno para su edificación.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Él apóstol Pablo no buscaba su propio beneficio, sino Él de los demás.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 Corintios.10:33.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así como también yo procuro agradar a todos en todo,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no buscando mi propio beneficio, sino el de muchos,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para que sean salvos. 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 buscaba interés propio.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411486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rmAutofit/>
          </a:bodyPr>
          <a:lstStyle/>
          <a:p>
            <a:pPr algn="ctr"/>
            <a:r>
              <a:rPr lang="es-ES" sz="3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NO BUSCABA SUS PROPIOS INTERESES, SINO EL DE LOS DEMÁS. FILIPENSES.2:19-21.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Él buscar nuestros propios intereses no es del amor.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“Por qué el amor no busca lo suyo”.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 Corintios.13:5.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 se porta indecorosamente;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no busca lo suyo,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no se irrita, no toma en cuenta el mal recibido. 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 eso debemos de buscar el bien de los demás, no el nuestro.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 Corintios.10:24.</a:t>
            </a:r>
            <a:endParaRPr lang="es-NI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00FF"/>
              </a:highlight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C00000"/>
          </a:solidFill>
        </p:spPr>
      </p:pic>
    </p:spTree>
    <p:extLst>
      <p:ext uri="{BB962C8B-B14F-4D97-AF65-F5344CB8AC3E}">
        <p14:creationId xmlns:p14="http://schemas.microsoft.com/office/powerpoint/2010/main" val="53107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rmAutofit/>
          </a:bodyPr>
          <a:lstStyle/>
          <a:p>
            <a:pPr algn="ctr"/>
            <a:r>
              <a:rPr lang="es-ES" sz="3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NO BUSCABA SUS PROPIOS INTERESES, SINO EL DE LOS DEMÁS. FILIPENSES.2:19-21.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Nadie busque su propio bien,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sino el de su prójimo. 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Hermanos imitemos a Timoteo que no buscaba sus propios intereses, sino Él de sus hermanos en la fe.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De la misma manera cada uno de nosotros debemos de buscar el bien espiritual de los demás siempre.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Preocuparnos por la situación espiritual de cada hermano y ayudarle siempre.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FFC000"/>
          </a:solidFill>
        </p:spPr>
      </p:pic>
    </p:spTree>
    <p:extLst>
      <p:ext uri="{BB962C8B-B14F-4D97-AF65-F5344CB8AC3E}">
        <p14:creationId xmlns:p14="http://schemas.microsoft.com/office/powerpoint/2010/main" val="102597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ERA FIEL AL SEÑOR. </a:t>
            </a: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 CORINTIOS.4:17.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/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7C80"/>
                </a:highlight>
                <a:latin typeface="Maiandra GD" panose="020E0502030308020204" pitchFamily="34" charset="0"/>
              </a:rPr>
              <a:t>Por esta razón les he enviado a Timoteo, que es mi hijo amado y fiel en el Señor.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Él les recordará mis caminos, los caminos en Cristo, tal como yo enseño en todas partes, en cada iglesia. 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Otra de las cualidades de Timoteo es que era fiel al Señor en todos sus caminos.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Nosotros debemos ser fieles al Señor.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Hechos.11:23.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1683037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rmAutofit/>
          </a:bodyPr>
          <a:lstStyle/>
          <a:p>
            <a:pPr algn="ctr"/>
            <a:r>
              <a:rPr lang="es-ES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INTRODUCCIÓN:</a:t>
            </a: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Pablo llegó también a Derbe y a Listra. Y estaba allí cierto discípulo llamado Timoteo,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hijo de una mujer judía creyente, pero de padre griego,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Pero eso no impidió a Timoteo que fuera un ejemplar cristiano, ya que su madre y abuela desde pequeño le enseñaron las escrituras. </a:t>
            </a:r>
          </a:p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II Timoteo.1:5.</a:t>
            </a:r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Porque tengo presente la fe sincera que hay en ti,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la cual habitó primero en tu abuela Loida y en tu madre Eunice,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estoy seguro que en ti también. 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92D050"/>
          </a:solidFill>
        </p:spPr>
      </p:pic>
    </p:spTree>
    <p:extLst>
      <p:ext uri="{BB962C8B-B14F-4D97-AF65-F5344CB8AC3E}">
        <p14:creationId xmlns:p14="http://schemas.microsoft.com/office/powerpoint/2010/main" val="3865661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ERA FIEL AL SEÑOR. </a:t>
            </a: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 CORINTIOS.4:17.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el cual, cuando vino y vio la gracia de Dios, se regocijó y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FF99"/>
                </a:highlight>
                <a:latin typeface="Maiandra GD" panose="020E0502030308020204" pitchFamily="34" charset="0"/>
              </a:rPr>
              <a:t>animaba a todos para que con corazón firme permanecieran fieles al Señor;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Cada uno de nosotros debemos ser hallado fiel.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 Corintios.4:2.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Ahora bien, lo que se requiere además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99FF"/>
                </a:highlight>
                <a:latin typeface="Maiandra GD" panose="020E0502030308020204" pitchFamily="34" charset="0"/>
              </a:rPr>
              <a:t>de los administradores es que cada uno sea hallado fiel.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Las mujeres deben ser fieles en todo.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92D050"/>
          </a:solidFill>
        </p:spPr>
      </p:pic>
    </p:spTree>
    <p:extLst>
      <p:ext uri="{BB962C8B-B14F-4D97-AF65-F5344CB8AC3E}">
        <p14:creationId xmlns:p14="http://schemas.microsoft.com/office/powerpoint/2010/main" val="12984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ERA FIEL AL SEÑOR. </a:t>
            </a: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 CORINTIOS.4:17.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 Timoteo.3:11.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 igual manera, las mujeres deben ser dignas, no calumniadoras, sino sobrias,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fieles en todo.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Debemos de mostrarnos fiel en todo.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Tito.2:10.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 defraudando,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sino mostrando toda buena fe,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para que adornen la doctrina de Dios nuestro Salvador en todo respecto. 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00B050"/>
          </a:solidFill>
        </p:spPr>
      </p:pic>
    </p:spTree>
    <p:extLst>
      <p:ext uri="{BB962C8B-B14F-4D97-AF65-F5344CB8AC3E}">
        <p14:creationId xmlns:p14="http://schemas.microsoft.com/office/powerpoint/2010/main" val="2007329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ERA FIEL AL SEÑOR. </a:t>
            </a: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 CORINTIOS.4:17.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Él cristiano tiene que ser fiel en el servicio a Dios, sino nuestro servicio no vale nada.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Fieles en la adoración a Dios.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Hebreos.10:25.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no dejando de congregarnos, como algunos tienen por costumbre,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sino exhortándonos unos a otros, y mucho más al ver que el día se acerca.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Fieles en predicar el evangelio.</a:t>
            </a:r>
          </a:p>
          <a:p>
            <a:pPr algn="ctr"/>
            <a:r>
              <a:rPr lang="es-NI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Marcos.16:15-16. 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002060"/>
          </a:solidFill>
        </p:spPr>
      </p:pic>
    </p:spTree>
    <p:extLst>
      <p:ext uri="{BB962C8B-B14F-4D97-AF65-F5344CB8AC3E}">
        <p14:creationId xmlns:p14="http://schemas.microsoft.com/office/powerpoint/2010/main" val="4187081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ERA FIEL AL SEÑOR. </a:t>
            </a: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 CORINTIOS.4:17.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les dijo: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«Vayan por todo el mundo y prediquen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el evangelio a toda criatura.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V.16.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»El que crea y sea bautizado será salvo;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pero el que no crea será condenado.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Fieles en amonestar a todo hermano indisciplinado.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 Tesalonicenses.5:14.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99FF"/>
                </a:highlight>
                <a:latin typeface="Maiandra GD" panose="020E0502030308020204" pitchFamily="34" charset="0"/>
              </a:rPr>
              <a:t>Les exhortamos, hermanos, a que amonesten a los indisciplinados,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animen a los desalentados, sostengan a los débiles y sean pacientes con todos. </a:t>
            </a:r>
          </a:p>
          <a:p>
            <a:endParaRPr lang="es-NI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00FF"/>
              </a:highlight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002060"/>
          </a:solidFill>
        </p:spPr>
      </p:pic>
    </p:spTree>
    <p:extLst>
      <p:ext uri="{BB962C8B-B14F-4D97-AF65-F5344CB8AC3E}">
        <p14:creationId xmlns:p14="http://schemas.microsoft.com/office/powerpoint/2010/main" val="198242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ERA FIEL AL SEÑOR. </a:t>
            </a: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 CORINTIOS.4:17.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Fieles en no pagar mal por mal.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 Tesalonicenses.5:15.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Miren que ninguno devuelva a otro mal por mal,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sino que procuren siempre lo bueno los unos para con los otros, y para con todos.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Fieles en estar siempre gozoso.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 Tesalonicenses.5:16.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Estén siempre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gozosos.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Fieles en orar.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 Tesalonicenses.5:17.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FF99"/>
                </a:highlight>
                <a:latin typeface="Maiandra GD" panose="020E0502030308020204" pitchFamily="34" charset="0"/>
              </a:rPr>
              <a:t>Oren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sin cesar. </a:t>
            </a:r>
          </a:p>
          <a:p>
            <a:endParaRPr lang="es-NI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00FF"/>
              </a:highlight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002060"/>
          </a:solidFill>
        </p:spPr>
      </p:pic>
    </p:spTree>
    <p:extLst>
      <p:ext uri="{BB962C8B-B14F-4D97-AF65-F5344CB8AC3E}">
        <p14:creationId xmlns:p14="http://schemas.microsoft.com/office/powerpoint/2010/main" val="4291634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ERA FIEL AL SEÑOR. </a:t>
            </a: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 CORINTIOS.4:17.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Fieles en dar siempre gracias.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 Tesaloncienses.5:18.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Den gracias en todo,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porque esta es la voluntad de Dios para ustedes en Cristo Jesús.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Fieles en no entristecer al Espíritu Santo.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 Tesalonicenses.5:19.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99FF"/>
                </a:highlight>
                <a:latin typeface="Maiandra GD" panose="020E0502030308020204" pitchFamily="34" charset="0"/>
              </a:rPr>
              <a:t>No apaguen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el Espíritu.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Fieles en escudriñar lo bueno.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 Tesalonicenses.5:21.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  <a:endParaRPr lang="es-NI" b="1" dirty="0">
              <a:solidFill>
                <a:schemeClr val="bg1"/>
              </a:solidFill>
              <a:highlight>
                <a:srgbClr val="0000FF"/>
              </a:highlight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002060"/>
          </a:solidFill>
        </p:spPr>
      </p:pic>
    </p:spTree>
    <p:extLst>
      <p:ext uri="{BB962C8B-B14F-4D97-AF65-F5344CB8AC3E}">
        <p14:creationId xmlns:p14="http://schemas.microsoft.com/office/powerpoint/2010/main" val="783923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ERA FIEL AL SEÑOR. </a:t>
            </a: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 CORINTIOS.4:17.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Antes bien,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examínenlo todo cuidadosamente,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retengan lo bueno.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Fieles en abstenernos de lo malo.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 Tesalonicenses.5:21.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99FF"/>
                </a:highlight>
                <a:latin typeface="Maiandra GD" panose="020E0502030308020204" pitchFamily="34" charset="0"/>
              </a:rPr>
              <a:t>Absténganse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de toda forma de mal.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Tenemos que ser fieles en todo lo que Dios nos manda siempre.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Así como lo fue Él joven Timoteo con su conducta agradable delante de Dios.</a:t>
            </a:r>
          </a:p>
          <a:p>
            <a:endParaRPr lang="es-NI" b="1" dirty="0">
              <a:solidFill>
                <a:schemeClr val="bg1"/>
              </a:solidFill>
              <a:highlight>
                <a:srgbClr val="0000FF"/>
              </a:highlight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002060"/>
          </a:solidFill>
        </p:spPr>
      </p:pic>
    </p:spTree>
    <p:extLst>
      <p:ext uri="{BB962C8B-B14F-4D97-AF65-F5344CB8AC3E}">
        <p14:creationId xmlns:p14="http://schemas.microsoft.com/office/powerpoint/2010/main" val="404462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ERA FIEL AL SEÑOR. </a:t>
            </a: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 CORINTIOS.4:17.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 eso debemos ser fieles hasta la muerte.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Apocalipsis.2:10.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’No temas lo que estás por sufrir. Yo te digo que el diablo echará a algunos de ustedes en la cárcel para que sean probados, y tendrán tribulación por diez días.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Sé fiel hasta la muerte, y Yo te daré la corona de la vida.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Él cristiano tiene que ser fiel el servicio a Dios, sino nuestro servicio no vale nada.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0070C0"/>
          </a:solidFill>
        </p:spPr>
      </p:pic>
    </p:spTree>
    <p:extLst>
      <p:ext uri="{BB962C8B-B14F-4D97-AF65-F5344CB8AC3E}">
        <p14:creationId xmlns:p14="http://schemas.microsoft.com/office/powerpoint/2010/main" val="3717957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ERA FIEL AL SEÑOR. </a:t>
            </a: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 CORINTIOS.4:17.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Dios requiere de nosotros que le seamos fieles hasta la muerte.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Sin retroceder jamás.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Hebreos.10:39.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Pero nosotros no somos de los que retroceden para perdición,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sino de los que tienen fe para la preservación del alma.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Imitemos el ejemplo de este joven Timoteo, que aunque era joven, eso no fue un obstáculo para servir a Dios.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 Timoteo.4:12.</a:t>
            </a:r>
            <a:endParaRPr lang="es-NI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00FF"/>
              </a:highlight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002060"/>
          </a:solidFill>
        </p:spPr>
      </p:pic>
    </p:spTree>
    <p:extLst>
      <p:ext uri="{BB962C8B-B14F-4D97-AF65-F5344CB8AC3E}">
        <p14:creationId xmlns:p14="http://schemas.microsoft.com/office/powerpoint/2010/main" val="78990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ERA FIEL AL SEÑOR. </a:t>
            </a: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 CORINTIOS.4:17.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 permitas que nadie menosprecie tu juventud,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7C80"/>
                </a:highlight>
                <a:latin typeface="Maiandra GD" panose="020E0502030308020204" pitchFamily="34" charset="0"/>
              </a:rPr>
              <a:t>sino sé ejemplo de los creyentes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en palabra, conducta, amor, fe y pureza. 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Fue siempre un ejemplo para los demás cristianos, en toda su vida, su conducta intachable siempre.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¿Cuántos de nosotros estamos siguiendo este maravilloso ejemplo de vida cristiana?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7030A0"/>
          </a:solidFill>
        </p:spPr>
      </p:pic>
    </p:spTree>
    <p:extLst>
      <p:ext uri="{BB962C8B-B14F-4D97-AF65-F5344CB8AC3E}">
        <p14:creationId xmlns:p14="http://schemas.microsoft.com/office/powerpoint/2010/main" val="14977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rmAutofit/>
          </a:bodyPr>
          <a:lstStyle/>
          <a:p>
            <a:pPr algn="ctr"/>
            <a:r>
              <a:rPr lang="es-ES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INTRODUCCIÓN:</a:t>
            </a: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Él desde niño aprendió las escrituras.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II Timoteo.3:15.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Desde la niñez has sabido las Sagradas Escrituras,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las cuales te pueden dar la sabiduría que lleva a la salvación mediante la fe en Cristo Jesús. 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Veremos en este estudio las cualidades que sobresalieron en Timoteo para que las imitemos y así agradar a Dios y servirle como Timoteo le sirvió.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Timoteo era un joven de: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00B050"/>
          </a:solidFill>
        </p:spPr>
      </p:pic>
    </p:spTree>
    <p:extLst>
      <p:ext uri="{BB962C8B-B14F-4D97-AF65-F5344CB8AC3E}">
        <p14:creationId xmlns:p14="http://schemas.microsoft.com/office/powerpoint/2010/main" val="338020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Autofit/>
          </a:bodyPr>
          <a:lstStyle/>
          <a:p>
            <a:pPr algn="ctr"/>
            <a:r>
              <a:rPr lang="es-ES" sz="6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Timoteo es un digno ejemplo de imitar, tanto de jóvenes como de adultos, si queremos agradar a Dios debemos de ser de: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1. Buena reputación.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2. No buscar nuestros propios intereses, sino el de los demás.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3. Ser fieles al Señor. Y esto hasta la muerte.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Imitemos este buen ejemplo de este joven, que desde la niñez aprendió las sagradas escrituras.</a:t>
            </a:r>
          </a:p>
          <a:p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227949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Autofit/>
          </a:bodyPr>
          <a:lstStyle/>
          <a:p>
            <a:pPr algn="ctr"/>
            <a:r>
              <a:rPr lang="es-ES" sz="6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Fue un joven en el que Pablo confió mucho, cuantos hermanos- familiares- vecinos. Confían en nosotros. </a:t>
            </a:r>
          </a:p>
          <a:p>
            <a:r>
              <a:rPr lang="es-ES" b="1">
                <a:solidFill>
                  <a:schemeClr val="bg1"/>
                </a:solidFill>
                <a:latin typeface="Maiandra GD" panose="020E0502030308020204" pitchFamily="34" charset="0"/>
              </a:rPr>
              <a:t>¿Estamos 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dando un buen ejemplo entre ellos?.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O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¿Estamos haciendo que la palabra de Dios sea blasfemada por nuestra mala conducta?.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Esperando que este estudio nos ayude a ser fieles a Dios, como lo fue este joven Timoteo.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C00000"/>
          </a:solidFill>
        </p:spPr>
      </p:pic>
    </p:spTree>
    <p:extLst>
      <p:ext uri="{BB962C8B-B14F-4D97-AF65-F5344CB8AC3E}">
        <p14:creationId xmlns:p14="http://schemas.microsoft.com/office/powerpoint/2010/main" val="1285495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D30180D6-F45D-FA4D-5140-A696001BBC6E}"/>
              </a:ext>
            </a:extLst>
          </p:cNvPr>
          <p:cNvSpPr/>
          <p:nvPr/>
        </p:nvSpPr>
        <p:spPr>
          <a:xfrm>
            <a:off x="0" y="5834270"/>
            <a:ext cx="9143998" cy="102373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DIOS NOS BENDIGA A TODOS.</a:t>
            </a:r>
            <a:endParaRPr lang="es-NI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55956E16-83D5-D4F4-4950-10A106F7BF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7" cy="583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02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rmAutofit/>
          </a:bodyPr>
          <a:lstStyle/>
          <a:p>
            <a:pPr algn="ctr"/>
            <a:r>
              <a:rPr lang="es-ES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INTRODUCCIÓN:</a:t>
            </a: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1. Buena reputación entre los hermanos. Hechos.16:1-2.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2. No buscaba sus propios intereses, sino el de los demás. Filipenses.2:19-21.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3. Era fiel en el camino del Señor. I Corintios.4:17.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Timoteo fue un fiel compañero de Pablo y por eso Pablo lo quería como a su hijo.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 Timoteo.1:2.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a Timoteo, verdadero hijo en la fe: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Gracia, misericordia y paz de parte de Dios Padre y de Cristo Jesús nuestro Señor. 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0070C0"/>
          </a:solidFill>
        </p:spPr>
      </p:pic>
    </p:spTree>
    <p:extLst>
      <p:ext uri="{BB962C8B-B14F-4D97-AF65-F5344CB8AC3E}">
        <p14:creationId xmlns:p14="http://schemas.microsoft.com/office/powerpoint/2010/main" val="1053063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rmAutofit/>
          </a:bodyPr>
          <a:lstStyle/>
          <a:p>
            <a:pPr algn="ctr"/>
            <a:r>
              <a:rPr lang="es-ES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ERA DE BUENA REPUTACIÓN ENTRE LOS HERMANOS. HECHOS.16:1-2.</a:t>
            </a:r>
            <a:endParaRPr lang="es-NI" sz="3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Pablo llegó también a Derbe y a Listra.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Y estaba allí cierto discípulo llamado Timoteo,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hijo de una mujer judía creyente, pero de padre griego,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V.2.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 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del cual hablaban elogiosamente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los hermanos que estaban en Listra y en Iconio. 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7C80"/>
                </a:highlight>
                <a:latin typeface="Maiandra GD" panose="020E0502030308020204" pitchFamily="34" charset="0"/>
              </a:rPr>
              <a:t>La palabra reputación-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Significa de buena conducta, no tenía una mala fama.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002060"/>
          </a:solidFill>
        </p:spPr>
      </p:pic>
    </p:spTree>
    <p:extLst>
      <p:ext uri="{BB962C8B-B14F-4D97-AF65-F5344CB8AC3E}">
        <p14:creationId xmlns:p14="http://schemas.microsoft.com/office/powerpoint/2010/main" val="2419803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rmAutofit/>
          </a:bodyPr>
          <a:lstStyle/>
          <a:p>
            <a:pPr algn="ctr"/>
            <a:r>
              <a:rPr lang="es-ES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ERA DE BUENA REPUTACIÓN ENTRE LOS HERMANOS. HECHOS.16:1-2.</a:t>
            </a:r>
            <a:endParaRPr lang="es-NI" sz="3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 eso los hermanos de Listra y Iconio, daban un buen testimonio de Él.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99FF"/>
                </a:highlight>
                <a:latin typeface="Maiandra GD" panose="020E0502030308020204" pitchFamily="34" charset="0"/>
              </a:rPr>
              <a:t>“Hablaban elogiosamente de Él”.-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Significa- Alabanza que se tributa a una persona o que expresa la bondad de una acción, circunstancia o cualidad excelente, Saber elogiar sin halagar.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Hechos.16:2.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7C80"/>
                </a:highlight>
                <a:latin typeface="Maiandra GD" panose="020E0502030308020204" pitchFamily="34" charset="0"/>
              </a:rPr>
              <a:t>del cual hablaban elogiosamente los hermanos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que estaban en Listra y en Iconio. 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Los hermanos de allí tenían un buen testimonio de Él.</a:t>
            </a:r>
          </a:p>
          <a:p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7030A0"/>
          </a:solidFill>
        </p:spPr>
      </p:pic>
    </p:spTree>
    <p:extLst>
      <p:ext uri="{BB962C8B-B14F-4D97-AF65-F5344CB8AC3E}">
        <p14:creationId xmlns:p14="http://schemas.microsoft.com/office/powerpoint/2010/main" val="342995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rmAutofit/>
          </a:bodyPr>
          <a:lstStyle/>
          <a:p>
            <a:pPr algn="ctr"/>
            <a:r>
              <a:rPr lang="es-ES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ERA DE BUENA REPUTACIÓN ENTRE LOS HERMANOS. HECHOS.16:1-2.</a:t>
            </a:r>
            <a:endParaRPr lang="es-NI" sz="3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Cuantos de nosotros tenemos un buen testimonio en la iglesia o en nuestro vecindario.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Como los siete varones de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FF0066"/>
                </a:highlight>
                <a:latin typeface="Maiandra GD" panose="020E0502030308020204" pitchFamily="34" charset="0"/>
              </a:rPr>
              <a:t>“Tenían que tener buena reputación”.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Hechos.6:3.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»Por tanto, hermanos,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escojan de entre ustedes siete hombres de buena reputación,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llenos del Espíritu Santo y de sabiduría, a quienes podamos encargar esta tarea. 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4080930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rmAutofit/>
          </a:bodyPr>
          <a:lstStyle/>
          <a:p>
            <a:pPr algn="ctr"/>
            <a:r>
              <a:rPr lang="es-ES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ERA DE BUENA REPUTACIÓN ENTRE LOS HERMANOS. HECHOS.16:1-2.</a:t>
            </a:r>
            <a:endParaRPr lang="es-NI" sz="3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Como los ancianos deben de tener buen testimonio de los de afuera.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 Timoteo.3:7.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Debe gozar también de una buena reputación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entre los de afuera de la iglesia, para que no caiga en descrédito y en el lazo del diablo. 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Como los hermanos que dieron buen testimonio de Gayo.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III Juan.3.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C00000"/>
          </a:solidFill>
        </p:spPr>
      </p:pic>
    </p:spTree>
    <p:extLst>
      <p:ext uri="{BB962C8B-B14F-4D97-AF65-F5344CB8AC3E}">
        <p14:creationId xmlns:p14="http://schemas.microsoft.com/office/powerpoint/2010/main" val="111146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AFF8287D-3A16-4065-A373-F85832EB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7F70941-5CC5-0DF2-0270-B98EE5889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118275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A11AED-5A58-1DDF-1DBC-C9CB8F91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2757"/>
          </a:xfrm>
        </p:spPr>
        <p:txBody>
          <a:bodyPr>
            <a:normAutofit/>
          </a:bodyPr>
          <a:lstStyle/>
          <a:p>
            <a:pPr algn="ctr"/>
            <a:r>
              <a:rPr lang="es-ES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TIMOTEO ERA DE BUENA REPUTACIÓN ENTRE LOS HERMANOS. HECHOS.16:1-2.</a:t>
            </a:r>
            <a:endParaRPr lang="es-NI" sz="3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E30824-4458-1D06-3DFD-F679EEB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296" y="1182758"/>
            <a:ext cx="5436704" cy="5675242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Pues me alegré mucho cuando algunos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hermanos vinieron y dieron testimonio de tu fidelidad a la verdad,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esto es, de cómo andas en la verdad. 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Al igual que Demetrio “Todos dan buen testimonio de Él”.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III Juan.12.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Demetrio tiene buen testimonio de parte de todos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de parte de la verdad misma. También nosotros damos testimonio y tú sabes que nuestro testimonio es verdadero. 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605A0C-1B61-ECF6-D590-A799C579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182756"/>
            <a:ext cx="3707295" cy="5675243"/>
          </a:xfrm>
          <a:prstGeom prst="rect">
            <a:avLst/>
          </a:prstGeom>
          <a:solidFill>
            <a:srgbClr val="FFC000"/>
          </a:solidFill>
        </p:spPr>
      </p:pic>
    </p:spTree>
    <p:extLst>
      <p:ext uri="{BB962C8B-B14F-4D97-AF65-F5344CB8AC3E}">
        <p14:creationId xmlns:p14="http://schemas.microsoft.com/office/powerpoint/2010/main" val="303078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115</TotalTime>
  <Words>2478</Words>
  <Application>Microsoft Office PowerPoint</Application>
  <PresentationFormat>Presentación en pantalla (4:3)</PresentationFormat>
  <Paragraphs>197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Maiandra GD</vt:lpstr>
      <vt:lpstr>Tema de Office</vt:lpstr>
      <vt:lpstr>EL JOVEN TIMOTEO.</vt:lpstr>
      <vt:lpstr>INTRODUCCIÓN:</vt:lpstr>
      <vt:lpstr>INTRODUCCIÓN:</vt:lpstr>
      <vt:lpstr>INTRODUCCIÓN:</vt:lpstr>
      <vt:lpstr>TIMOTEO ERA DE BUENA REPUTACIÓN ENTRE LOS HERMANOS. HECHOS.16:1-2.</vt:lpstr>
      <vt:lpstr>TIMOTEO ERA DE BUENA REPUTACIÓN ENTRE LOS HERMANOS. HECHOS.16:1-2.</vt:lpstr>
      <vt:lpstr>TIMOTEO ERA DE BUENA REPUTACIÓN ENTRE LOS HERMANOS. HECHOS.16:1-2.</vt:lpstr>
      <vt:lpstr>TIMOTEO ERA DE BUENA REPUTACIÓN ENTRE LOS HERMANOS. HECHOS.16:1-2.</vt:lpstr>
      <vt:lpstr>TIMOTEO ERA DE BUENA REPUTACIÓN ENTRE LOS HERMANOS. HECHOS.16:1-2.</vt:lpstr>
      <vt:lpstr>TIMOTEO ERA DE BUENA REPUTACIÓN ENTRE LOS HERMANOS. HECHOS.16:1-2.</vt:lpstr>
      <vt:lpstr>TIMOTEO ERA DE BUENA REPUTACIÓN ENTRE LOS HERMANOS. HECHOS.16:1-2.</vt:lpstr>
      <vt:lpstr>TIMOTEO NO BUSCABA SUS PROPIOS INTERESES, SINO EL DE LOS DEMÁS. FILIPENSES.2:19-21.</vt:lpstr>
      <vt:lpstr>TIMOTEO NO BUSCABA SUS PROPIOS INTERESES, SINO EL DE LOS DEMÁS. FILIPENSES.2:19-21.</vt:lpstr>
      <vt:lpstr>TIMOTEO NO BUSCABA SUS PROPIOS INTERESES, SINO EL DE LOS DEMÁS. FILIPENSES.2:19-21.</vt:lpstr>
      <vt:lpstr>TIMOTEO NO BUSCABA SUS PROPIOS INTERESES, SINO EL DE LOS DEMÁS. FILIPENSES.2:19-21.</vt:lpstr>
      <vt:lpstr>TIMOTEO NO BUSCABA SUS PROPIOS INTERESES, SINO EL DE LOS DEMÁS. FILIPENSES.2:19-21.</vt:lpstr>
      <vt:lpstr>TIMOTEO NO BUSCABA SUS PROPIOS INTERESES, SINO EL DE LOS DEMÁS. FILIPENSES.2:19-21.</vt:lpstr>
      <vt:lpstr>TIMOTEO NO BUSCABA SUS PROPIOS INTERESES, SINO EL DE LOS DEMÁS. FILIPENSES.2:19-21.</vt:lpstr>
      <vt:lpstr>TIMOTEO ERA FIEL AL SEÑOR.  I CORINTIOS.4:17.</vt:lpstr>
      <vt:lpstr>TIMOTEO ERA FIEL AL SEÑOR.  I CORINTIOS.4:17.</vt:lpstr>
      <vt:lpstr>TIMOTEO ERA FIEL AL SEÑOR.  I CORINTIOS.4:17.</vt:lpstr>
      <vt:lpstr>TIMOTEO ERA FIEL AL SEÑOR.  I CORINTIOS.4:17.</vt:lpstr>
      <vt:lpstr>TIMOTEO ERA FIEL AL SEÑOR.  I CORINTIOS.4:17.</vt:lpstr>
      <vt:lpstr>TIMOTEO ERA FIEL AL SEÑOR.  I CORINTIOS.4:17.</vt:lpstr>
      <vt:lpstr>TIMOTEO ERA FIEL AL SEÑOR.  I CORINTIOS.4:17.</vt:lpstr>
      <vt:lpstr>TIMOTEO ERA FIEL AL SEÑOR.  I CORINTIOS.4:17.</vt:lpstr>
      <vt:lpstr>TIMOTEO ERA FIEL AL SEÑOR.  I CORINTIOS.4:17.</vt:lpstr>
      <vt:lpstr>TIMOTEO ERA FIEL AL SEÑOR.  I CORINTIOS.4:17.</vt:lpstr>
      <vt:lpstr>TIMOTEO ERA FIEL AL SEÑOR.  I CORINTIOS.4:17.</vt:lpstr>
      <vt:lpstr>CONCLUSIÓN:</vt:lpstr>
      <vt:lpstr>CONCLUSIÓN: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JOVEN TIMOTEO.</dc:title>
  <dc:creator>MARIO MORENO</dc:creator>
  <cp:lastModifiedBy>Mario Moreno</cp:lastModifiedBy>
  <cp:revision>14</cp:revision>
  <dcterms:created xsi:type="dcterms:W3CDTF">2024-01-27T22:51:45Z</dcterms:created>
  <dcterms:modified xsi:type="dcterms:W3CDTF">2024-12-31T00:10:58Z</dcterms:modified>
</cp:coreProperties>
</file>