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5528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5733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282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2602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1486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7730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118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3214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9472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6159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826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E1E45-63BC-4AF7-B451-6539DD6B41C8}" type="datetimeFigureOut">
              <a:rPr lang="es-NI" smtClean="0"/>
              <a:t>9/11/2023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CEB1-6A4A-4334-90D1-AAE3D40C28A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0921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justo es librado de tribulación,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el impío toma su lugar.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mediano o largo plazo, la retribución es segura y apropiada.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Vivimos en mundo llego de maldad y la gente del mundo siempre quiere hacer lo malo para ver destruido y arruinado a la gente.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Él cristiano no está exento de este problema.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Veremos algunos ejemplos donde se cumple lo que este Proverbios nos dice.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ejemplo de Mardoqueo, Amán era un hombre muy poderoso y quiso quitarle la vida a Mardoqueo.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Ester.3:1.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Después de esto el rey Asuero engrandeció a Amán,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hijo de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Hamedata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agagueo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y lo ensalzó y estableció su autoridad sobre todos los príncipes que estaban con él.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tenían que inclinarse y adorar a Amán.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Ester.3:2.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todos los siervos del rey que estaban a la puerta del rey se inclinaban y se postraban ante Amán, porque así había ordenado el rey en cuanto a él;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pero Mardoqueo ni se inclinaba ni se postraba.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Mardoqueo no lo hacía porque sabía que solo a Dios se le debía esta reverencia.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enfureció a Amán.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Ester.3:3-5.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los siervos del rey, que estaban a la puerta del rey, dijeron a Mardoqueo: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«¿Por qué traspasas el mandato del rey?».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Después que ellos le estuvieron hablando día tras día y él se había negado a escucharlos, se lo informaron a Amán para ver si la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palabra de Mardoqueo era firme,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él les había declarado que era judío.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Amán vio que Mardoqueo no se inclinaba ni se postraba ante él,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Amán se llenó de furor.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quería destruir no solo a Mardoqueo sino a todo el pueblo de Israel.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su enojo, porque Mardoqueo no lo reverenciaba como todos los demás lo hacían.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V.6.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él no se contentó con echar mano solo a Mardoqueo,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 le habían informado cuál era el pueblo de Mardoqueo. Por tanto, Amán procuró destruir a todos los judíos, el pueblo de Mardoqueo, que estaban por todo el reino de Asuero.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Ester.5:9.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Aquel día Amán salió alegre y con corazón contento; pero cuando Amán vio a Mardoqueo en la puerta del rey y que este no se levantaba ni temblaba delante de él,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Amán se llenó de furor contra Mardoqueo.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Amán preparo una horca para Mardoqueo.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Ester.5:14.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mujer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Zeres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todos sus amigos le dijeron: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«Haz que se prepare una horca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50 codos (22.5 metros) de alto, y por la mañana pide al rey que ahorquen a Mardoqueo en ella; entonces ve gozoso con el rey al banquete».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el consejo agradó a Amán, y mandó preparar la horca.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esta misma Horca fue para Él.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Ester.7:9-10.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Harbona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uno de los eunucos que estaban delante del rey, dijo: «Precisamente, la horca de 50 codos (22.5 metros) de alto está en la casa de Amán, la cual Amán había preparado para Mardoqueo, quien había hablado bien en favor del rey».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«Ahórquenlo en ella», ordenó el rey.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Colgaron, pues, a Amán en la horca que había preparado para Mardoqueo,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se aplacó el furor del rey.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irónicos, estos versículos confirman una crucial verdad que encierra el libro de Ester: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soberano destruye a sus enemigos.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se confirma lo que Proverbios nos revela.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justo es librado del mal.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Él impío toma su lugar.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horca que preparo Aman, para Mardoqueo al final fue para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 justo.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Otro ejemplo claro lo vemos en Daniel cuando los tres jóvenes Sadrac, Mesac y Abed Nego fueron echados al horno de fuego.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Daniel.3:19.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Entonces Nabucodonosor se llenó de furor,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demudó su semblante contra Sadrac, Mesac y Abed Nego. Reaccionó ordenando que se calentara el horno siete veces más de lo que se acostumbraba calentar.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nos podemos hacer la pregunta: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¿A quién mato el fuego del horno?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Daniel.3:20-22.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mandó que algunos valientes guerreros de su ejército ataran a Sadrac, Mesac y Abed Nego,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los echaran en el horno de fuego ardiente.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Algunos valientes guerreros del ejercito llevaron la orden.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Todas estas injusticias las vemos y hemos sido hecho víctima de la envidia el odio de muchas personas en el trabajo, la escuela, el barrio.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eso muchas veces hace que perdamos la fe, la confianza en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 debería de ser así, tarde o temprano lo que Él impío trame o haga contra Él cristiano se le devolverá a Él, en su contra, por qué Dios es justo.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V.21.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Entonces estos hombres fueron atados y arrojados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sus mantos, sus túnicas, sus gorros y sus otras ropas en el horno de fuego ardiente.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¿Pero a quien mato el fuego?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la orden del rey era apremiante y el horno había sido calentado excesivamente,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la llama del fuego mató a los que habían alzado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Sadrac, Mesac y Abed Nego. 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9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fuego mato a los guerreros, no a los siervos de Dios, a estos tres jóvenes no les sucedió nada.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maldad nunca triunfara sobre el bien.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Otro de estos casos lo vemos en Daniel.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envidia hace actuar de mala fe a la gente mala.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Daniel sobresalía en todo y Él Rey lo miraba con agrado, pero otros ardían de envidia.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Daniel.6:3.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Pero este mismo Daniel sobresalía entre los funcionarios y sátrapas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había en él un espíritu extraordinario, de modo que el rey pensó ponerlo sobre todo el reino.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buscaron tramar mal contra Daniel.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 encontrarían nada malo en los asuntos del reino.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Daniel.6:4.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Entonces los funcionarios y sátrapas buscaron un motivo para acusar a Daniel con respecto a los asuntos del reino.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no pudieron encontrar ningún motivo de acusación ni evidencia alguna de corrupción, por cuanto él era fiel, y ninguna negligencia ni corrupción podía hallarse en él.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tramaron un edicto para perjudicar a Daniel.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Daniel.6:6.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Estos funcionarios y sátrapas, de común acuerdo,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fueron entonces al rey y le dijeron así: «¡Rey Darío, viva para siempre!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Hicieron que se promulgar un edicto para perjudicar a Daniel.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que cualquiera que violara este edicto fuera arrojado a los leones para que los leones destruyeran su vida, y ya no siguieran existiendo más.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V.7.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»Todos los funcionarios del reino, prefectos, sátrapas, altos oficiales y gobernadores, han acordado que el rey promulgue un edicto y ponga en vigor el mandato de que cualquiera que en el término de treinta días haga petición a cualquier dios u hombre fuera de usted, oh rey,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sea echado en el foso de los leones.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Rey firmo el documento que estos hombres por envidia lo hacían contra Daniel.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Daniel.6:9.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Por tanto, el rey Darío firmó el documento,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esto es, el mandato.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mismo se encargaron de llevar a Daniel.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Daniel.6:11.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Entonces estos hombres, de común acuerdo,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fueron y encontraron a Daniel orando y suplicando delante de su Dios;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 acusaron ante El Rey.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V.13.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ellos respondieron: «Daniel, que es uno de los deportados de Judá,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no le hace caso, oh rey, ni del mandato que usted firmó,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que tres veces al día hace su oración».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Daniel fue echado al foso de los leones.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Daniel.6:16.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El rey entonces dio órdenes que trajeran a Daniel y lo echaran en el foso de los leones.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rey habló a Daniel y le dijo: «Tu Dios, a quien sirves con perseverancia, Él te librará».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Hasta aquí parece que el mal triunfa sobre el bien, pero veremos que 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Daniel siempre confió en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Daniel.6:23.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rey entonces se alegró mucho y mandó sacar a Daniel del foso. Cuando Daniel fue sacado del foso, no se encontró en él lesión alguna,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porque había confiado en su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aquí vemos de nuevo que lo que Proverbios nos revela se cumple.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Daniel.6:24.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rey dio órdenes que trajeran a aquellos hombres que habían acusado falsamente a Daniel, y que los echaran a ellos, a sus hijos y a sus mujeres en el foso de los leones.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No habían llegado aún al fondo del foso, cuando ya los leones se habían apoderado de ellos y triturado todos sus huesos.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llaman a esto karma- En algunas religiones de la India, energía derivada de los actos de un individuo durante su vida, que condiciona cada una de sus sucesivas reencarnaciones, hasta que alcanza la perfección.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la verdad es que eso no existe, lo que existe es la justicia de Dios, Dios va actuar a su tiempo, no al tiempo nuestro por eso no debemos de desanimarnos y alegrarnos en las desgracias del otro.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tomaron el lugar de Daniel, lo que ellos tramaron contra Daniel, fue su misma desgracia.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 justo y su justicia siempre saldrá victoriosa.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Vemos hermanos que aunque Dios los rescato, ellos tuvieron que pasar por el problema de la prueba.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Mardoqueo en cilicio.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tres jóvenes echados en el horno.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Daniel echado en el foso de los leones.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ellos siempre confiaron en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Dejaron que Dios actuara a su tiempo.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Salmos.37:5-7.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Encomienda al SEÑOR tu camino,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Confía en Él, que Él actuará;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Hará resplandecer tu justicia como la luz,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tu derecho como el mediodía.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V.7.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Confía callado en el SEÑOR y espera en Él con paciencia;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te irrites a causa del que prospera en su camino, Por el hombre que lleva a cabo sus intrigas.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creyente que espera en Él Señor no tiene nada de que temer ni nada que envidiar.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se irrite, no se enoje.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Salmos.37:8.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Deja la ira y abandona el furor; No te irrites,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solo harías lo malo.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Dios hace justicia.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Salmos.103:6.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SEÑOR hace justicia,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juicios a favor de todos los oprimidos.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Nunca tema por alguna mala noticia confié en Dios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Salmos.112:7-8.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No temerá recibir malas noticias;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Su corazón está firme, confiado en el SEÑOR.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siempre seguro.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V.8.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Su corazón está seguro, no temerá,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Hasta que vea vencidos a sus adversarios.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hay porque tener temor de los malos, Dios esta con sus hijos, nunca nos abandonara.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Hebreos.13:5-6.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 el carácter de ustedes sin avaricia, contentos con lo que tienen,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porque Él mismo ha dicho: «NUNCA TE DEJARÉ NI TE DESAMPARARÉ»,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 Él que nos ayuda.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manera que decimos confiadamente: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«EL SEÑOR ES EL QUE ME AYUDA;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TEMERÉ. ¿QUÉ PODRÁ HACERME EL HOMBRE?».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Muchas serán nuestras aflicciones pero de todas ellas Dios nos salvara.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Salmos.34:19-22.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Muchas son las aflicciones del justo,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de todas ellas lo libra el SEÑOR.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V.20.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Él guarda todos sus huesos;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uno de ellos es quebrantado.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La maldad dará muerte al impío,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los que aborrecen al justo serán condenados.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El SEÑOR redime el alma de Sus siervos,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será condenado ninguno de los que en Él se refugian.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afligirnos?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Salmos.42:11.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¿Por qué te desesperas, alma mía, Y por qué te turbas dentro de mí?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Espera en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 lo he de alabar otra vez. ¡Él es la salvación de mi ser, y mi Dios!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Espere en Dios pacientemente, no se irrite, no se enoje confié en Dios, en sus promesas, Él actuara tarde que temprano.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Ponga su confianza en Dios.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una promesa para los justos, aunque estén en aflicción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, Dios los recatara, Dios le ayudara.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No importa lo que tramen los malos, Él justo siempre saldrá victorioso.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 Corintios.15:57.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pero a Dios gracias, que nos da la victoria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medio de nuestro Señor Jesucristo.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nos lleva en victoria.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II Corintios.2:14.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Pero gracias a Dios, que en Cristo siempre nos lleva en triunfo,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que por medio de nosotros manifiesta la fragancia de Su conocimiento en todo lugar.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Somos más que vencedores.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Romanos.8:37.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Pero en todas estas cosas somos más que vencedores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medio de Aquel que nos amó.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se desespere, confié en las promesas de Dios siempre.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Proverbios.24:17-18.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No te regocijes cuando caiga tu enemigo,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se alegre tu corazón cuando tropiece;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sea que el SEÑOR lo vea y le desagrade,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aparte de él Su ira.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nunca debemos de expresar: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bueno se lo merece.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Me alegra que le haya pasado eso.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9D360E7-40AA-F9C2-F111-4CFDE1AC6F34}"/>
              </a:ext>
            </a:extLst>
          </p:cNvPr>
          <p:cNvSpPr/>
          <p:nvPr/>
        </p:nvSpPr>
        <p:spPr>
          <a:xfrm>
            <a:off x="0" y="5834270"/>
            <a:ext cx="9144000" cy="102373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D92E668-39EE-C94B-3A52-2C5403FAB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8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El justo es librado de tribulación,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impío toma su lugar.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texto nos debe animar a seguir confiando siempre en Dios, Dios nos hace la promesa que Él nos librara del mal que los malos quieren hacernos y ellos van a tomar ese lugar.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Salmos.7:14-16.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Miren, el impío con la maldad sufre dolores,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concibe la iniquidad y da a luz el engaño.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V.15.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 cavado una fosa y la ha ahondado,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ha caído en el hoyo que hizo.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Su iniquidad volverá sobre su cabeza,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su violencia descenderá sobre su coronilla.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Aquellos que tramen el mal sobre Él justo se les devolverá ellos.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es la forma gráfica que usa David para ilustrar el principio de que se cosecha lo que se siembra.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Salmos.140:9-10.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»En cuanto a los que me rodean,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Que la malicia de sus labios los cubra.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mal es autodestructivo, para la persona que lo desea.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Caigan sobre ellos carbones encendidos;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Sean arrojados en el fuego, En abismos profundos de donde no se puedan levantar.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fuego del juicio consume a los malvados.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mal que desea le perseguirá.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Salmos.140:11.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el hombre de mala lengua no permanezca en la tierra;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Que al hombre violento lo persiga el mal implacablemente».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no debemos de afligirnos cuando otros tramen el mal contra nosotros confiemos en Dios siempre aunque las cosas no vayan también.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Salmos.140:12.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F06F41-5D28-FC10-28F5-F5834F5A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32CE1-B887-FB29-CD22-13E3D10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868" y="-3900866"/>
            <a:ext cx="1342266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EAFDDA-9D79-DCD1-0FBE-AFBDDF5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0"/>
            <a:ext cx="8438322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JUSTO ES LIBRADO DEL MAL.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PROVERBIOS.11:8.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25C573-BE80-EBF5-EA56-E0254FC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42266"/>
            <a:ext cx="5715000" cy="5515734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Yo sé que el SEÑOR sostendrá la causa del afligido,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derecho de los pobres.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Señor todavía defiende la causa del afligido y el derecho de los necesitados, y esta es otra razón para alabarle.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Salmos.140:13.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Ciertamente los justos darán gracias a Tu nombre,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los rectos morarán en Tu presencia.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se desanime Dios está con Usted.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EE253F-9394-C6D3-1237-9C874610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144"/>
            <a:ext cx="3429000" cy="5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173</TotalTime>
  <Words>3194</Words>
  <Application>Microsoft Office PowerPoint</Application>
  <PresentationFormat>Presentación en pantalla (4:3)</PresentationFormat>
  <Paragraphs>227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Maiandra GD</vt:lpstr>
      <vt:lpstr>Tema de Office</vt:lpstr>
      <vt:lpstr>EL JUSTO ES LIBRADO DEL MAL. PROVERBIOS.11:8.</vt:lpstr>
      <vt:lpstr>INTRODUCCIÓN:</vt:lpstr>
      <vt:lpstr>INTRODUCCIÓN:</vt:lpstr>
      <vt:lpstr>INTRODUCCIÓN: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EL JUSTO ES LIBRADO DEL MAL. PROVERBIOS.11:8.</vt:lpstr>
      <vt:lpstr>CONCLUSIÓN: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JUSTO ES LIBRADO DEL MAL. PROVERBIOS.8:11.</dc:title>
  <dc:creator>MARIO MORENO</dc:creator>
  <cp:lastModifiedBy>MARIO MORENO</cp:lastModifiedBy>
  <cp:revision>9</cp:revision>
  <dcterms:created xsi:type="dcterms:W3CDTF">2023-11-01T03:04:24Z</dcterms:created>
  <dcterms:modified xsi:type="dcterms:W3CDTF">2023-11-09T18:02:10Z</dcterms:modified>
</cp:coreProperties>
</file>