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2" r:id="rId7"/>
    <p:sldId id="263" r:id="rId8"/>
    <p:sldId id="265" r:id="rId9"/>
    <p:sldId id="264" r:id="rId10"/>
    <p:sldId id="266" r:id="rId11"/>
    <p:sldId id="267" r:id="rId12"/>
    <p:sldId id="268" r:id="rId13"/>
    <p:sldId id="269" r:id="rId14"/>
    <p:sldId id="270" r:id="rId15"/>
    <p:sldId id="271" r:id="rId16"/>
    <p:sldId id="272" r:id="rId17"/>
    <p:sldId id="273" r:id="rId18"/>
    <p:sldId id="275" r:id="rId19"/>
    <p:sldId id="274" r:id="rId20"/>
    <p:sldId id="261" r:id="rId21"/>
    <p:sldId id="295" r:id="rId22"/>
    <p:sldId id="294" r:id="rId23"/>
    <p:sldId id="293" r:id="rId24"/>
    <p:sldId id="296" r:id="rId25"/>
    <p:sldId id="292" r:id="rId26"/>
    <p:sldId id="291" r:id="rId27"/>
    <p:sldId id="290" r:id="rId28"/>
    <p:sldId id="289" r:id="rId29"/>
    <p:sldId id="288" r:id="rId30"/>
    <p:sldId id="287" r:id="rId31"/>
    <p:sldId id="286" r:id="rId32"/>
    <p:sldId id="285" r:id="rId33"/>
    <p:sldId id="297" r:id="rId34"/>
    <p:sldId id="284" r:id="rId35"/>
    <p:sldId id="283" r:id="rId36"/>
    <p:sldId id="282" r:id="rId37"/>
    <p:sldId id="281" r:id="rId38"/>
    <p:sldId id="280" r:id="rId39"/>
    <p:sldId id="279" r:id="rId40"/>
    <p:sldId id="278" r:id="rId41"/>
    <p:sldId id="277" r:id="rId4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3" d="100"/>
          <a:sy n="63" d="100"/>
        </p:scale>
        <p:origin x="140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876154F5-0D73-4264-9C6E-8E8EA2B06F1A}" type="datetimeFigureOut">
              <a:rPr lang="es-NI" smtClean="0"/>
              <a:t>8/2/2025</a:t>
            </a:fld>
            <a:endParaRPr lang="es-NI"/>
          </a:p>
        </p:txBody>
      </p:sp>
      <p:sp>
        <p:nvSpPr>
          <p:cNvPr id="5" name="Footer Placeholder 4"/>
          <p:cNvSpPr>
            <a:spLocks noGrp="1"/>
          </p:cNvSpPr>
          <p:nvPr>
            <p:ph type="ftr" sz="quarter" idx="11"/>
          </p:nvPr>
        </p:nvSpPr>
        <p:spPr/>
        <p:txBody>
          <a:bodyPr/>
          <a:lstStyle/>
          <a:p>
            <a:endParaRPr lang="es-NI"/>
          </a:p>
        </p:txBody>
      </p:sp>
      <p:sp>
        <p:nvSpPr>
          <p:cNvPr id="6" name="Slide Number Placeholder 5"/>
          <p:cNvSpPr>
            <a:spLocks noGrp="1"/>
          </p:cNvSpPr>
          <p:nvPr>
            <p:ph type="sldNum" sz="quarter" idx="12"/>
          </p:nvPr>
        </p:nvSpPr>
        <p:spPr/>
        <p:txBody>
          <a:bodyPr/>
          <a:lstStyle/>
          <a:p>
            <a:fld id="{A5B12AE1-1AA2-4BBF-984D-D55AF47440CD}" type="slidenum">
              <a:rPr lang="es-NI" smtClean="0"/>
              <a:t>‹Nº›</a:t>
            </a:fld>
            <a:endParaRPr lang="es-NI"/>
          </a:p>
        </p:txBody>
      </p:sp>
    </p:spTree>
    <p:extLst>
      <p:ext uri="{BB962C8B-B14F-4D97-AF65-F5344CB8AC3E}">
        <p14:creationId xmlns:p14="http://schemas.microsoft.com/office/powerpoint/2010/main" val="3246499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876154F5-0D73-4264-9C6E-8E8EA2B06F1A}" type="datetimeFigureOut">
              <a:rPr lang="es-NI" smtClean="0"/>
              <a:t>8/2/2025</a:t>
            </a:fld>
            <a:endParaRPr lang="es-NI"/>
          </a:p>
        </p:txBody>
      </p:sp>
      <p:sp>
        <p:nvSpPr>
          <p:cNvPr id="5" name="Footer Placeholder 4"/>
          <p:cNvSpPr>
            <a:spLocks noGrp="1"/>
          </p:cNvSpPr>
          <p:nvPr>
            <p:ph type="ftr" sz="quarter" idx="11"/>
          </p:nvPr>
        </p:nvSpPr>
        <p:spPr/>
        <p:txBody>
          <a:bodyPr/>
          <a:lstStyle/>
          <a:p>
            <a:endParaRPr lang="es-NI"/>
          </a:p>
        </p:txBody>
      </p:sp>
      <p:sp>
        <p:nvSpPr>
          <p:cNvPr id="6" name="Slide Number Placeholder 5"/>
          <p:cNvSpPr>
            <a:spLocks noGrp="1"/>
          </p:cNvSpPr>
          <p:nvPr>
            <p:ph type="sldNum" sz="quarter" idx="12"/>
          </p:nvPr>
        </p:nvSpPr>
        <p:spPr/>
        <p:txBody>
          <a:bodyPr/>
          <a:lstStyle/>
          <a:p>
            <a:fld id="{A5B12AE1-1AA2-4BBF-984D-D55AF47440CD}" type="slidenum">
              <a:rPr lang="es-NI" smtClean="0"/>
              <a:t>‹Nº›</a:t>
            </a:fld>
            <a:endParaRPr lang="es-NI"/>
          </a:p>
        </p:txBody>
      </p:sp>
    </p:spTree>
    <p:extLst>
      <p:ext uri="{BB962C8B-B14F-4D97-AF65-F5344CB8AC3E}">
        <p14:creationId xmlns:p14="http://schemas.microsoft.com/office/powerpoint/2010/main" val="13351098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876154F5-0D73-4264-9C6E-8E8EA2B06F1A}" type="datetimeFigureOut">
              <a:rPr lang="es-NI" smtClean="0"/>
              <a:t>8/2/2025</a:t>
            </a:fld>
            <a:endParaRPr lang="es-NI"/>
          </a:p>
        </p:txBody>
      </p:sp>
      <p:sp>
        <p:nvSpPr>
          <p:cNvPr id="5" name="Footer Placeholder 4"/>
          <p:cNvSpPr>
            <a:spLocks noGrp="1"/>
          </p:cNvSpPr>
          <p:nvPr>
            <p:ph type="ftr" sz="quarter" idx="11"/>
          </p:nvPr>
        </p:nvSpPr>
        <p:spPr/>
        <p:txBody>
          <a:bodyPr/>
          <a:lstStyle/>
          <a:p>
            <a:endParaRPr lang="es-NI"/>
          </a:p>
        </p:txBody>
      </p:sp>
      <p:sp>
        <p:nvSpPr>
          <p:cNvPr id="6" name="Slide Number Placeholder 5"/>
          <p:cNvSpPr>
            <a:spLocks noGrp="1"/>
          </p:cNvSpPr>
          <p:nvPr>
            <p:ph type="sldNum" sz="quarter" idx="12"/>
          </p:nvPr>
        </p:nvSpPr>
        <p:spPr/>
        <p:txBody>
          <a:bodyPr/>
          <a:lstStyle/>
          <a:p>
            <a:fld id="{A5B12AE1-1AA2-4BBF-984D-D55AF47440CD}" type="slidenum">
              <a:rPr lang="es-NI" smtClean="0"/>
              <a:t>‹Nº›</a:t>
            </a:fld>
            <a:endParaRPr lang="es-NI"/>
          </a:p>
        </p:txBody>
      </p:sp>
    </p:spTree>
    <p:extLst>
      <p:ext uri="{BB962C8B-B14F-4D97-AF65-F5344CB8AC3E}">
        <p14:creationId xmlns:p14="http://schemas.microsoft.com/office/powerpoint/2010/main" val="41370535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876154F5-0D73-4264-9C6E-8E8EA2B06F1A}" type="datetimeFigureOut">
              <a:rPr lang="es-NI" smtClean="0"/>
              <a:t>8/2/2025</a:t>
            </a:fld>
            <a:endParaRPr lang="es-NI"/>
          </a:p>
        </p:txBody>
      </p:sp>
      <p:sp>
        <p:nvSpPr>
          <p:cNvPr id="5" name="Footer Placeholder 4"/>
          <p:cNvSpPr>
            <a:spLocks noGrp="1"/>
          </p:cNvSpPr>
          <p:nvPr>
            <p:ph type="ftr" sz="quarter" idx="11"/>
          </p:nvPr>
        </p:nvSpPr>
        <p:spPr/>
        <p:txBody>
          <a:bodyPr/>
          <a:lstStyle/>
          <a:p>
            <a:endParaRPr lang="es-NI"/>
          </a:p>
        </p:txBody>
      </p:sp>
      <p:sp>
        <p:nvSpPr>
          <p:cNvPr id="6" name="Slide Number Placeholder 5"/>
          <p:cNvSpPr>
            <a:spLocks noGrp="1"/>
          </p:cNvSpPr>
          <p:nvPr>
            <p:ph type="sldNum" sz="quarter" idx="12"/>
          </p:nvPr>
        </p:nvSpPr>
        <p:spPr/>
        <p:txBody>
          <a:bodyPr/>
          <a:lstStyle/>
          <a:p>
            <a:fld id="{A5B12AE1-1AA2-4BBF-984D-D55AF47440CD}" type="slidenum">
              <a:rPr lang="es-NI" smtClean="0"/>
              <a:t>‹Nº›</a:t>
            </a:fld>
            <a:endParaRPr lang="es-NI"/>
          </a:p>
        </p:txBody>
      </p:sp>
    </p:spTree>
    <p:extLst>
      <p:ext uri="{BB962C8B-B14F-4D97-AF65-F5344CB8AC3E}">
        <p14:creationId xmlns:p14="http://schemas.microsoft.com/office/powerpoint/2010/main" val="26018921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876154F5-0D73-4264-9C6E-8E8EA2B06F1A}" type="datetimeFigureOut">
              <a:rPr lang="es-NI" smtClean="0"/>
              <a:t>8/2/2025</a:t>
            </a:fld>
            <a:endParaRPr lang="es-NI"/>
          </a:p>
        </p:txBody>
      </p:sp>
      <p:sp>
        <p:nvSpPr>
          <p:cNvPr id="5" name="Footer Placeholder 4"/>
          <p:cNvSpPr>
            <a:spLocks noGrp="1"/>
          </p:cNvSpPr>
          <p:nvPr>
            <p:ph type="ftr" sz="quarter" idx="11"/>
          </p:nvPr>
        </p:nvSpPr>
        <p:spPr/>
        <p:txBody>
          <a:bodyPr/>
          <a:lstStyle/>
          <a:p>
            <a:endParaRPr lang="es-NI"/>
          </a:p>
        </p:txBody>
      </p:sp>
      <p:sp>
        <p:nvSpPr>
          <p:cNvPr id="6" name="Slide Number Placeholder 5"/>
          <p:cNvSpPr>
            <a:spLocks noGrp="1"/>
          </p:cNvSpPr>
          <p:nvPr>
            <p:ph type="sldNum" sz="quarter" idx="12"/>
          </p:nvPr>
        </p:nvSpPr>
        <p:spPr/>
        <p:txBody>
          <a:bodyPr/>
          <a:lstStyle/>
          <a:p>
            <a:fld id="{A5B12AE1-1AA2-4BBF-984D-D55AF47440CD}" type="slidenum">
              <a:rPr lang="es-NI" smtClean="0"/>
              <a:t>‹Nº›</a:t>
            </a:fld>
            <a:endParaRPr lang="es-NI"/>
          </a:p>
        </p:txBody>
      </p:sp>
    </p:spTree>
    <p:extLst>
      <p:ext uri="{BB962C8B-B14F-4D97-AF65-F5344CB8AC3E}">
        <p14:creationId xmlns:p14="http://schemas.microsoft.com/office/powerpoint/2010/main" val="37536859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876154F5-0D73-4264-9C6E-8E8EA2B06F1A}" type="datetimeFigureOut">
              <a:rPr lang="es-NI" smtClean="0"/>
              <a:t>8/2/2025</a:t>
            </a:fld>
            <a:endParaRPr lang="es-NI"/>
          </a:p>
        </p:txBody>
      </p:sp>
      <p:sp>
        <p:nvSpPr>
          <p:cNvPr id="6" name="Footer Placeholder 5"/>
          <p:cNvSpPr>
            <a:spLocks noGrp="1"/>
          </p:cNvSpPr>
          <p:nvPr>
            <p:ph type="ftr" sz="quarter" idx="11"/>
          </p:nvPr>
        </p:nvSpPr>
        <p:spPr/>
        <p:txBody>
          <a:bodyPr/>
          <a:lstStyle/>
          <a:p>
            <a:endParaRPr lang="es-NI"/>
          </a:p>
        </p:txBody>
      </p:sp>
      <p:sp>
        <p:nvSpPr>
          <p:cNvPr id="7" name="Slide Number Placeholder 6"/>
          <p:cNvSpPr>
            <a:spLocks noGrp="1"/>
          </p:cNvSpPr>
          <p:nvPr>
            <p:ph type="sldNum" sz="quarter" idx="12"/>
          </p:nvPr>
        </p:nvSpPr>
        <p:spPr/>
        <p:txBody>
          <a:bodyPr/>
          <a:lstStyle/>
          <a:p>
            <a:fld id="{A5B12AE1-1AA2-4BBF-984D-D55AF47440CD}" type="slidenum">
              <a:rPr lang="es-NI" smtClean="0"/>
              <a:t>‹Nº›</a:t>
            </a:fld>
            <a:endParaRPr lang="es-NI"/>
          </a:p>
        </p:txBody>
      </p:sp>
    </p:spTree>
    <p:extLst>
      <p:ext uri="{BB962C8B-B14F-4D97-AF65-F5344CB8AC3E}">
        <p14:creationId xmlns:p14="http://schemas.microsoft.com/office/powerpoint/2010/main" val="14850259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876154F5-0D73-4264-9C6E-8E8EA2B06F1A}" type="datetimeFigureOut">
              <a:rPr lang="es-NI" smtClean="0"/>
              <a:t>8/2/2025</a:t>
            </a:fld>
            <a:endParaRPr lang="es-NI"/>
          </a:p>
        </p:txBody>
      </p:sp>
      <p:sp>
        <p:nvSpPr>
          <p:cNvPr id="8" name="Footer Placeholder 7"/>
          <p:cNvSpPr>
            <a:spLocks noGrp="1"/>
          </p:cNvSpPr>
          <p:nvPr>
            <p:ph type="ftr" sz="quarter" idx="11"/>
          </p:nvPr>
        </p:nvSpPr>
        <p:spPr/>
        <p:txBody>
          <a:bodyPr/>
          <a:lstStyle/>
          <a:p>
            <a:endParaRPr lang="es-NI"/>
          </a:p>
        </p:txBody>
      </p:sp>
      <p:sp>
        <p:nvSpPr>
          <p:cNvPr id="9" name="Slide Number Placeholder 8"/>
          <p:cNvSpPr>
            <a:spLocks noGrp="1"/>
          </p:cNvSpPr>
          <p:nvPr>
            <p:ph type="sldNum" sz="quarter" idx="12"/>
          </p:nvPr>
        </p:nvSpPr>
        <p:spPr/>
        <p:txBody>
          <a:bodyPr/>
          <a:lstStyle/>
          <a:p>
            <a:fld id="{A5B12AE1-1AA2-4BBF-984D-D55AF47440CD}" type="slidenum">
              <a:rPr lang="es-NI" smtClean="0"/>
              <a:t>‹Nº›</a:t>
            </a:fld>
            <a:endParaRPr lang="es-NI"/>
          </a:p>
        </p:txBody>
      </p:sp>
    </p:spTree>
    <p:extLst>
      <p:ext uri="{BB962C8B-B14F-4D97-AF65-F5344CB8AC3E}">
        <p14:creationId xmlns:p14="http://schemas.microsoft.com/office/powerpoint/2010/main" val="461807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876154F5-0D73-4264-9C6E-8E8EA2B06F1A}" type="datetimeFigureOut">
              <a:rPr lang="es-NI" smtClean="0"/>
              <a:t>8/2/2025</a:t>
            </a:fld>
            <a:endParaRPr lang="es-NI"/>
          </a:p>
        </p:txBody>
      </p:sp>
      <p:sp>
        <p:nvSpPr>
          <p:cNvPr id="4" name="Footer Placeholder 3"/>
          <p:cNvSpPr>
            <a:spLocks noGrp="1"/>
          </p:cNvSpPr>
          <p:nvPr>
            <p:ph type="ftr" sz="quarter" idx="11"/>
          </p:nvPr>
        </p:nvSpPr>
        <p:spPr/>
        <p:txBody>
          <a:bodyPr/>
          <a:lstStyle/>
          <a:p>
            <a:endParaRPr lang="es-NI"/>
          </a:p>
        </p:txBody>
      </p:sp>
      <p:sp>
        <p:nvSpPr>
          <p:cNvPr id="5" name="Slide Number Placeholder 4"/>
          <p:cNvSpPr>
            <a:spLocks noGrp="1"/>
          </p:cNvSpPr>
          <p:nvPr>
            <p:ph type="sldNum" sz="quarter" idx="12"/>
          </p:nvPr>
        </p:nvSpPr>
        <p:spPr/>
        <p:txBody>
          <a:bodyPr/>
          <a:lstStyle/>
          <a:p>
            <a:fld id="{A5B12AE1-1AA2-4BBF-984D-D55AF47440CD}" type="slidenum">
              <a:rPr lang="es-NI" smtClean="0"/>
              <a:t>‹Nº›</a:t>
            </a:fld>
            <a:endParaRPr lang="es-NI"/>
          </a:p>
        </p:txBody>
      </p:sp>
    </p:spTree>
    <p:extLst>
      <p:ext uri="{BB962C8B-B14F-4D97-AF65-F5344CB8AC3E}">
        <p14:creationId xmlns:p14="http://schemas.microsoft.com/office/powerpoint/2010/main" val="37536428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6154F5-0D73-4264-9C6E-8E8EA2B06F1A}" type="datetimeFigureOut">
              <a:rPr lang="es-NI" smtClean="0"/>
              <a:t>8/2/2025</a:t>
            </a:fld>
            <a:endParaRPr lang="es-NI"/>
          </a:p>
        </p:txBody>
      </p:sp>
      <p:sp>
        <p:nvSpPr>
          <p:cNvPr id="3" name="Footer Placeholder 2"/>
          <p:cNvSpPr>
            <a:spLocks noGrp="1"/>
          </p:cNvSpPr>
          <p:nvPr>
            <p:ph type="ftr" sz="quarter" idx="11"/>
          </p:nvPr>
        </p:nvSpPr>
        <p:spPr/>
        <p:txBody>
          <a:bodyPr/>
          <a:lstStyle/>
          <a:p>
            <a:endParaRPr lang="es-NI"/>
          </a:p>
        </p:txBody>
      </p:sp>
      <p:sp>
        <p:nvSpPr>
          <p:cNvPr id="4" name="Slide Number Placeholder 3"/>
          <p:cNvSpPr>
            <a:spLocks noGrp="1"/>
          </p:cNvSpPr>
          <p:nvPr>
            <p:ph type="sldNum" sz="quarter" idx="12"/>
          </p:nvPr>
        </p:nvSpPr>
        <p:spPr/>
        <p:txBody>
          <a:bodyPr/>
          <a:lstStyle/>
          <a:p>
            <a:fld id="{A5B12AE1-1AA2-4BBF-984D-D55AF47440CD}" type="slidenum">
              <a:rPr lang="es-NI" smtClean="0"/>
              <a:t>‹Nº›</a:t>
            </a:fld>
            <a:endParaRPr lang="es-NI"/>
          </a:p>
        </p:txBody>
      </p:sp>
    </p:spTree>
    <p:extLst>
      <p:ext uri="{BB962C8B-B14F-4D97-AF65-F5344CB8AC3E}">
        <p14:creationId xmlns:p14="http://schemas.microsoft.com/office/powerpoint/2010/main" val="23858524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876154F5-0D73-4264-9C6E-8E8EA2B06F1A}" type="datetimeFigureOut">
              <a:rPr lang="es-NI" smtClean="0"/>
              <a:t>8/2/2025</a:t>
            </a:fld>
            <a:endParaRPr lang="es-NI"/>
          </a:p>
        </p:txBody>
      </p:sp>
      <p:sp>
        <p:nvSpPr>
          <p:cNvPr id="6" name="Footer Placeholder 5"/>
          <p:cNvSpPr>
            <a:spLocks noGrp="1"/>
          </p:cNvSpPr>
          <p:nvPr>
            <p:ph type="ftr" sz="quarter" idx="11"/>
          </p:nvPr>
        </p:nvSpPr>
        <p:spPr/>
        <p:txBody>
          <a:bodyPr/>
          <a:lstStyle/>
          <a:p>
            <a:endParaRPr lang="es-NI"/>
          </a:p>
        </p:txBody>
      </p:sp>
      <p:sp>
        <p:nvSpPr>
          <p:cNvPr id="7" name="Slide Number Placeholder 6"/>
          <p:cNvSpPr>
            <a:spLocks noGrp="1"/>
          </p:cNvSpPr>
          <p:nvPr>
            <p:ph type="sldNum" sz="quarter" idx="12"/>
          </p:nvPr>
        </p:nvSpPr>
        <p:spPr/>
        <p:txBody>
          <a:bodyPr/>
          <a:lstStyle/>
          <a:p>
            <a:fld id="{A5B12AE1-1AA2-4BBF-984D-D55AF47440CD}" type="slidenum">
              <a:rPr lang="es-NI" smtClean="0"/>
              <a:t>‹Nº›</a:t>
            </a:fld>
            <a:endParaRPr lang="es-NI"/>
          </a:p>
        </p:txBody>
      </p:sp>
    </p:spTree>
    <p:extLst>
      <p:ext uri="{BB962C8B-B14F-4D97-AF65-F5344CB8AC3E}">
        <p14:creationId xmlns:p14="http://schemas.microsoft.com/office/powerpoint/2010/main" val="21954123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876154F5-0D73-4264-9C6E-8E8EA2B06F1A}" type="datetimeFigureOut">
              <a:rPr lang="es-NI" smtClean="0"/>
              <a:t>8/2/2025</a:t>
            </a:fld>
            <a:endParaRPr lang="es-NI"/>
          </a:p>
        </p:txBody>
      </p:sp>
      <p:sp>
        <p:nvSpPr>
          <p:cNvPr id="6" name="Footer Placeholder 5"/>
          <p:cNvSpPr>
            <a:spLocks noGrp="1"/>
          </p:cNvSpPr>
          <p:nvPr>
            <p:ph type="ftr" sz="quarter" idx="11"/>
          </p:nvPr>
        </p:nvSpPr>
        <p:spPr/>
        <p:txBody>
          <a:bodyPr/>
          <a:lstStyle/>
          <a:p>
            <a:endParaRPr lang="es-NI"/>
          </a:p>
        </p:txBody>
      </p:sp>
      <p:sp>
        <p:nvSpPr>
          <p:cNvPr id="7" name="Slide Number Placeholder 6"/>
          <p:cNvSpPr>
            <a:spLocks noGrp="1"/>
          </p:cNvSpPr>
          <p:nvPr>
            <p:ph type="sldNum" sz="quarter" idx="12"/>
          </p:nvPr>
        </p:nvSpPr>
        <p:spPr/>
        <p:txBody>
          <a:bodyPr/>
          <a:lstStyle/>
          <a:p>
            <a:fld id="{A5B12AE1-1AA2-4BBF-984D-D55AF47440CD}" type="slidenum">
              <a:rPr lang="es-NI" smtClean="0"/>
              <a:t>‹Nº›</a:t>
            </a:fld>
            <a:endParaRPr lang="es-NI"/>
          </a:p>
        </p:txBody>
      </p:sp>
    </p:spTree>
    <p:extLst>
      <p:ext uri="{BB962C8B-B14F-4D97-AF65-F5344CB8AC3E}">
        <p14:creationId xmlns:p14="http://schemas.microsoft.com/office/powerpoint/2010/main" val="19966665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6154F5-0D73-4264-9C6E-8E8EA2B06F1A}" type="datetimeFigureOut">
              <a:rPr lang="es-NI" smtClean="0"/>
              <a:t>8/2/2025</a:t>
            </a:fld>
            <a:endParaRPr lang="es-NI"/>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NI"/>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B12AE1-1AA2-4BBF-984D-D55AF47440CD}" type="slidenum">
              <a:rPr lang="es-NI" smtClean="0"/>
              <a:t>‹Nº›</a:t>
            </a:fld>
            <a:endParaRPr lang="es-NI"/>
          </a:p>
        </p:txBody>
      </p:sp>
    </p:spTree>
    <p:extLst>
      <p:ext uri="{BB962C8B-B14F-4D97-AF65-F5344CB8AC3E}">
        <p14:creationId xmlns:p14="http://schemas.microsoft.com/office/powerpoint/2010/main" val="11418827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9.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011DC0E-465A-4497-B459-2E7F44C9F9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ángulo: esquinas redondeadas 1">
            <a:extLst>
              <a:ext uri="{FF2B5EF4-FFF2-40B4-BE49-F238E27FC236}">
                <a16:creationId xmlns:a16="http://schemas.microsoft.com/office/drawing/2014/main" id="{6A524868-A66C-45E6-991A-FEBDC98B4DB8}"/>
              </a:ext>
            </a:extLst>
          </p:cNvPr>
          <p:cNvSpPr/>
          <p:nvPr/>
        </p:nvSpPr>
        <p:spPr>
          <a:xfrm>
            <a:off x="0" y="0"/>
            <a:ext cx="9143999" cy="1325563"/>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NI"/>
          </a:p>
        </p:txBody>
      </p:sp>
      <p:sp>
        <p:nvSpPr>
          <p:cNvPr id="4" name="Título 3">
            <a:extLst>
              <a:ext uri="{FF2B5EF4-FFF2-40B4-BE49-F238E27FC236}">
                <a16:creationId xmlns:a16="http://schemas.microsoft.com/office/drawing/2014/main" id="{8EEDDEF8-154A-4F4B-BF44-98F3F63E02B5}"/>
              </a:ext>
            </a:extLst>
          </p:cNvPr>
          <p:cNvSpPr>
            <a:spLocks noGrp="1"/>
          </p:cNvSpPr>
          <p:nvPr>
            <p:ph type="title"/>
          </p:nvPr>
        </p:nvSpPr>
        <p:spPr>
          <a:xfrm>
            <a:off x="0" y="0"/>
            <a:ext cx="9143999" cy="1325563"/>
          </a:xfrm>
        </p:spPr>
        <p:txBody>
          <a:bodyPr>
            <a:normAutofit fontScale="90000"/>
          </a:bodyPr>
          <a:lstStyle/>
          <a:p>
            <a:pPr algn="ctr"/>
            <a:br>
              <a:rPr lang="es-ES" b="1" dirty="0"/>
            </a:br>
            <a:r>
              <a:rPr lang="es-ES" sz="6000" b="1" u="sng" dirty="0">
                <a:ln w="6600">
                  <a:solidFill>
                    <a:schemeClr val="accent2"/>
                  </a:solidFill>
                  <a:prstDash val="solid"/>
                </a:ln>
                <a:solidFill>
                  <a:srgbClr val="FFFFFF"/>
                </a:solidFill>
                <a:effectLst>
                  <a:outerShdw dist="38100" dir="2700000" algn="tl" rotWithShape="0">
                    <a:schemeClr val="accent2"/>
                  </a:outerShdw>
                </a:effectLst>
                <a:latin typeface="Maiandra GD" panose="020E0502030308020204" pitchFamily="34" charset="0"/>
              </a:rPr>
              <a:t>EL SIERVO DE DIOS.</a:t>
            </a:r>
            <a:br>
              <a:rPr lang="es-ES" sz="6000" b="1" u="sng" dirty="0">
                <a:ln w="6600">
                  <a:solidFill>
                    <a:schemeClr val="accent2"/>
                  </a:solidFill>
                  <a:prstDash val="solid"/>
                </a:ln>
                <a:solidFill>
                  <a:srgbClr val="FFFFFF"/>
                </a:solidFill>
                <a:effectLst>
                  <a:outerShdw dist="38100" dir="2700000" algn="tl" rotWithShape="0">
                    <a:schemeClr val="accent2"/>
                  </a:outerShdw>
                </a:effectLst>
                <a:latin typeface="Maiandra GD" panose="020E0502030308020204" pitchFamily="34" charset="0"/>
              </a:rPr>
            </a:br>
            <a:r>
              <a:rPr lang="es-ES" sz="6000" b="1" u="sng" dirty="0">
                <a:ln w="6600">
                  <a:solidFill>
                    <a:schemeClr val="accent2"/>
                  </a:solidFill>
                  <a:prstDash val="solid"/>
                </a:ln>
                <a:solidFill>
                  <a:srgbClr val="FFFFFF"/>
                </a:solidFill>
                <a:effectLst>
                  <a:outerShdw dist="38100" dir="2700000" algn="tl" rotWithShape="0">
                    <a:schemeClr val="accent2"/>
                  </a:outerShdw>
                </a:effectLst>
                <a:latin typeface="Maiandra GD" panose="020E0502030308020204" pitchFamily="34" charset="0"/>
              </a:rPr>
              <a:t>II CORINTIOS.6:4-7, 11.</a:t>
            </a:r>
            <a:br>
              <a:rPr lang="es-ES" b="1" dirty="0"/>
            </a:br>
            <a:endParaRPr lang="es-NI" b="1" dirty="0"/>
          </a:p>
        </p:txBody>
      </p:sp>
      <p:sp>
        <p:nvSpPr>
          <p:cNvPr id="5" name="Marcador de contenido 4">
            <a:extLst>
              <a:ext uri="{FF2B5EF4-FFF2-40B4-BE49-F238E27FC236}">
                <a16:creationId xmlns:a16="http://schemas.microsoft.com/office/drawing/2014/main" id="{3D65CCF9-BC46-4EEB-9A00-574EF1B9E2E5}"/>
              </a:ext>
            </a:extLst>
          </p:cNvPr>
          <p:cNvSpPr>
            <a:spLocks noGrp="1"/>
          </p:cNvSpPr>
          <p:nvPr>
            <p:ph idx="1"/>
          </p:nvPr>
        </p:nvSpPr>
        <p:spPr>
          <a:xfrm>
            <a:off x="0" y="1325564"/>
            <a:ext cx="9144000" cy="5532436"/>
          </a:xfrm>
        </p:spPr>
        <p:txBody>
          <a:bodyPr>
            <a:normAutofit/>
          </a:bodyPr>
          <a:lstStyle/>
          <a:p>
            <a:r>
              <a:rPr lang="es-ES" b="1" dirty="0">
                <a:solidFill>
                  <a:schemeClr val="bg1"/>
                </a:solidFill>
                <a:latin typeface="Maiandra GD" panose="020E0502030308020204" pitchFamily="34" charset="0"/>
              </a:rPr>
              <a:t>El siervo de Dios es aquel que no da ningún motivo de tropiezo. </a:t>
            </a:r>
          </a:p>
          <a:p>
            <a:r>
              <a:rPr lang="es-ES" b="1" dirty="0">
                <a:solidFill>
                  <a:schemeClr val="bg1"/>
                </a:solidFill>
                <a:latin typeface="Maiandra GD" panose="020E0502030308020204" pitchFamily="34" charset="0"/>
              </a:rPr>
              <a:t>V.3. </a:t>
            </a:r>
          </a:p>
          <a:p>
            <a:r>
              <a:rPr lang="es-ES" b="1" dirty="0">
                <a:solidFill>
                  <a:schemeClr val="bg1"/>
                </a:solidFill>
                <a:latin typeface="Maiandra GD" panose="020E0502030308020204" pitchFamily="34" charset="0"/>
              </a:rPr>
              <a:t>No dando nosotros en nada motivo de tropiezo, para que el ministerio no sea desacreditado, </a:t>
            </a:r>
          </a:p>
          <a:p>
            <a:r>
              <a:rPr lang="es-ES" b="1" dirty="0">
                <a:solidFill>
                  <a:schemeClr val="bg1"/>
                </a:solidFill>
                <a:latin typeface="Maiandra GD" panose="020E0502030308020204" pitchFamily="34" charset="0"/>
              </a:rPr>
              <a:t>Negación de propósito y el propósito es no </a:t>
            </a:r>
            <a:r>
              <a:rPr lang="es-ES" b="1" u="sng" dirty="0">
                <a:solidFill>
                  <a:srgbClr val="FF0000"/>
                </a:solidFill>
                <a:latin typeface="Maiandra GD" panose="020E0502030308020204" pitchFamily="34" charset="0"/>
              </a:rPr>
              <a:t>“DESACREDITAR”-</a:t>
            </a:r>
            <a:r>
              <a:rPr lang="es-ES" b="1" dirty="0">
                <a:solidFill>
                  <a:schemeClr val="bg1"/>
                </a:solidFill>
                <a:latin typeface="Maiandra GD" panose="020E0502030308020204" pitchFamily="34" charset="0"/>
              </a:rPr>
              <a:t> Refutar, censurar, repudio, menosprecio, reproche al evangelio.</a:t>
            </a:r>
          </a:p>
          <a:p>
            <a:r>
              <a:rPr lang="es-ES" b="1" dirty="0">
                <a:solidFill>
                  <a:schemeClr val="bg1"/>
                </a:solidFill>
                <a:latin typeface="Maiandra GD" panose="020E0502030308020204" pitchFamily="34" charset="0"/>
              </a:rPr>
              <a:t>Pablo exhortaba, la razón de esto no fue que tuviera miedo de la critica, sino que no quería que su ministerio como apóstol de Cristo no sufriera daño. </a:t>
            </a:r>
          </a:p>
          <a:p>
            <a:r>
              <a:rPr lang="es-ES" b="1" dirty="0">
                <a:solidFill>
                  <a:schemeClr val="bg1"/>
                </a:solidFill>
                <a:latin typeface="Maiandra GD" panose="020E0502030308020204" pitchFamily="34" charset="0"/>
              </a:rPr>
              <a:t>Porque amaba el evangelio. </a:t>
            </a:r>
          </a:p>
          <a:p>
            <a:endParaRPr lang="es-NI" b="1" dirty="0"/>
          </a:p>
        </p:txBody>
      </p:sp>
    </p:spTree>
    <p:extLst>
      <p:ext uri="{BB962C8B-B14F-4D97-AF65-F5344CB8AC3E}">
        <p14:creationId xmlns:p14="http://schemas.microsoft.com/office/powerpoint/2010/main" val="30975885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7" presetClass="entr" presetSubtype="1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strips(downLeft)">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strips(downLeft)">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strips(downLeft)">
                                      <p:cBhvr>
                                        <p:cTn id="27" dur="500"/>
                                        <p:tgtEl>
                                          <p:spTgt spid="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strips(downLeft)">
                                      <p:cBhvr>
                                        <p:cTn id="32" dur="500"/>
                                        <p:tgtEl>
                                          <p:spTgt spid="5">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grpId="0" nodeType="click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Effect transition="in" filter="strips(downLeft)">
                                      <p:cBhvr>
                                        <p:cTn id="37" dur="500"/>
                                        <p:tgtEl>
                                          <p:spTgt spid="5">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12" fill="hold" grpId="0"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strips(downLeft)">
                                      <p:cBhvr>
                                        <p:cTn id="4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0F93C865-2E18-44A1-B768-C2FBCEAD6A47}"/>
              </a:ext>
            </a:extLst>
          </p:cNvPr>
          <p:cNvPicPr>
            <a:picLocks noChangeAspect="1"/>
          </p:cNvPicPr>
          <p:nvPr/>
        </p:nvPicPr>
        <p:blipFill>
          <a:blip r:embed="rId2"/>
          <a:stretch>
            <a:fillRect/>
          </a:stretch>
        </p:blipFill>
        <p:spPr>
          <a:xfrm>
            <a:off x="0" y="0"/>
            <a:ext cx="9144000" cy="6857999"/>
          </a:xfrm>
          <a:prstGeom prst="rect">
            <a:avLst/>
          </a:prstGeom>
        </p:spPr>
      </p:pic>
      <p:sp>
        <p:nvSpPr>
          <p:cNvPr id="3" name="Marcador de contenido 2">
            <a:extLst>
              <a:ext uri="{FF2B5EF4-FFF2-40B4-BE49-F238E27FC236}">
                <a16:creationId xmlns:a16="http://schemas.microsoft.com/office/drawing/2014/main" id="{8ADF51D3-E61F-4FAF-9340-B7D1A1787996}"/>
              </a:ext>
            </a:extLst>
          </p:cNvPr>
          <p:cNvSpPr>
            <a:spLocks noGrp="1"/>
          </p:cNvSpPr>
          <p:nvPr>
            <p:ph idx="1"/>
          </p:nvPr>
        </p:nvSpPr>
        <p:spPr>
          <a:xfrm>
            <a:off x="3949148" y="1151641"/>
            <a:ext cx="5194852" cy="5706358"/>
          </a:xfrm>
        </p:spPr>
        <p:txBody>
          <a:bodyPr>
            <a:normAutofit lnSpcReduction="10000"/>
          </a:bodyPr>
          <a:lstStyle/>
          <a:p>
            <a:pPr algn="ctr"/>
            <a:r>
              <a:rPr lang="es-ES" b="1" u="sng" dirty="0">
                <a:solidFill>
                  <a:srgbClr val="FFFF00"/>
                </a:solidFill>
                <a:latin typeface="Maiandra GD" panose="020E0502030308020204" pitchFamily="34" charset="0"/>
              </a:rPr>
              <a:t>Privaciones. </a:t>
            </a:r>
          </a:p>
          <a:p>
            <a:pPr algn="ctr"/>
            <a:r>
              <a:rPr lang="es-ES" b="1" u="sng" dirty="0">
                <a:solidFill>
                  <a:srgbClr val="FF0000"/>
                </a:solidFill>
                <a:latin typeface="Maiandra GD" panose="020E0502030308020204" pitchFamily="34" charset="0"/>
              </a:rPr>
              <a:t>II Corintios.12:10. </a:t>
            </a:r>
          </a:p>
          <a:p>
            <a:r>
              <a:rPr lang="es-ES" b="1" dirty="0">
                <a:solidFill>
                  <a:schemeClr val="bg1"/>
                </a:solidFill>
                <a:latin typeface="Maiandra GD" panose="020E0502030308020204" pitchFamily="34" charset="0"/>
              </a:rPr>
              <a:t>Por eso me complazco en las debilidades, en insultos, en privaciones, en persecuciones y en angustias por amor a Cristo; porque cuando soy débil, entonces soy fuerte. </a:t>
            </a:r>
          </a:p>
          <a:p>
            <a:pPr algn="ctr"/>
            <a:r>
              <a:rPr lang="es-ES" b="1" u="sng" dirty="0">
                <a:solidFill>
                  <a:srgbClr val="FF0000"/>
                </a:solidFill>
                <a:latin typeface="Maiandra GD" panose="020E0502030308020204" pitchFamily="34" charset="0"/>
              </a:rPr>
              <a:t>I Tesalonicenses.3:7.</a:t>
            </a:r>
          </a:p>
          <a:p>
            <a:r>
              <a:rPr lang="es-ES" b="1" dirty="0">
                <a:solidFill>
                  <a:schemeClr val="bg1"/>
                </a:solidFill>
                <a:latin typeface="Maiandra GD" panose="020E0502030308020204" pitchFamily="34" charset="0"/>
              </a:rPr>
              <a:t>por eso, hermanos, en toda nuestra necesidad y aflicción fuimos consolados respecto a vosotros por medio de vuestra fe; </a:t>
            </a:r>
            <a:endParaRPr lang="es-NI" b="1" dirty="0">
              <a:solidFill>
                <a:schemeClr val="bg1"/>
              </a:solidFill>
              <a:latin typeface="Maiandra GD" panose="020E0502030308020204" pitchFamily="34" charset="0"/>
            </a:endParaRPr>
          </a:p>
        </p:txBody>
      </p:sp>
      <p:sp>
        <p:nvSpPr>
          <p:cNvPr id="5" name="CuadroTexto 4">
            <a:extLst>
              <a:ext uri="{FF2B5EF4-FFF2-40B4-BE49-F238E27FC236}">
                <a16:creationId xmlns:a16="http://schemas.microsoft.com/office/drawing/2014/main" id="{57339351-3370-4EC6-9CBB-5CF7FA0C6C77}"/>
              </a:ext>
            </a:extLst>
          </p:cNvPr>
          <p:cNvSpPr txBox="1"/>
          <p:nvPr/>
        </p:nvSpPr>
        <p:spPr>
          <a:xfrm>
            <a:off x="0" y="252655"/>
            <a:ext cx="4969565" cy="646331"/>
          </a:xfrm>
          <a:prstGeom prst="rect">
            <a:avLst/>
          </a:prstGeom>
          <a:noFill/>
        </p:spPr>
        <p:txBody>
          <a:bodyPr wrap="square">
            <a:spAutoFit/>
          </a:bodyPr>
          <a:lstStyle/>
          <a:p>
            <a:pPr algn="ctr"/>
            <a:r>
              <a:rPr lang="es-NI" sz="3600" b="1" u="sng" dirty="0">
                <a:solidFill>
                  <a:srgbClr val="00B0F0"/>
                </a:solidFill>
                <a:latin typeface="Maiandra GD" panose="020E0502030308020204" pitchFamily="34" charset="0"/>
              </a:rPr>
              <a:t>3.	“EN NECESIDADES” </a:t>
            </a:r>
          </a:p>
        </p:txBody>
      </p:sp>
      <p:pic>
        <p:nvPicPr>
          <p:cNvPr id="7" name="Imagen 6">
            <a:extLst>
              <a:ext uri="{FF2B5EF4-FFF2-40B4-BE49-F238E27FC236}">
                <a16:creationId xmlns:a16="http://schemas.microsoft.com/office/drawing/2014/main" id="{E0BA1A2F-6537-4116-857A-1960ACAE50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971551"/>
            <a:ext cx="3723861" cy="5882126"/>
          </a:xfrm>
          <a:prstGeom prst="rect">
            <a:avLst/>
          </a:prstGeom>
        </p:spPr>
      </p:pic>
    </p:spTree>
    <p:extLst>
      <p:ext uri="{BB962C8B-B14F-4D97-AF65-F5344CB8AC3E}">
        <p14:creationId xmlns:p14="http://schemas.microsoft.com/office/powerpoint/2010/main" val="34492887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ipe(down)">
                                      <p:cBhvr>
                                        <p:cTn id="13" dur="580">
                                          <p:stCondLst>
                                            <p:cond delay="0"/>
                                          </p:stCondLst>
                                        </p:cTn>
                                        <p:tgtEl>
                                          <p:spTgt spid="3">
                                            <p:txEl>
                                              <p:pRg st="0" end="0"/>
                                            </p:txEl>
                                          </p:spTgt>
                                        </p:tgtEl>
                                      </p:cBhvr>
                                    </p:animEffect>
                                    <p:anim calcmode="lin" valueType="num">
                                      <p:cBhvr>
                                        <p:cTn id="14"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9" dur="26">
                                          <p:stCondLst>
                                            <p:cond delay="650"/>
                                          </p:stCondLst>
                                        </p:cTn>
                                        <p:tgtEl>
                                          <p:spTgt spid="3">
                                            <p:txEl>
                                              <p:pRg st="0" end="0"/>
                                            </p:txEl>
                                          </p:spTgt>
                                        </p:tgtEl>
                                      </p:cBhvr>
                                      <p:to x="100000" y="60000"/>
                                    </p:animScale>
                                    <p:animScale>
                                      <p:cBhvr>
                                        <p:cTn id="20" dur="166" decel="50000">
                                          <p:stCondLst>
                                            <p:cond delay="676"/>
                                          </p:stCondLst>
                                        </p:cTn>
                                        <p:tgtEl>
                                          <p:spTgt spid="3">
                                            <p:txEl>
                                              <p:pRg st="0" end="0"/>
                                            </p:txEl>
                                          </p:spTgt>
                                        </p:tgtEl>
                                      </p:cBhvr>
                                      <p:to x="100000" y="100000"/>
                                    </p:animScale>
                                    <p:animScale>
                                      <p:cBhvr>
                                        <p:cTn id="21" dur="26">
                                          <p:stCondLst>
                                            <p:cond delay="1312"/>
                                          </p:stCondLst>
                                        </p:cTn>
                                        <p:tgtEl>
                                          <p:spTgt spid="3">
                                            <p:txEl>
                                              <p:pRg st="0" end="0"/>
                                            </p:txEl>
                                          </p:spTgt>
                                        </p:tgtEl>
                                      </p:cBhvr>
                                      <p:to x="100000" y="80000"/>
                                    </p:animScale>
                                    <p:animScale>
                                      <p:cBhvr>
                                        <p:cTn id="22" dur="166" decel="50000">
                                          <p:stCondLst>
                                            <p:cond delay="1338"/>
                                          </p:stCondLst>
                                        </p:cTn>
                                        <p:tgtEl>
                                          <p:spTgt spid="3">
                                            <p:txEl>
                                              <p:pRg st="0" end="0"/>
                                            </p:txEl>
                                          </p:spTgt>
                                        </p:tgtEl>
                                      </p:cBhvr>
                                      <p:to x="100000" y="100000"/>
                                    </p:animScale>
                                    <p:animScale>
                                      <p:cBhvr>
                                        <p:cTn id="23" dur="26">
                                          <p:stCondLst>
                                            <p:cond delay="1642"/>
                                          </p:stCondLst>
                                        </p:cTn>
                                        <p:tgtEl>
                                          <p:spTgt spid="3">
                                            <p:txEl>
                                              <p:pRg st="0" end="0"/>
                                            </p:txEl>
                                          </p:spTgt>
                                        </p:tgtEl>
                                      </p:cBhvr>
                                      <p:to x="100000" y="90000"/>
                                    </p:animScale>
                                    <p:animScale>
                                      <p:cBhvr>
                                        <p:cTn id="24" dur="166" decel="50000">
                                          <p:stCondLst>
                                            <p:cond delay="1668"/>
                                          </p:stCondLst>
                                        </p:cTn>
                                        <p:tgtEl>
                                          <p:spTgt spid="3">
                                            <p:txEl>
                                              <p:pRg st="0" end="0"/>
                                            </p:txEl>
                                          </p:spTgt>
                                        </p:tgtEl>
                                      </p:cBhvr>
                                      <p:to x="100000" y="100000"/>
                                    </p:animScale>
                                    <p:animScale>
                                      <p:cBhvr>
                                        <p:cTn id="25" dur="26">
                                          <p:stCondLst>
                                            <p:cond delay="1808"/>
                                          </p:stCondLst>
                                        </p:cTn>
                                        <p:tgtEl>
                                          <p:spTgt spid="3">
                                            <p:txEl>
                                              <p:pRg st="0" end="0"/>
                                            </p:txEl>
                                          </p:spTgt>
                                        </p:tgtEl>
                                      </p:cBhvr>
                                      <p:to x="100000" y="95000"/>
                                    </p:animScale>
                                    <p:animScale>
                                      <p:cBhvr>
                                        <p:cTn id="26" dur="166" decel="50000">
                                          <p:stCondLst>
                                            <p:cond delay="1834"/>
                                          </p:stCondLst>
                                        </p:cTn>
                                        <p:tgtEl>
                                          <p:spTgt spid="3">
                                            <p:txEl>
                                              <p:pRg st="0" end="0"/>
                                            </p:txEl>
                                          </p:spTgt>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fltVal val="0"/>
                                          </p:val>
                                        </p:tav>
                                        <p:tav tm="100000">
                                          <p:val>
                                            <p:strVal val="#ppt_h"/>
                                          </p:val>
                                        </p:tav>
                                      </p:tavLst>
                                    </p:anim>
                                    <p:animEffect transition="in" filter="fade">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26" presetClass="entr" presetSubtype="0" fill="hold" nodeType="clickEffect">
                                  <p:stCondLst>
                                    <p:cond delay="0"/>
                                  </p:stCondLst>
                                  <p:childTnLst>
                                    <p:set>
                                      <p:cBhvr>
                                        <p:cTn id="37" dur="1" fill="hold">
                                          <p:stCondLst>
                                            <p:cond delay="0"/>
                                          </p:stCondLst>
                                        </p:cTn>
                                        <p:tgtEl>
                                          <p:spTgt spid="3">
                                            <p:txEl>
                                              <p:pRg st="1" end="1"/>
                                            </p:txEl>
                                          </p:spTgt>
                                        </p:tgtEl>
                                        <p:attrNameLst>
                                          <p:attrName>style.visibility</p:attrName>
                                        </p:attrNameLst>
                                      </p:cBhvr>
                                      <p:to>
                                        <p:strVal val="visible"/>
                                      </p:to>
                                    </p:set>
                                    <p:animEffect transition="in" filter="wipe(down)">
                                      <p:cBhvr>
                                        <p:cTn id="38" dur="580">
                                          <p:stCondLst>
                                            <p:cond delay="0"/>
                                          </p:stCondLst>
                                        </p:cTn>
                                        <p:tgtEl>
                                          <p:spTgt spid="3">
                                            <p:txEl>
                                              <p:pRg st="1" end="1"/>
                                            </p:txEl>
                                          </p:spTgt>
                                        </p:tgtEl>
                                      </p:cBhvr>
                                    </p:animEffect>
                                    <p:anim calcmode="lin" valueType="num">
                                      <p:cBhvr>
                                        <p:cTn id="39"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44" dur="26">
                                          <p:stCondLst>
                                            <p:cond delay="650"/>
                                          </p:stCondLst>
                                        </p:cTn>
                                        <p:tgtEl>
                                          <p:spTgt spid="3">
                                            <p:txEl>
                                              <p:pRg st="1" end="1"/>
                                            </p:txEl>
                                          </p:spTgt>
                                        </p:tgtEl>
                                      </p:cBhvr>
                                      <p:to x="100000" y="60000"/>
                                    </p:animScale>
                                    <p:animScale>
                                      <p:cBhvr>
                                        <p:cTn id="45" dur="166" decel="50000">
                                          <p:stCondLst>
                                            <p:cond delay="676"/>
                                          </p:stCondLst>
                                        </p:cTn>
                                        <p:tgtEl>
                                          <p:spTgt spid="3">
                                            <p:txEl>
                                              <p:pRg st="1" end="1"/>
                                            </p:txEl>
                                          </p:spTgt>
                                        </p:tgtEl>
                                      </p:cBhvr>
                                      <p:to x="100000" y="100000"/>
                                    </p:animScale>
                                    <p:animScale>
                                      <p:cBhvr>
                                        <p:cTn id="46" dur="26">
                                          <p:stCondLst>
                                            <p:cond delay="1312"/>
                                          </p:stCondLst>
                                        </p:cTn>
                                        <p:tgtEl>
                                          <p:spTgt spid="3">
                                            <p:txEl>
                                              <p:pRg st="1" end="1"/>
                                            </p:txEl>
                                          </p:spTgt>
                                        </p:tgtEl>
                                      </p:cBhvr>
                                      <p:to x="100000" y="80000"/>
                                    </p:animScale>
                                    <p:animScale>
                                      <p:cBhvr>
                                        <p:cTn id="47" dur="166" decel="50000">
                                          <p:stCondLst>
                                            <p:cond delay="1338"/>
                                          </p:stCondLst>
                                        </p:cTn>
                                        <p:tgtEl>
                                          <p:spTgt spid="3">
                                            <p:txEl>
                                              <p:pRg st="1" end="1"/>
                                            </p:txEl>
                                          </p:spTgt>
                                        </p:tgtEl>
                                      </p:cBhvr>
                                      <p:to x="100000" y="100000"/>
                                    </p:animScale>
                                    <p:animScale>
                                      <p:cBhvr>
                                        <p:cTn id="48" dur="26">
                                          <p:stCondLst>
                                            <p:cond delay="1642"/>
                                          </p:stCondLst>
                                        </p:cTn>
                                        <p:tgtEl>
                                          <p:spTgt spid="3">
                                            <p:txEl>
                                              <p:pRg st="1" end="1"/>
                                            </p:txEl>
                                          </p:spTgt>
                                        </p:tgtEl>
                                      </p:cBhvr>
                                      <p:to x="100000" y="90000"/>
                                    </p:animScale>
                                    <p:animScale>
                                      <p:cBhvr>
                                        <p:cTn id="49" dur="166" decel="50000">
                                          <p:stCondLst>
                                            <p:cond delay="1668"/>
                                          </p:stCondLst>
                                        </p:cTn>
                                        <p:tgtEl>
                                          <p:spTgt spid="3">
                                            <p:txEl>
                                              <p:pRg st="1" end="1"/>
                                            </p:txEl>
                                          </p:spTgt>
                                        </p:tgtEl>
                                      </p:cBhvr>
                                      <p:to x="100000" y="100000"/>
                                    </p:animScale>
                                    <p:animScale>
                                      <p:cBhvr>
                                        <p:cTn id="50" dur="26">
                                          <p:stCondLst>
                                            <p:cond delay="1808"/>
                                          </p:stCondLst>
                                        </p:cTn>
                                        <p:tgtEl>
                                          <p:spTgt spid="3">
                                            <p:txEl>
                                              <p:pRg st="1" end="1"/>
                                            </p:txEl>
                                          </p:spTgt>
                                        </p:tgtEl>
                                      </p:cBhvr>
                                      <p:to x="100000" y="95000"/>
                                    </p:animScale>
                                    <p:animScale>
                                      <p:cBhvr>
                                        <p:cTn id="51" dur="166" decel="50000">
                                          <p:stCondLst>
                                            <p:cond delay="1834"/>
                                          </p:stCondLst>
                                        </p:cTn>
                                        <p:tgtEl>
                                          <p:spTgt spid="3">
                                            <p:txEl>
                                              <p:pRg st="1" end="1"/>
                                            </p:txEl>
                                          </p:spTgt>
                                        </p:tgtEl>
                                      </p:cBhvr>
                                      <p:to x="100000" y="100000"/>
                                    </p:animScale>
                                  </p:childTnLst>
                                </p:cTn>
                              </p:par>
                            </p:childTnLst>
                          </p:cTn>
                        </p:par>
                      </p:childTnLst>
                    </p:cTn>
                  </p:par>
                  <p:par>
                    <p:cTn id="52" fill="hold">
                      <p:stCondLst>
                        <p:cond delay="indefinite"/>
                      </p:stCondLst>
                      <p:childTnLst>
                        <p:par>
                          <p:cTn id="53" fill="hold">
                            <p:stCondLst>
                              <p:cond delay="0"/>
                            </p:stCondLst>
                            <p:childTnLst>
                              <p:par>
                                <p:cTn id="54" presetID="18" presetClass="entr" presetSubtype="12" fill="hold" nodeType="clickEffect">
                                  <p:stCondLst>
                                    <p:cond delay="0"/>
                                  </p:stCondLst>
                                  <p:childTnLst>
                                    <p:set>
                                      <p:cBhvr>
                                        <p:cTn id="55" dur="1" fill="hold">
                                          <p:stCondLst>
                                            <p:cond delay="0"/>
                                          </p:stCondLst>
                                        </p:cTn>
                                        <p:tgtEl>
                                          <p:spTgt spid="3">
                                            <p:txEl>
                                              <p:pRg st="2" end="2"/>
                                            </p:txEl>
                                          </p:spTgt>
                                        </p:tgtEl>
                                        <p:attrNameLst>
                                          <p:attrName>style.visibility</p:attrName>
                                        </p:attrNameLst>
                                      </p:cBhvr>
                                      <p:to>
                                        <p:strVal val="visible"/>
                                      </p:to>
                                    </p:set>
                                    <p:animEffect transition="in" filter="strips(downLeft)">
                                      <p:cBhvr>
                                        <p:cTn id="56" dur="500"/>
                                        <p:tgtEl>
                                          <p:spTgt spid="3">
                                            <p:txEl>
                                              <p:pRg st="2" end="2"/>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3">
                                            <p:txEl>
                                              <p:pRg st="3" end="3"/>
                                            </p:txEl>
                                          </p:spTgt>
                                        </p:tgtEl>
                                        <p:attrNameLst>
                                          <p:attrName>style.visibility</p:attrName>
                                        </p:attrNameLst>
                                      </p:cBhvr>
                                      <p:to>
                                        <p:strVal val="visible"/>
                                      </p:to>
                                    </p:set>
                                    <p:animEffect transition="in" filter="wipe(down)">
                                      <p:cBhvr>
                                        <p:cTn id="61" dur="580">
                                          <p:stCondLst>
                                            <p:cond delay="0"/>
                                          </p:stCondLst>
                                        </p:cTn>
                                        <p:tgtEl>
                                          <p:spTgt spid="3">
                                            <p:txEl>
                                              <p:pRg st="3" end="3"/>
                                            </p:txEl>
                                          </p:spTgt>
                                        </p:tgtEl>
                                      </p:cBhvr>
                                    </p:animEffect>
                                    <p:anim calcmode="lin" valueType="num">
                                      <p:cBhvr>
                                        <p:cTn id="62"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3">
                                            <p:txEl>
                                              <p:pRg st="3" end="3"/>
                                            </p:txEl>
                                          </p:spTgt>
                                        </p:tgtEl>
                                      </p:cBhvr>
                                      <p:to x="100000" y="60000"/>
                                    </p:animScale>
                                    <p:animScale>
                                      <p:cBhvr>
                                        <p:cTn id="68" dur="166" decel="50000">
                                          <p:stCondLst>
                                            <p:cond delay="676"/>
                                          </p:stCondLst>
                                        </p:cTn>
                                        <p:tgtEl>
                                          <p:spTgt spid="3">
                                            <p:txEl>
                                              <p:pRg st="3" end="3"/>
                                            </p:txEl>
                                          </p:spTgt>
                                        </p:tgtEl>
                                      </p:cBhvr>
                                      <p:to x="100000" y="100000"/>
                                    </p:animScale>
                                    <p:animScale>
                                      <p:cBhvr>
                                        <p:cTn id="69" dur="26">
                                          <p:stCondLst>
                                            <p:cond delay="1312"/>
                                          </p:stCondLst>
                                        </p:cTn>
                                        <p:tgtEl>
                                          <p:spTgt spid="3">
                                            <p:txEl>
                                              <p:pRg st="3" end="3"/>
                                            </p:txEl>
                                          </p:spTgt>
                                        </p:tgtEl>
                                      </p:cBhvr>
                                      <p:to x="100000" y="80000"/>
                                    </p:animScale>
                                    <p:animScale>
                                      <p:cBhvr>
                                        <p:cTn id="70" dur="166" decel="50000">
                                          <p:stCondLst>
                                            <p:cond delay="1338"/>
                                          </p:stCondLst>
                                        </p:cTn>
                                        <p:tgtEl>
                                          <p:spTgt spid="3">
                                            <p:txEl>
                                              <p:pRg st="3" end="3"/>
                                            </p:txEl>
                                          </p:spTgt>
                                        </p:tgtEl>
                                      </p:cBhvr>
                                      <p:to x="100000" y="100000"/>
                                    </p:animScale>
                                    <p:animScale>
                                      <p:cBhvr>
                                        <p:cTn id="71" dur="26">
                                          <p:stCondLst>
                                            <p:cond delay="1642"/>
                                          </p:stCondLst>
                                        </p:cTn>
                                        <p:tgtEl>
                                          <p:spTgt spid="3">
                                            <p:txEl>
                                              <p:pRg st="3" end="3"/>
                                            </p:txEl>
                                          </p:spTgt>
                                        </p:tgtEl>
                                      </p:cBhvr>
                                      <p:to x="100000" y="90000"/>
                                    </p:animScale>
                                    <p:animScale>
                                      <p:cBhvr>
                                        <p:cTn id="72" dur="166" decel="50000">
                                          <p:stCondLst>
                                            <p:cond delay="1668"/>
                                          </p:stCondLst>
                                        </p:cTn>
                                        <p:tgtEl>
                                          <p:spTgt spid="3">
                                            <p:txEl>
                                              <p:pRg st="3" end="3"/>
                                            </p:txEl>
                                          </p:spTgt>
                                        </p:tgtEl>
                                      </p:cBhvr>
                                      <p:to x="100000" y="100000"/>
                                    </p:animScale>
                                    <p:animScale>
                                      <p:cBhvr>
                                        <p:cTn id="73" dur="26">
                                          <p:stCondLst>
                                            <p:cond delay="1808"/>
                                          </p:stCondLst>
                                        </p:cTn>
                                        <p:tgtEl>
                                          <p:spTgt spid="3">
                                            <p:txEl>
                                              <p:pRg st="3" end="3"/>
                                            </p:txEl>
                                          </p:spTgt>
                                        </p:tgtEl>
                                      </p:cBhvr>
                                      <p:to x="100000" y="95000"/>
                                    </p:animScale>
                                    <p:animScale>
                                      <p:cBhvr>
                                        <p:cTn id="74" dur="166" decel="50000">
                                          <p:stCondLst>
                                            <p:cond delay="1834"/>
                                          </p:stCondLst>
                                        </p:cTn>
                                        <p:tgtEl>
                                          <p:spTgt spid="3">
                                            <p:txEl>
                                              <p:pRg st="3" end="3"/>
                                            </p:txEl>
                                          </p:spTgt>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18" presetClass="entr" presetSubtype="12" fill="hold" nodeType="clickEffect">
                                  <p:stCondLst>
                                    <p:cond delay="0"/>
                                  </p:stCondLst>
                                  <p:childTnLst>
                                    <p:set>
                                      <p:cBhvr>
                                        <p:cTn id="78" dur="1" fill="hold">
                                          <p:stCondLst>
                                            <p:cond delay="0"/>
                                          </p:stCondLst>
                                        </p:cTn>
                                        <p:tgtEl>
                                          <p:spTgt spid="3">
                                            <p:txEl>
                                              <p:pRg st="4" end="4"/>
                                            </p:txEl>
                                          </p:spTgt>
                                        </p:tgtEl>
                                        <p:attrNameLst>
                                          <p:attrName>style.visibility</p:attrName>
                                        </p:attrNameLst>
                                      </p:cBhvr>
                                      <p:to>
                                        <p:strVal val="visible"/>
                                      </p:to>
                                    </p:set>
                                    <p:animEffect transition="in" filter="strips(downLeft)">
                                      <p:cBhvr>
                                        <p:cTn id="7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0EABC6CA-00F8-4850-82A0-0D89F903BEE5}"/>
              </a:ext>
            </a:extLst>
          </p:cNvPr>
          <p:cNvPicPr>
            <a:picLocks noChangeAspect="1"/>
          </p:cNvPicPr>
          <p:nvPr/>
        </p:nvPicPr>
        <p:blipFill>
          <a:blip r:embed="rId2"/>
          <a:stretch>
            <a:fillRect/>
          </a:stretch>
        </p:blipFill>
        <p:spPr>
          <a:xfrm>
            <a:off x="0" y="0"/>
            <a:ext cx="9144000" cy="6857999"/>
          </a:xfrm>
          <a:prstGeom prst="rect">
            <a:avLst/>
          </a:prstGeom>
        </p:spPr>
      </p:pic>
      <p:sp>
        <p:nvSpPr>
          <p:cNvPr id="3" name="Marcador de contenido 2">
            <a:extLst>
              <a:ext uri="{FF2B5EF4-FFF2-40B4-BE49-F238E27FC236}">
                <a16:creationId xmlns:a16="http://schemas.microsoft.com/office/drawing/2014/main" id="{8ADF51D3-E61F-4FAF-9340-B7D1A1787996}"/>
              </a:ext>
            </a:extLst>
          </p:cNvPr>
          <p:cNvSpPr>
            <a:spLocks noGrp="1"/>
          </p:cNvSpPr>
          <p:nvPr>
            <p:ph idx="1"/>
          </p:nvPr>
        </p:nvSpPr>
        <p:spPr>
          <a:xfrm>
            <a:off x="4702037" y="2345635"/>
            <a:ext cx="4426226" cy="3458818"/>
          </a:xfrm>
        </p:spPr>
        <p:txBody>
          <a:bodyPr/>
          <a:lstStyle/>
          <a:p>
            <a:r>
              <a:rPr lang="es-ES" b="1" dirty="0">
                <a:solidFill>
                  <a:schemeClr val="bg1"/>
                </a:solidFill>
                <a:latin typeface="Maiandra GD" panose="020E0502030308020204" pitchFamily="34" charset="0"/>
              </a:rPr>
              <a:t>En lugares angostos, guardar en un lugar pequeño. </a:t>
            </a:r>
          </a:p>
          <a:p>
            <a:pPr algn="ctr"/>
            <a:r>
              <a:rPr lang="es-ES" b="1" u="sng" dirty="0">
                <a:solidFill>
                  <a:srgbClr val="FF0000"/>
                </a:solidFill>
                <a:latin typeface="Maiandra GD" panose="020E0502030308020204" pitchFamily="34" charset="0"/>
              </a:rPr>
              <a:t>II Corintios.4:8.</a:t>
            </a:r>
          </a:p>
          <a:p>
            <a:r>
              <a:rPr lang="es-ES" b="1" dirty="0">
                <a:solidFill>
                  <a:schemeClr val="bg1"/>
                </a:solidFill>
                <a:latin typeface="Maiandra GD" panose="020E0502030308020204" pitchFamily="34" charset="0"/>
              </a:rPr>
              <a:t>Afligidos en todo, pero no agobiados; perplejos, pero no desesperados; </a:t>
            </a:r>
            <a:endParaRPr lang="es-NI" b="1" dirty="0">
              <a:solidFill>
                <a:schemeClr val="bg1"/>
              </a:solidFill>
              <a:latin typeface="Maiandra GD" panose="020E0502030308020204" pitchFamily="34" charset="0"/>
            </a:endParaRPr>
          </a:p>
        </p:txBody>
      </p:sp>
      <p:sp>
        <p:nvSpPr>
          <p:cNvPr id="5" name="CuadroTexto 4">
            <a:extLst>
              <a:ext uri="{FF2B5EF4-FFF2-40B4-BE49-F238E27FC236}">
                <a16:creationId xmlns:a16="http://schemas.microsoft.com/office/drawing/2014/main" id="{67ECA842-F104-402D-8B33-02EC08898D4B}"/>
              </a:ext>
            </a:extLst>
          </p:cNvPr>
          <p:cNvSpPr txBox="1"/>
          <p:nvPr/>
        </p:nvSpPr>
        <p:spPr>
          <a:xfrm>
            <a:off x="0" y="103930"/>
            <a:ext cx="4572000" cy="646331"/>
          </a:xfrm>
          <a:prstGeom prst="rect">
            <a:avLst/>
          </a:prstGeom>
          <a:noFill/>
        </p:spPr>
        <p:txBody>
          <a:bodyPr wrap="square">
            <a:spAutoFit/>
          </a:bodyPr>
          <a:lstStyle/>
          <a:p>
            <a:pPr algn="ctr"/>
            <a:r>
              <a:rPr lang="es-NI" sz="3600" b="1" u="sng" dirty="0">
                <a:solidFill>
                  <a:srgbClr val="00B0F0"/>
                </a:solidFill>
                <a:latin typeface="Maiandra GD" panose="020E0502030308020204" pitchFamily="34" charset="0"/>
              </a:rPr>
              <a:t>4.	“EN ANGUSTIA”. </a:t>
            </a:r>
          </a:p>
        </p:txBody>
      </p:sp>
      <p:pic>
        <p:nvPicPr>
          <p:cNvPr id="7" name="Imagen 6">
            <a:extLst>
              <a:ext uri="{FF2B5EF4-FFF2-40B4-BE49-F238E27FC236}">
                <a16:creationId xmlns:a16="http://schemas.microsoft.com/office/drawing/2014/main" id="{AF2F9216-C87A-4CAB-84C7-8CBB9DDD7A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36" y="854191"/>
            <a:ext cx="4670563" cy="6003808"/>
          </a:xfrm>
          <a:prstGeom prst="rect">
            <a:avLst/>
          </a:prstGeom>
        </p:spPr>
      </p:pic>
    </p:spTree>
    <p:extLst>
      <p:ext uri="{BB962C8B-B14F-4D97-AF65-F5344CB8AC3E}">
        <p14:creationId xmlns:p14="http://schemas.microsoft.com/office/powerpoint/2010/main" val="30657260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strips(downLeft)">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wipe(down)">
                                      <p:cBhvr>
                                        <p:cTn id="25" dur="580">
                                          <p:stCondLst>
                                            <p:cond delay="0"/>
                                          </p:stCondLst>
                                        </p:cTn>
                                        <p:tgtEl>
                                          <p:spTgt spid="3">
                                            <p:txEl>
                                              <p:pRg st="1" end="1"/>
                                            </p:txEl>
                                          </p:spTgt>
                                        </p:tgtEl>
                                      </p:cBhvr>
                                    </p:animEffect>
                                    <p:anim calcmode="lin" valueType="num">
                                      <p:cBhvr>
                                        <p:cTn id="26"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xEl>
                                              <p:pRg st="1" end="1"/>
                                            </p:txEl>
                                          </p:spTgt>
                                        </p:tgtEl>
                                      </p:cBhvr>
                                      <p:to x="100000" y="60000"/>
                                    </p:animScale>
                                    <p:animScale>
                                      <p:cBhvr>
                                        <p:cTn id="32" dur="166" decel="50000">
                                          <p:stCondLst>
                                            <p:cond delay="676"/>
                                          </p:stCondLst>
                                        </p:cTn>
                                        <p:tgtEl>
                                          <p:spTgt spid="3">
                                            <p:txEl>
                                              <p:pRg st="1" end="1"/>
                                            </p:txEl>
                                          </p:spTgt>
                                        </p:tgtEl>
                                      </p:cBhvr>
                                      <p:to x="100000" y="100000"/>
                                    </p:animScale>
                                    <p:animScale>
                                      <p:cBhvr>
                                        <p:cTn id="33" dur="26">
                                          <p:stCondLst>
                                            <p:cond delay="1312"/>
                                          </p:stCondLst>
                                        </p:cTn>
                                        <p:tgtEl>
                                          <p:spTgt spid="3">
                                            <p:txEl>
                                              <p:pRg st="1" end="1"/>
                                            </p:txEl>
                                          </p:spTgt>
                                        </p:tgtEl>
                                      </p:cBhvr>
                                      <p:to x="100000" y="80000"/>
                                    </p:animScale>
                                    <p:animScale>
                                      <p:cBhvr>
                                        <p:cTn id="34" dur="166" decel="50000">
                                          <p:stCondLst>
                                            <p:cond delay="1338"/>
                                          </p:stCondLst>
                                        </p:cTn>
                                        <p:tgtEl>
                                          <p:spTgt spid="3">
                                            <p:txEl>
                                              <p:pRg st="1" end="1"/>
                                            </p:txEl>
                                          </p:spTgt>
                                        </p:tgtEl>
                                      </p:cBhvr>
                                      <p:to x="100000" y="100000"/>
                                    </p:animScale>
                                    <p:animScale>
                                      <p:cBhvr>
                                        <p:cTn id="35" dur="26">
                                          <p:stCondLst>
                                            <p:cond delay="1642"/>
                                          </p:stCondLst>
                                        </p:cTn>
                                        <p:tgtEl>
                                          <p:spTgt spid="3">
                                            <p:txEl>
                                              <p:pRg st="1" end="1"/>
                                            </p:txEl>
                                          </p:spTgt>
                                        </p:tgtEl>
                                      </p:cBhvr>
                                      <p:to x="100000" y="90000"/>
                                    </p:animScale>
                                    <p:animScale>
                                      <p:cBhvr>
                                        <p:cTn id="36" dur="166" decel="50000">
                                          <p:stCondLst>
                                            <p:cond delay="1668"/>
                                          </p:stCondLst>
                                        </p:cTn>
                                        <p:tgtEl>
                                          <p:spTgt spid="3">
                                            <p:txEl>
                                              <p:pRg st="1" end="1"/>
                                            </p:txEl>
                                          </p:spTgt>
                                        </p:tgtEl>
                                      </p:cBhvr>
                                      <p:to x="100000" y="100000"/>
                                    </p:animScale>
                                    <p:animScale>
                                      <p:cBhvr>
                                        <p:cTn id="37" dur="26">
                                          <p:stCondLst>
                                            <p:cond delay="1808"/>
                                          </p:stCondLst>
                                        </p:cTn>
                                        <p:tgtEl>
                                          <p:spTgt spid="3">
                                            <p:txEl>
                                              <p:pRg st="1" end="1"/>
                                            </p:txEl>
                                          </p:spTgt>
                                        </p:tgtEl>
                                      </p:cBhvr>
                                      <p:to x="100000" y="95000"/>
                                    </p:animScale>
                                    <p:animScale>
                                      <p:cBhvr>
                                        <p:cTn id="38" dur="166" decel="50000">
                                          <p:stCondLst>
                                            <p:cond delay="1834"/>
                                          </p:stCondLst>
                                        </p:cTn>
                                        <p:tgtEl>
                                          <p:spTgt spid="3">
                                            <p:txEl>
                                              <p:pRg st="1" end="1"/>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18" presetClass="entr" presetSubtype="12" fill="hold" nodeType="clickEffect">
                                  <p:stCondLst>
                                    <p:cond delay="0"/>
                                  </p:stCondLst>
                                  <p:childTnLst>
                                    <p:set>
                                      <p:cBhvr>
                                        <p:cTn id="42" dur="1" fill="hold">
                                          <p:stCondLst>
                                            <p:cond delay="0"/>
                                          </p:stCondLst>
                                        </p:cTn>
                                        <p:tgtEl>
                                          <p:spTgt spid="3">
                                            <p:txEl>
                                              <p:pRg st="2" end="2"/>
                                            </p:txEl>
                                          </p:spTgt>
                                        </p:tgtEl>
                                        <p:attrNameLst>
                                          <p:attrName>style.visibility</p:attrName>
                                        </p:attrNameLst>
                                      </p:cBhvr>
                                      <p:to>
                                        <p:strVal val="visible"/>
                                      </p:to>
                                    </p:set>
                                    <p:animEffect transition="in" filter="strips(downLeft)">
                                      <p:cBhvr>
                                        <p:cTn id="4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7586FF7-A19B-4734-A272-5772CE2908EE}"/>
              </a:ext>
            </a:extLst>
          </p:cNvPr>
          <p:cNvPicPr>
            <a:picLocks noChangeAspect="1"/>
          </p:cNvPicPr>
          <p:nvPr/>
        </p:nvPicPr>
        <p:blipFill>
          <a:blip r:embed="rId2"/>
          <a:stretch>
            <a:fillRect/>
          </a:stretch>
        </p:blipFill>
        <p:spPr>
          <a:xfrm>
            <a:off x="0" y="0"/>
            <a:ext cx="9144000" cy="6857999"/>
          </a:xfrm>
          <a:prstGeom prst="rect">
            <a:avLst/>
          </a:prstGeom>
        </p:spPr>
      </p:pic>
      <p:sp>
        <p:nvSpPr>
          <p:cNvPr id="3" name="Marcador de contenido 2">
            <a:extLst>
              <a:ext uri="{FF2B5EF4-FFF2-40B4-BE49-F238E27FC236}">
                <a16:creationId xmlns:a16="http://schemas.microsoft.com/office/drawing/2014/main" id="{8ADF51D3-E61F-4FAF-9340-B7D1A1787996}"/>
              </a:ext>
            </a:extLst>
          </p:cNvPr>
          <p:cNvSpPr>
            <a:spLocks noGrp="1"/>
          </p:cNvSpPr>
          <p:nvPr>
            <p:ph idx="1"/>
          </p:nvPr>
        </p:nvSpPr>
        <p:spPr>
          <a:xfrm>
            <a:off x="4346712" y="0"/>
            <a:ext cx="4797287" cy="6857999"/>
          </a:xfrm>
        </p:spPr>
        <p:txBody>
          <a:bodyPr/>
          <a:lstStyle/>
          <a:p>
            <a:pPr algn="ctr"/>
            <a:r>
              <a:rPr lang="es-ES" b="1" u="sng" dirty="0">
                <a:solidFill>
                  <a:srgbClr val="FFFF00"/>
                </a:solidFill>
                <a:latin typeface="Maiandra GD" panose="020E0502030308020204" pitchFamily="34" charset="0"/>
              </a:rPr>
              <a:t>En golpes, heridas. </a:t>
            </a:r>
          </a:p>
          <a:p>
            <a:pPr algn="ctr"/>
            <a:r>
              <a:rPr lang="es-ES" b="1" u="sng" dirty="0">
                <a:solidFill>
                  <a:srgbClr val="FF0000"/>
                </a:solidFill>
                <a:latin typeface="Maiandra GD" panose="020E0502030308020204" pitchFamily="34" charset="0"/>
              </a:rPr>
              <a:t>II Corintios.11:23-25. </a:t>
            </a:r>
          </a:p>
          <a:p>
            <a:r>
              <a:rPr lang="es-ES" b="1" dirty="0">
                <a:solidFill>
                  <a:schemeClr val="bg1"/>
                </a:solidFill>
                <a:latin typeface="Maiandra GD" panose="020E0502030308020204" pitchFamily="34" charset="0"/>
              </a:rPr>
              <a:t>¿Son servidores de Cristo? (Hablo como si hubiera perdido el juicio.) Yo más. En muchos más trabajos, en muchas más cárceles, en azotes un sinnúmero de veces, a menudo en peligros de muerte. </a:t>
            </a:r>
          </a:p>
          <a:p>
            <a:pPr algn="ctr"/>
            <a:r>
              <a:rPr lang="es-ES" b="1" u="sng" dirty="0">
                <a:solidFill>
                  <a:srgbClr val="FF0000"/>
                </a:solidFill>
                <a:latin typeface="Maiandra GD" panose="020E0502030308020204" pitchFamily="34" charset="0"/>
              </a:rPr>
              <a:t>V.24.</a:t>
            </a:r>
          </a:p>
          <a:p>
            <a:r>
              <a:rPr lang="es-ES" b="1" dirty="0">
                <a:solidFill>
                  <a:schemeClr val="bg1"/>
                </a:solidFill>
                <a:latin typeface="Maiandra GD" panose="020E0502030308020204" pitchFamily="34" charset="0"/>
              </a:rPr>
              <a:t>Cinco veces he recibido de los judíos treinta y nueve azotes . </a:t>
            </a:r>
          </a:p>
          <a:p>
            <a:pPr algn="ctr"/>
            <a:r>
              <a:rPr lang="es-ES" b="1" u="sng" dirty="0">
                <a:solidFill>
                  <a:srgbClr val="FF0000"/>
                </a:solidFill>
                <a:latin typeface="Maiandra GD" panose="020E0502030308020204" pitchFamily="34" charset="0"/>
              </a:rPr>
              <a:t>V.25.</a:t>
            </a:r>
          </a:p>
        </p:txBody>
      </p:sp>
      <p:sp>
        <p:nvSpPr>
          <p:cNvPr id="5" name="CuadroTexto 4">
            <a:extLst>
              <a:ext uri="{FF2B5EF4-FFF2-40B4-BE49-F238E27FC236}">
                <a16:creationId xmlns:a16="http://schemas.microsoft.com/office/drawing/2014/main" id="{2EBB7F04-5C5F-4C5A-ACD4-1D558D41CBA2}"/>
              </a:ext>
            </a:extLst>
          </p:cNvPr>
          <p:cNvSpPr txBox="1"/>
          <p:nvPr/>
        </p:nvSpPr>
        <p:spPr>
          <a:xfrm>
            <a:off x="0" y="201808"/>
            <a:ext cx="3916017" cy="646331"/>
          </a:xfrm>
          <a:prstGeom prst="rect">
            <a:avLst/>
          </a:prstGeom>
          <a:noFill/>
        </p:spPr>
        <p:txBody>
          <a:bodyPr wrap="square">
            <a:spAutoFit/>
          </a:bodyPr>
          <a:lstStyle/>
          <a:p>
            <a:r>
              <a:rPr lang="es-NI" sz="3600" b="1" u="sng" dirty="0">
                <a:solidFill>
                  <a:srgbClr val="00B0F0"/>
                </a:solidFill>
                <a:latin typeface="Maiandra GD" panose="020E0502030308020204" pitchFamily="34" charset="0"/>
              </a:rPr>
              <a:t>5.	“EN AZOTES”.</a:t>
            </a:r>
            <a:r>
              <a:rPr lang="es-NI" dirty="0"/>
              <a:t> </a:t>
            </a:r>
          </a:p>
        </p:txBody>
      </p:sp>
      <p:sp>
        <p:nvSpPr>
          <p:cNvPr id="7" name="CuadroTexto 6">
            <a:extLst>
              <a:ext uri="{FF2B5EF4-FFF2-40B4-BE49-F238E27FC236}">
                <a16:creationId xmlns:a16="http://schemas.microsoft.com/office/drawing/2014/main" id="{00475213-B817-4640-B95F-4CF78BF9EFA5}"/>
              </a:ext>
            </a:extLst>
          </p:cNvPr>
          <p:cNvSpPr txBox="1"/>
          <p:nvPr/>
        </p:nvSpPr>
        <p:spPr>
          <a:xfrm>
            <a:off x="0" y="3712769"/>
            <a:ext cx="4346711" cy="2677656"/>
          </a:xfrm>
          <a:prstGeom prst="rect">
            <a:avLst/>
          </a:prstGeom>
          <a:noFill/>
        </p:spPr>
        <p:txBody>
          <a:bodyPr wrap="square">
            <a:spAutoFit/>
          </a:bodyPr>
          <a:lstStyle/>
          <a:p>
            <a:r>
              <a:rPr lang="es-ES" sz="2800" b="1" dirty="0">
                <a:solidFill>
                  <a:schemeClr val="bg1"/>
                </a:solidFill>
                <a:latin typeface="Maiandra GD" panose="020E0502030308020204" pitchFamily="34" charset="0"/>
              </a:rPr>
              <a:t> Tres veces he sido golpeado con varas, una vez fui apedreado, tres veces naufragué, y he pasado una noche y un día en lo profundo. </a:t>
            </a:r>
            <a:endParaRPr lang="es-NI" sz="2800" b="1" dirty="0">
              <a:solidFill>
                <a:schemeClr val="bg1"/>
              </a:solidFill>
              <a:latin typeface="Maiandra GD" panose="020E0502030308020204" pitchFamily="34" charset="0"/>
            </a:endParaRPr>
          </a:p>
        </p:txBody>
      </p:sp>
      <p:pic>
        <p:nvPicPr>
          <p:cNvPr id="9" name="Imagen 8">
            <a:extLst>
              <a:ext uri="{FF2B5EF4-FFF2-40B4-BE49-F238E27FC236}">
                <a16:creationId xmlns:a16="http://schemas.microsoft.com/office/drawing/2014/main" id="{D7FD9E81-1B76-4D6C-8987-0714213787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48139"/>
            <a:ext cx="4081670" cy="2864630"/>
          </a:xfrm>
          <a:prstGeom prst="rect">
            <a:avLst/>
          </a:prstGeom>
        </p:spPr>
      </p:pic>
    </p:spTree>
    <p:extLst>
      <p:ext uri="{BB962C8B-B14F-4D97-AF65-F5344CB8AC3E}">
        <p14:creationId xmlns:p14="http://schemas.microsoft.com/office/powerpoint/2010/main" val="7662813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barn(inVertical)">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wipe(down)">
                                      <p:cBhvr>
                                        <p:cTn id="25" dur="580">
                                          <p:stCondLst>
                                            <p:cond delay="0"/>
                                          </p:stCondLst>
                                        </p:cTn>
                                        <p:tgtEl>
                                          <p:spTgt spid="3">
                                            <p:txEl>
                                              <p:pRg st="1" end="1"/>
                                            </p:txEl>
                                          </p:spTgt>
                                        </p:tgtEl>
                                      </p:cBhvr>
                                    </p:animEffect>
                                    <p:anim calcmode="lin" valueType="num">
                                      <p:cBhvr>
                                        <p:cTn id="26"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xEl>
                                              <p:pRg st="1" end="1"/>
                                            </p:txEl>
                                          </p:spTgt>
                                        </p:tgtEl>
                                      </p:cBhvr>
                                      <p:to x="100000" y="60000"/>
                                    </p:animScale>
                                    <p:animScale>
                                      <p:cBhvr>
                                        <p:cTn id="32" dur="166" decel="50000">
                                          <p:stCondLst>
                                            <p:cond delay="676"/>
                                          </p:stCondLst>
                                        </p:cTn>
                                        <p:tgtEl>
                                          <p:spTgt spid="3">
                                            <p:txEl>
                                              <p:pRg st="1" end="1"/>
                                            </p:txEl>
                                          </p:spTgt>
                                        </p:tgtEl>
                                      </p:cBhvr>
                                      <p:to x="100000" y="100000"/>
                                    </p:animScale>
                                    <p:animScale>
                                      <p:cBhvr>
                                        <p:cTn id="33" dur="26">
                                          <p:stCondLst>
                                            <p:cond delay="1312"/>
                                          </p:stCondLst>
                                        </p:cTn>
                                        <p:tgtEl>
                                          <p:spTgt spid="3">
                                            <p:txEl>
                                              <p:pRg st="1" end="1"/>
                                            </p:txEl>
                                          </p:spTgt>
                                        </p:tgtEl>
                                      </p:cBhvr>
                                      <p:to x="100000" y="80000"/>
                                    </p:animScale>
                                    <p:animScale>
                                      <p:cBhvr>
                                        <p:cTn id="34" dur="166" decel="50000">
                                          <p:stCondLst>
                                            <p:cond delay="1338"/>
                                          </p:stCondLst>
                                        </p:cTn>
                                        <p:tgtEl>
                                          <p:spTgt spid="3">
                                            <p:txEl>
                                              <p:pRg st="1" end="1"/>
                                            </p:txEl>
                                          </p:spTgt>
                                        </p:tgtEl>
                                      </p:cBhvr>
                                      <p:to x="100000" y="100000"/>
                                    </p:animScale>
                                    <p:animScale>
                                      <p:cBhvr>
                                        <p:cTn id="35" dur="26">
                                          <p:stCondLst>
                                            <p:cond delay="1642"/>
                                          </p:stCondLst>
                                        </p:cTn>
                                        <p:tgtEl>
                                          <p:spTgt spid="3">
                                            <p:txEl>
                                              <p:pRg st="1" end="1"/>
                                            </p:txEl>
                                          </p:spTgt>
                                        </p:tgtEl>
                                      </p:cBhvr>
                                      <p:to x="100000" y="90000"/>
                                    </p:animScale>
                                    <p:animScale>
                                      <p:cBhvr>
                                        <p:cTn id="36" dur="166" decel="50000">
                                          <p:stCondLst>
                                            <p:cond delay="1668"/>
                                          </p:stCondLst>
                                        </p:cTn>
                                        <p:tgtEl>
                                          <p:spTgt spid="3">
                                            <p:txEl>
                                              <p:pRg st="1" end="1"/>
                                            </p:txEl>
                                          </p:spTgt>
                                        </p:tgtEl>
                                      </p:cBhvr>
                                      <p:to x="100000" y="100000"/>
                                    </p:animScale>
                                    <p:animScale>
                                      <p:cBhvr>
                                        <p:cTn id="37" dur="26">
                                          <p:stCondLst>
                                            <p:cond delay="1808"/>
                                          </p:stCondLst>
                                        </p:cTn>
                                        <p:tgtEl>
                                          <p:spTgt spid="3">
                                            <p:txEl>
                                              <p:pRg st="1" end="1"/>
                                            </p:txEl>
                                          </p:spTgt>
                                        </p:tgtEl>
                                      </p:cBhvr>
                                      <p:to x="100000" y="95000"/>
                                    </p:animScale>
                                    <p:animScale>
                                      <p:cBhvr>
                                        <p:cTn id="38" dur="166" decel="50000">
                                          <p:stCondLst>
                                            <p:cond delay="1834"/>
                                          </p:stCondLst>
                                        </p:cTn>
                                        <p:tgtEl>
                                          <p:spTgt spid="3">
                                            <p:txEl>
                                              <p:pRg st="1" end="1"/>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18" presetClass="entr" presetSubtype="12" fill="hold" nodeType="clickEffect">
                                  <p:stCondLst>
                                    <p:cond delay="0"/>
                                  </p:stCondLst>
                                  <p:childTnLst>
                                    <p:set>
                                      <p:cBhvr>
                                        <p:cTn id="42" dur="1" fill="hold">
                                          <p:stCondLst>
                                            <p:cond delay="0"/>
                                          </p:stCondLst>
                                        </p:cTn>
                                        <p:tgtEl>
                                          <p:spTgt spid="3">
                                            <p:txEl>
                                              <p:pRg st="2" end="2"/>
                                            </p:txEl>
                                          </p:spTgt>
                                        </p:tgtEl>
                                        <p:attrNameLst>
                                          <p:attrName>style.visibility</p:attrName>
                                        </p:attrNameLst>
                                      </p:cBhvr>
                                      <p:to>
                                        <p:strVal val="visible"/>
                                      </p:to>
                                    </p:set>
                                    <p:animEffect transition="in" filter="strips(downLeft)">
                                      <p:cBhvr>
                                        <p:cTn id="43" dur="500"/>
                                        <p:tgtEl>
                                          <p:spTgt spid="3">
                                            <p:txEl>
                                              <p:pRg st="2" end="2"/>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nodeType="clickEffect">
                                  <p:stCondLst>
                                    <p:cond delay="0"/>
                                  </p:stCondLst>
                                  <p:childTnLst>
                                    <p:set>
                                      <p:cBhvr>
                                        <p:cTn id="47" dur="1" fill="hold">
                                          <p:stCondLst>
                                            <p:cond delay="0"/>
                                          </p:stCondLst>
                                        </p:cTn>
                                        <p:tgtEl>
                                          <p:spTgt spid="3">
                                            <p:txEl>
                                              <p:pRg st="3" end="3"/>
                                            </p:txEl>
                                          </p:spTgt>
                                        </p:tgtEl>
                                        <p:attrNameLst>
                                          <p:attrName>style.visibility</p:attrName>
                                        </p:attrNameLst>
                                      </p:cBhvr>
                                      <p:to>
                                        <p:strVal val="visible"/>
                                      </p:to>
                                    </p:set>
                                    <p:animEffect transition="in" filter="wipe(down)">
                                      <p:cBhvr>
                                        <p:cTn id="48" dur="580">
                                          <p:stCondLst>
                                            <p:cond delay="0"/>
                                          </p:stCondLst>
                                        </p:cTn>
                                        <p:tgtEl>
                                          <p:spTgt spid="3">
                                            <p:txEl>
                                              <p:pRg st="3" end="3"/>
                                            </p:txEl>
                                          </p:spTgt>
                                        </p:tgtEl>
                                      </p:cBhvr>
                                    </p:animEffect>
                                    <p:anim calcmode="lin" valueType="num">
                                      <p:cBhvr>
                                        <p:cTn id="49"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54" dur="26">
                                          <p:stCondLst>
                                            <p:cond delay="650"/>
                                          </p:stCondLst>
                                        </p:cTn>
                                        <p:tgtEl>
                                          <p:spTgt spid="3">
                                            <p:txEl>
                                              <p:pRg st="3" end="3"/>
                                            </p:txEl>
                                          </p:spTgt>
                                        </p:tgtEl>
                                      </p:cBhvr>
                                      <p:to x="100000" y="60000"/>
                                    </p:animScale>
                                    <p:animScale>
                                      <p:cBhvr>
                                        <p:cTn id="55" dur="166" decel="50000">
                                          <p:stCondLst>
                                            <p:cond delay="676"/>
                                          </p:stCondLst>
                                        </p:cTn>
                                        <p:tgtEl>
                                          <p:spTgt spid="3">
                                            <p:txEl>
                                              <p:pRg st="3" end="3"/>
                                            </p:txEl>
                                          </p:spTgt>
                                        </p:tgtEl>
                                      </p:cBhvr>
                                      <p:to x="100000" y="100000"/>
                                    </p:animScale>
                                    <p:animScale>
                                      <p:cBhvr>
                                        <p:cTn id="56" dur="26">
                                          <p:stCondLst>
                                            <p:cond delay="1312"/>
                                          </p:stCondLst>
                                        </p:cTn>
                                        <p:tgtEl>
                                          <p:spTgt spid="3">
                                            <p:txEl>
                                              <p:pRg st="3" end="3"/>
                                            </p:txEl>
                                          </p:spTgt>
                                        </p:tgtEl>
                                      </p:cBhvr>
                                      <p:to x="100000" y="80000"/>
                                    </p:animScale>
                                    <p:animScale>
                                      <p:cBhvr>
                                        <p:cTn id="57" dur="166" decel="50000">
                                          <p:stCondLst>
                                            <p:cond delay="1338"/>
                                          </p:stCondLst>
                                        </p:cTn>
                                        <p:tgtEl>
                                          <p:spTgt spid="3">
                                            <p:txEl>
                                              <p:pRg st="3" end="3"/>
                                            </p:txEl>
                                          </p:spTgt>
                                        </p:tgtEl>
                                      </p:cBhvr>
                                      <p:to x="100000" y="100000"/>
                                    </p:animScale>
                                    <p:animScale>
                                      <p:cBhvr>
                                        <p:cTn id="58" dur="26">
                                          <p:stCondLst>
                                            <p:cond delay="1642"/>
                                          </p:stCondLst>
                                        </p:cTn>
                                        <p:tgtEl>
                                          <p:spTgt spid="3">
                                            <p:txEl>
                                              <p:pRg st="3" end="3"/>
                                            </p:txEl>
                                          </p:spTgt>
                                        </p:tgtEl>
                                      </p:cBhvr>
                                      <p:to x="100000" y="90000"/>
                                    </p:animScale>
                                    <p:animScale>
                                      <p:cBhvr>
                                        <p:cTn id="59" dur="166" decel="50000">
                                          <p:stCondLst>
                                            <p:cond delay="1668"/>
                                          </p:stCondLst>
                                        </p:cTn>
                                        <p:tgtEl>
                                          <p:spTgt spid="3">
                                            <p:txEl>
                                              <p:pRg st="3" end="3"/>
                                            </p:txEl>
                                          </p:spTgt>
                                        </p:tgtEl>
                                      </p:cBhvr>
                                      <p:to x="100000" y="100000"/>
                                    </p:animScale>
                                    <p:animScale>
                                      <p:cBhvr>
                                        <p:cTn id="60" dur="26">
                                          <p:stCondLst>
                                            <p:cond delay="1808"/>
                                          </p:stCondLst>
                                        </p:cTn>
                                        <p:tgtEl>
                                          <p:spTgt spid="3">
                                            <p:txEl>
                                              <p:pRg st="3" end="3"/>
                                            </p:txEl>
                                          </p:spTgt>
                                        </p:tgtEl>
                                      </p:cBhvr>
                                      <p:to x="100000" y="95000"/>
                                    </p:animScale>
                                    <p:animScale>
                                      <p:cBhvr>
                                        <p:cTn id="61" dur="166" decel="50000">
                                          <p:stCondLst>
                                            <p:cond delay="1834"/>
                                          </p:stCondLst>
                                        </p:cTn>
                                        <p:tgtEl>
                                          <p:spTgt spid="3">
                                            <p:txEl>
                                              <p:pRg st="3" end="3"/>
                                            </p:txEl>
                                          </p:spTgt>
                                        </p:tgtEl>
                                      </p:cBhvr>
                                      <p:to x="100000" y="100000"/>
                                    </p:animScale>
                                  </p:childTnLst>
                                </p:cTn>
                              </p:par>
                            </p:childTnLst>
                          </p:cTn>
                        </p:par>
                      </p:childTnLst>
                    </p:cTn>
                  </p:par>
                  <p:par>
                    <p:cTn id="62" fill="hold">
                      <p:stCondLst>
                        <p:cond delay="indefinite"/>
                      </p:stCondLst>
                      <p:childTnLst>
                        <p:par>
                          <p:cTn id="63" fill="hold">
                            <p:stCondLst>
                              <p:cond delay="0"/>
                            </p:stCondLst>
                            <p:childTnLst>
                              <p:par>
                                <p:cTn id="64" presetID="18" presetClass="entr" presetSubtype="12" fill="hold" nodeType="clickEffect">
                                  <p:stCondLst>
                                    <p:cond delay="0"/>
                                  </p:stCondLst>
                                  <p:childTnLst>
                                    <p:set>
                                      <p:cBhvr>
                                        <p:cTn id="65" dur="1" fill="hold">
                                          <p:stCondLst>
                                            <p:cond delay="0"/>
                                          </p:stCondLst>
                                        </p:cTn>
                                        <p:tgtEl>
                                          <p:spTgt spid="3">
                                            <p:txEl>
                                              <p:pRg st="4" end="4"/>
                                            </p:txEl>
                                          </p:spTgt>
                                        </p:tgtEl>
                                        <p:attrNameLst>
                                          <p:attrName>style.visibility</p:attrName>
                                        </p:attrNameLst>
                                      </p:cBhvr>
                                      <p:to>
                                        <p:strVal val="visible"/>
                                      </p:to>
                                    </p:set>
                                    <p:animEffect transition="in" filter="strips(downLeft)">
                                      <p:cBhvr>
                                        <p:cTn id="66" dur="500"/>
                                        <p:tgtEl>
                                          <p:spTgt spid="3">
                                            <p:txEl>
                                              <p:pRg st="4" end="4"/>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26" presetClass="entr" presetSubtype="0" fill="hold" nodeType="clickEffect">
                                  <p:stCondLst>
                                    <p:cond delay="0"/>
                                  </p:stCondLst>
                                  <p:childTnLst>
                                    <p:set>
                                      <p:cBhvr>
                                        <p:cTn id="70" dur="1" fill="hold">
                                          <p:stCondLst>
                                            <p:cond delay="0"/>
                                          </p:stCondLst>
                                        </p:cTn>
                                        <p:tgtEl>
                                          <p:spTgt spid="3">
                                            <p:txEl>
                                              <p:pRg st="5" end="5"/>
                                            </p:txEl>
                                          </p:spTgt>
                                        </p:tgtEl>
                                        <p:attrNameLst>
                                          <p:attrName>style.visibility</p:attrName>
                                        </p:attrNameLst>
                                      </p:cBhvr>
                                      <p:to>
                                        <p:strVal val="visible"/>
                                      </p:to>
                                    </p:set>
                                    <p:animEffect transition="in" filter="wipe(down)">
                                      <p:cBhvr>
                                        <p:cTn id="71" dur="580">
                                          <p:stCondLst>
                                            <p:cond delay="0"/>
                                          </p:stCondLst>
                                        </p:cTn>
                                        <p:tgtEl>
                                          <p:spTgt spid="3">
                                            <p:txEl>
                                              <p:pRg st="5" end="5"/>
                                            </p:txEl>
                                          </p:spTgt>
                                        </p:tgtEl>
                                      </p:cBhvr>
                                    </p:animEffect>
                                    <p:anim calcmode="lin" valueType="num">
                                      <p:cBhvr>
                                        <p:cTn id="72" dur="1822" tmFilter="0,0; 0.14,0.36; 0.43,0.73; 0.71,0.91; 1.0,1.0">
                                          <p:stCondLst>
                                            <p:cond delay="0"/>
                                          </p:stCondLst>
                                        </p:cTn>
                                        <p:tgtEl>
                                          <p:spTgt spid="3">
                                            <p:txEl>
                                              <p:pRg st="5" end="5"/>
                                            </p:txEl>
                                          </p:spTgt>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3">
                                            <p:txEl>
                                              <p:pRg st="5" end="5"/>
                                            </p:txEl>
                                          </p:spTgt>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3">
                                            <p:txEl>
                                              <p:pRg st="5" end="5"/>
                                            </p:txEl>
                                          </p:spTgt>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3">
                                            <p:txEl>
                                              <p:pRg st="5" end="5"/>
                                            </p:txEl>
                                          </p:spTgt>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3">
                                            <p:txEl>
                                              <p:pRg st="5" end="5"/>
                                            </p:txEl>
                                          </p:spTgt>
                                        </p:tgtEl>
                                        <p:attrNameLst>
                                          <p:attrName>ppt_y</p:attrName>
                                        </p:attrNameLst>
                                      </p:cBhvr>
                                      <p:tavLst>
                                        <p:tav tm="0" fmla="#ppt_y-sin(pi*$)/81">
                                          <p:val>
                                            <p:fltVal val="0"/>
                                          </p:val>
                                        </p:tav>
                                        <p:tav tm="100000">
                                          <p:val>
                                            <p:fltVal val="1"/>
                                          </p:val>
                                        </p:tav>
                                      </p:tavLst>
                                    </p:anim>
                                    <p:animScale>
                                      <p:cBhvr>
                                        <p:cTn id="77" dur="26">
                                          <p:stCondLst>
                                            <p:cond delay="650"/>
                                          </p:stCondLst>
                                        </p:cTn>
                                        <p:tgtEl>
                                          <p:spTgt spid="3">
                                            <p:txEl>
                                              <p:pRg st="5" end="5"/>
                                            </p:txEl>
                                          </p:spTgt>
                                        </p:tgtEl>
                                      </p:cBhvr>
                                      <p:to x="100000" y="60000"/>
                                    </p:animScale>
                                    <p:animScale>
                                      <p:cBhvr>
                                        <p:cTn id="78" dur="166" decel="50000">
                                          <p:stCondLst>
                                            <p:cond delay="676"/>
                                          </p:stCondLst>
                                        </p:cTn>
                                        <p:tgtEl>
                                          <p:spTgt spid="3">
                                            <p:txEl>
                                              <p:pRg st="5" end="5"/>
                                            </p:txEl>
                                          </p:spTgt>
                                        </p:tgtEl>
                                      </p:cBhvr>
                                      <p:to x="100000" y="100000"/>
                                    </p:animScale>
                                    <p:animScale>
                                      <p:cBhvr>
                                        <p:cTn id="79" dur="26">
                                          <p:stCondLst>
                                            <p:cond delay="1312"/>
                                          </p:stCondLst>
                                        </p:cTn>
                                        <p:tgtEl>
                                          <p:spTgt spid="3">
                                            <p:txEl>
                                              <p:pRg st="5" end="5"/>
                                            </p:txEl>
                                          </p:spTgt>
                                        </p:tgtEl>
                                      </p:cBhvr>
                                      <p:to x="100000" y="80000"/>
                                    </p:animScale>
                                    <p:animScale>
                                      <p:cBhvr>
                                        <p:cTn id="80" dur="166" decel="50000">
                                          <p:stCondLst>
                                            <p:cond delay="1338"/>
                                          </p:stCondLst>
                                        </p:cTn>
                                        <p:tgtEl>
                                          <p:spTgt spid="3">
                                            <p:txEl>
                                              <p:pRg st="5" end="5"/>
                                            </p:txEl>
                                          </p:spTgt>
                                        </p:tgtEl>
                                      </p:cBhvr>
                                      <p:to x="100000" y="100000"/>
                                    </p:animScale>
                                    <p:animScale>
                                      <p:cBhvr>
                                        <p:cTn id="81" dur="26">
                                          <p:stCondLst>
                                            <p:cond delay="1642"/>
                                          </p:stCondLst>
                                        </p:cTn>
                                        <p:tgtEl>
                                          <p:spTgt spid="3">
                                            <p:txEl>
                                              <p:pRg st="5" end="5"/>
                                            </p:txEl>
                                          </p:spTgt>
                                        </p:tgtEl>
                                      </p:cBhvr>
                                      <p:to x="100000" y="90000"/>
                                    </p:animScale>
                                    <p:animScale>
                                      <p:cBhvr>
                                        <p:cTn id="82" dur="166" decel="50000">
                                          <p:stCondLst>
                                            <p:cond delay="1668"/>
                                          </p:stCondLst>
                                        </p:cTn>
                                        <p:tgtEl>
                                          <p:spTgt spid="3">
                                            <p:txEl>
                                              <p:pRg st="5" end="5"/>
                                            </p:txEl>
                                          </p:spTgt>
                                        </p:tgtEl>
                                      </p:cBhvr>
                                      <p:to x="100000" y="100000"/>
                                    </p:animScale>
                                    <p:animScale>
                                      <p:cBhvr>
                                        <p:cTn id="83" dur="26">
                                          <p:stCondLst>
                                            <p:cond delay="1808"/>
                                          </p:stCondLst>
                                        </p:cTn>
                                        <p:tgtEl>
                                          <p:spTgt spid="3">
                                            <p:txEl>
                                              <p:pRg st="5" end="5"/>
                                            </p:txEl>
                                          </p:spTgt>
                                        </p:tgtEl>
                                      </p:cBhvr>
                                      <p:to x="100000" y="95000"/>
                                    </p:animScale>
                                    <p:animScale>
                                      <p:cBhvr>
                                        <p:cTn id="84" dur="166" decel="50000">
                                          <p:stCondLst>
                                            <p:cond delay="1834"/>
                                          </p:stCondLst>
                                        </p:cTn>
                                        <p:tgtEl>
                                          <p:spTgt spid="3">
                                            <p:txEl>
                                              <p:pRg st="5" end="5"/>
                                            </p:txEl>
                                          </p:spTgt>
                                        </p:tgtEl>
                                      </p:cBhvr>
                                      <p:to x="100000" y="100000"/>
                                    </p:animScale>
                                  </p:childTnLst>
                                </p:cTn>
                              </p:par>
                            </p:childTnLst>
                          </p:cTn>
                        </p:par>
                      </p:childTnLst>
                    </p:cTn>
                  </p:par>
                  <p:par>
                    <p:cTn id="85" fill="hold">
                      <p:stCondLst>
                        <p:cond delay="indefinite"/>
                      </p:stCondLst>
                      <p:childTnLst>
                        <p:par>
                          <p:cTn id="86" fill="hold">
                            <p:stCondLst>
                              <p:cond delay="0"/>
                            </p:stCondLst>
                            <p:childTnLst>
                              <p:par>
                                <p:cTn id="87" presetID="18" presetClass="entr" presetSubtype="12" fill="hold" nodeType="clickEffect">
                                  <p:stCondLst>
                                    <p:cond delay="0"/>
                                  </p:stCondLst>
                                  <p:childTnLst>
                                    <p:set>
                                      <p:cBhvr>
                                        <p:cTn id="88" dur="1" fill="hold">
                                          <p:stCondLst>
                                            <p:cond delay="0"/>
                                          </p:stCondLst>
                                        </p:cTn>
                                        <p:tgtEl>
                                          <p:spTgt spid="7">
                                            <p:txEl>
                                              <p:pRg st="0" end="0"/>
                                            </p:txEl>
                                          </p:spTgt>
                                        </p:tgtEl>
                                        <p:attrNameLst>
                                          <p:attrName>style.visibility</p:attrName>
                                        </p:attrNameLst>
                                      </p:cBhvr>
                                      <p:to>
                                        <p:strVal val="visible"/>
                                      </p:to>
                                    </p:set>
                                    <p:animEffect transition="in" filter="strips(downLeft)">
                                      <p:cBhvr>
                                        <p:cTn id="89"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B2E5D90F-B6F6-4199-BF5B-F72C482D2D08}"/>
              </a:ext>
            </a:extLst>
          </p:cNvPr>
          <p:cNvPicPr>
            <a:picLocks noChangeAspect="1"/>
          </p:cNvPicPr>
          <p:nvPr/>
        </p:nvPicPr>
        <p:blipFill>
          <a:blip r:embed="rId2"/>
          <a:stretch>
            <a:fillRect/>
          </a:stretch>
        </p:blipFill>
        <p:spPr>
          <a:xfrm>
            <a:off x="0" y="0"/>
            <a:ext cx="9144000" cy="6857999"/>
          </a:xfrm>
          <a:prstGeom prst="rect">
            <a:avLst/>
          </a:prstGeom>
        </p:spPr>
      </p:pic>
      <p:sp>
        <p:nvSpPr>
          <p:cNvPr id="3" name="Marcador de contenido 2">
            <a:extLst>
              <a:ext uri="{FF2B5EF4-FFF2-40B4-BE49-F238E27FC236}">
                <a16:creationId xmlns:a16="http://schemas.microsoft.com/office/drawing/2014/main" id="{8ADF51D3-E61F-4FAF-9340-B7D1A1787996}"/>
              </a:ext>
            </a:extLst>
          </p:cNvPr>
          <p:cNvSpPr>
            <a:spLocks noGrp="1"/>
          </p:cNvSpPr>
          <p:nvPr>
            <p:ph idx="1"/>
          </p:nvPr>
        </p:nvSpPr>
        <p:spPr>
          <a:xfrm>
            <a:off x="4174434" y="1590261"/>
            <a:ext cx="4969565" cy="5075582"/>
          </a:xfrm>
        </p:spPr>
        <p:txBody>
          <a:bodyPr>
            <a:normAutofit lnSpcReduction="10000"/>
          </a:bodyPr>
          <a:lstStyle/>
          <a:p>
            <a:pPr algn="ctr"/>
            <a:r>
              <a:rPr lang="es-NI" b="1" u="sng" dirty="0">
                <a:solidFill>
                  <a:srgbClr val="FF0000"/>
                </a:solidFill>
                <a:latin typeface="Maiandra GD" panose="020E0502030308020204" pitchFamily="34" charset="0"/>
              </a:rPr>
              <a:t>Hechos.16:23, 33.</a:t>
            </a:r>
          </a:p>
          <a:p>
            <a:r>
              <a:rPr lang="es-ES" b="1" dirty="0">
                <a:solidFill>
                  <a:schemeClr val="bg1"/>
                </a:solidFill>
                <a:latin typeface="Maiandra GD" panose="020E0502030308020204" pitchFamily="34" charset="0"/>
              </a:rPr>
              <a:t>Y después de darles muchos azotes, los echaron en la cárcel, ordenando al carcelero que los guardara con seguridad; </a:t>
            </a:r>
          </a:p>
          <a:p>
            <a:pPr algn="ctr"/>
            <a:r>
              <a:rPr lang="es-ES" b="1" u="sng" dirty="0">
                <a:solidFill>
                  <a:srgbClr val="FF0000"/>
                </a:solidFill>
                <a:latin typeface="Maiandra GD" panose="020E0502030308020204" pitchFamily="34" charset="0"/>
              </a:rPr>
              <a:t>V.33.</a:t>
            </a:r>
          </a:p>
          <a:p>
            <a:r>
              <a:rPr lang="es-ES" b="1" dirty="0">
                <a:solidFill>
                  <a:schemeClr val="bg1"/>
                </a:solidFill>
                <a:latin typeface="Maiandra GD" panose="020E0502030308020204" pitchFamily="34" charset="0"/>
              </a:rPr>
              <a:t>Y él los tomó en aquella misma hora de la noche, y les lavó las heridas; enseguida fue bautizado, él y todos los suyos.</a:t>
            </a:r>
            <a:endParaRPr lang="es-NI" b="1" dirty="0">
              <a:solidFill>
                <a:schemeClr val="bg1"/>
              </a:solidFill>
              <a:latin typeface="Maiandra GD" panose="020E0502030308020204" pitchFamily="34" charset="0"/>
            </a:endParaRPr>
          </a:p>
          <a:p>
            <a:endParaRPr lang="es-NI" b="1" dirty="0">
              <a:solidFill>
                <a:schemeClr val="bg1"/>
              </a:solidFill>
              <a:latin typeface="Maiandra GD" panose="020E0502030308020204" pitchFamily="34" charset="0"/>
            </a:endParaRPr>
          </a:p>
        </p:txBody>
      </p:sp>
      <p:sp>
        <p:nvSpPr>
          <p:cNvPr id="5" name="CuadroTexto 4">
            <a:extLst>
              <a:ext uri="{FF2B5EF4-FFF2-40B4-BE49-F238E27FC236}">
                <a16:creationId xmlns:a16="http://schemas.microsoft.com/office/drawing/2014/main" id="{96F120E7-D05F-4B03-9C63-1D4E446118A9}"/>
              </a:ext>
            </a:extLst>
          </p:cNvPr>
          <p:cNvSpPr txBox="1"/>
          <p:nvPr/>
        </p:nvSpPr>
        <p:spPr>
          <a:xfrm>
            <a:off x="53008" y="106881"/>
            <a:ext cx="3869635" cy="646331"/>
          </a:xfrm>
          <a:prstGeom prst="rect">
            <a:avLst/>
          </a:prstGeom>
          <a:noFill/>
        </p:spPr>
        <p:txBody>
          <a:bodyPr wrap="square">
            <a:spAutoFit/>
          </a:bodyPr>
          <a:lstStyle/>
          <a:p>
            <a:pPr algn="ctr"/>
            <a:r>
              <a:rPr lang="es-NI" sz="3600" b="1" u="sng" dirty="0">
                <a:solidFill>
                  <a:srgbClr val="00B0F0"/>
                </a:solidFill>
                <a:latin typeface="Maiandra GD" panose="020E0502030308020204" pitchFamily="34" charset="0"/>
              </a:rPr>
              <a:t>“EN AZOTES”. </a:t>
            </a:r>
          </a:p>
        </p:txBody>
      </p:sp>
      <p:pic>
        <p:nvPicPr>
          <p:cNvPr id="7" name="Imagen 6">
            <a:extLst>
              <a:ext uri="{FF2B5EF4-FFF2-40B4-BE49-F238E27FC236}">
                <a16:creationId xmlns:a16="http://schemas.microsoft.com/office/drawing/2014/main" id="{75777C25-3201-445F-BEB9-BBCDBCC2E1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0093"/>
            <a:ext cx="4174433" cy="5997906"/>
          </a:xfrm>
          <a:prstGeom prst="rect">
            <a:avLst/>
          </a:prstGeom>
        </p:spPr>
      </p:pic>
    </p:spTree>
    <p:extLst>
      <p:ext uri="{BB962C8B-B14F-4D97-AF65-F5344CB8AC3E}">
        <p14:creationId xmlns:p14="http://schemas.microsoft.com/office/powerpoint/2010/main" val="11970926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down)">
                                      <p:cBhvr>
                                        <p:cTn id="14" dur="580">
                                          <p:stCondLst>
                                            <p:cond delay="0"/>
                                          </p:stCondLst>
                                        </p:cTn>
                                        <p:tgtEl>
                                          <p:spTgt spid="3">
                                            <p:txEl>
                                              <p:pRg st="0" end="0"/>
                                            </p:txEl>
                                          </p:spTgt>
                                        </p:tgtEl>
                                      </p:cBhvr>
                                    </p:animEffect>
                                    <p:anim calcmode="lin" valueType="num">
                                      <p:cBhvr>
                                        <p:cTn id="15"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20" dur="26">
                                          <p:stCondLst>
                                            <p:cond delay="650"/>
                                          </p:stCondLst>
                                        </p:cTn>
                                        <p:tgtEl>
                                          <p:spTgt spid="3">
                                            <p:txEl>
                                              <p:pRg st="0" end="0"/>
                                            </p:txEl>
                                          </p:spTgt>
                                        </p:tgtEl>
                                      </p:cBhvr>
                                      <p:to x="100000" y="60000"/>
                                    </p:animScale>
                                    <p:animScale>
                                      <p:cBhvr>
                                        <p:cTn id="21" dur="166" decel="50000">
                                          <p:stCondLst>
                                            <p:cond delay="676"/>
                                          </p:stCondLst>
                                        </p:cTn>
                                        <p:tgtEl>
                                          <p:spTgt spid="3">
                                            <p:txEl>
                                              <p:pRg st="0" end="0"/>
                                            </p:txEl>
                                          </p:spTgt>
                                        </p:tgtEl>
                                      </p:cBhvr>
                                      <p:to x="100000" y="100000"/>
                                    </p:animScale>
                                    <p:animScale>
                                      <p:cBhvr>
                                        <p:cTn id="22" dur="26">
                                          <p:stCondLst>
                                            <p:cond delay="1312"/>
                                          </p:stCondLst>
                                        </p:cTn>
                                        <p:tgtEl>
                                          <p:spTgt spid="3">
                                            <p:txEl>
                                              <p:pRg st="0" end="0"/>
                                            </p:txEl>
                                          </p:spTgt>
                                        </p:tgtEl>
                                      </p:cBhvr>
                                      <p:to x="100000" y="80000"/>
                                    </p:animScale>
                                    <p:animScale>
                                      <p:cBhvr>
                                        <p:cTn id="23" dur="166" decel="50000">
                                          <p:stCondLst>
                                            <p:cond delay="1338"/>
                                          </p:stCondLst>
                                        </p:cTn>
                                        <p:tgtEl>
                                          <p:spTgt spid="3">
                                            <p:txEl>
                                              <p:pRg st="0" end="0"/>
                                            </p:txEl>
                                          </p:spTgt>
                                        </p:tgtEl>
                                      </p:cBhvr>
                                      <p:to x="100000" y="100000"/>
                                    </p:animScale>
                                    <p:animScale>
                                      <p:cBhvr>
                                        <p:cTn id="24" dur="26">
                                          <p:stCondLst>
                                            <p:cond delay="1642"/>
                                          </p:stCondLst>
                                        </p:cTn>
                                        <p:tgtEl>
                                          <p:spTgt spid="3">
                                            <p:txEl>
                                              <p:pRg st="0" end="0"/>
                                            </p:txEl>
                                          </p:spTgt>
                                        </p:tgtEl>
                                      </p:cBhvr>
                                      <p:to x="100000" y="90000"/>
                                    </p:animScale>
                                    <p:animScale>
                                      <p:cBhvr>
                                        <p:cTn id="25" dur="166" decel="50000">
                                          <p:stCondLst>
                                            <p:cond delay="1668"/>
                                          </p:stCondLst>
                                        </p:cTn>
                                        <p:tgtEl>
                                          <p:spTgt spid="3">
                                            <p:txEl>
                                              <p:pRg st="0" end="0"/>
                                            </p:txEl>
                                          </p:spTgt>
                                        </p:tgtEl>
                                      </p:cBhvr>
                                      <p:to x="100000" y="100000"/>
                                    </p:animScale>
                                    <p:animScale>
                                      <p:cBhvr>
                                        <p:cTn id="26" dur="26">
                                          <p:stCondLst>
                                            <p:cond delay="1808"/>
                                          </p:stCondLst>
                                        </p:cTn>
                                        <p:tgtEl>
                                          <p:spTgt spid="3">
                                            <p:txEl>
                                              <p:pRg st="0" end="0"/>
                                            </p:txEl>
                                          </p:spTgt>
                                        </p:tgtEl>
                                      </p:cBhvr>
                                      <p:to x="100000" y="95000"/>
                                    </p:animScale>
                                    <p:animScale>
                                      <p:cBhvr>
                                        <p:cTn id="27" dur="166" decel="50000">
                                          <p:stCondLst>
                                            <p:cond delay="1834"/>
                                          </p:stCondLst>
                                        </p:cTn>
                                        <p:tgtEl>
                                          <p:spTgt spid="3">
                                            <p:txEl>
                                              <p:pRg st="0" end="0"/>
                                            </p:txEl>
                                          </p:spTgt>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nodeType="clickEffect">
                                  <p:stCondLst>
                                    <p:cond delay="0"/>
                                  </p:stCondLst>
                                  <p:childTnLst>
                                    <p:set>
                                      <p:cBhvr>
                                        <p:cTn id="31" dur="1" fill="hold">
                                          <p:stCondLst>
                                            <p:cond delay="0"/>
                                          </p:stCondLst>
                                        </p:cTn>
                                        <p:tgtEl>
                                          <p:spTgt spid="3">
                                            <p:txEl>
                                              <p:pRg st="1" end="1"/>
                                            </p:txEl>
                                          </p:spTgt>
                                        </p:tgtEl>
                                        <p:attrNameLst>
                                          <p:attrName>style.visibility</p:attrName>
                                        </p:attrNameLst>
                                      </p:cBhvr>
                                      <p:to>
                                        <p:strVal val="visible"/>
                                      </p:to>
                                    </p:set>
                                    <p:animEffect transition="in" filter="strips(downLeft)">
                                      <p:cBhvr>
                                        <p:cTn id="32" dur="500"/>
                                        <p:tgtEl>
                                          <p:spTgt spid="3">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6" presetClass="entr" presetSubtype="0" fill="hold" nodeType="click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animEffect transition="in" filter="wipe(down)">
                                      <p:cBhvr>
                                        <p:cTn id="37" dur="580">
                                          <p:stCondLst>
                                            <p:cond delay="0"/>
                                          </p:stCondLst>
                                        </p:cTn>
                                        <p:tgtEl>
                                          <p:spTgt spid="3">
                                            <p:txEl>
                                              <p:pRg st="2" end="2"/>
                                            </p:txEl>
                                          </p:spTgt>
                                        </p:tgtEl>
                                      </p:cBhvr>
                                    </p:animEffect>
                                    <p:anim calcmode="lin" valueType="num">
                                      <p:cBhvr>
                                        <p:cTn id="38"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43" dur="26">
                                          <p:stCondLst>
                                            <p:cond delay="650"/>
                                          </p:stCondLst>
                                        </p:cTn>
                                        <p:tgtEl>
                                          <p:spTgt spid="3">
                                            <p:txEl>
                                              <p:pRg st="2" end="2"/>
                                            </p:txEl>
                                          </p:spTgt>
                                        </p:tgtEl>
                                      </p:cBhvr>
                                      <p:to x="100000" y="60000"/>
                                    </p:animScale>
                                    <p:animScale>
                                      <p:cBhvr>
                                        <p:cTn id="44" dur="166" decel="50000">
                                          <p:stCondLst>
                                            <p:cond delay="676"/>
                                          </p:stCondLst>
                                        </p:cTn>
                                        <p:tgtEl>
                                          <p:spTgt spid="3">
                                            <p:txEl>
                                              <p:pRg st="2" end="2"/>
                                            </p:txEl>
                                          </p:spTgt>
                                        </p:tgtEl>
                                      </p:cBhvr>
                                      <p:to x="100000" y="100000"/>
                                    </p:animScale>
                                    <p:animScale>
                                      <p:cBhvr>
                                        <p:cTn id="45" dur="26">
                                          <p:stCondLst>
                                            <p:cond delay="1312"/>
                                          </p:stCondLst>
                                        </p:cTn>
                                        <p:tgtEl>
                                          <p:spTgt spid="3">
                                            <p:txEl>
                                              <p:pRg st="2" end="2"/>
                                            </p:txEl>
                                          </p:spTgt>
                                        </p:tgtEl>
                                      </p:cBhvr>
                                      <p:to x="100000" y="80000"/>
                                    </p:animScale>
                                    <p:animScale>
                                      <p:cBhvr>
                                        <p:cTn id="46" dur="166" decel="50000">
                                          <p:stCondLst>
                                            <p:cond delay="1338"/>
                                          </p:stCondLst>
                                        </p:cTn>
                                        <p:tgtEl>
                                          <p:spTgt spid="3">
                                            <p:txEl>
                                              <p:pRg st="2" end="2"/>
                                            </p:txEl>
                                          </p:spTgt>
                                        </p:tgtEl>
                                      </p:cBhvr>
                                      <p:to x="100000" y="100000"/>
                                    </p:animScale>
                                    <p:animScale>
                                      <p:cBhvr>
                                        <p:cTn id="47" dur="26">
                                          <p:stCondLst>
                                            <p:cond delay="1642"/>
                                          </p:stCondLst>
                                        </p:cTn>
                                        <p:tgtEl>
                                          <p:spTgt spid="3">
                                            <p:txEl>
                                              <p:pRg st="2" end="2"/>
                                            </p:txEl>
                                          </p:spTgt>
                                        </p:tgtEl>
                                      </p:cBhvr>
                                      <p:to x="100000" y="90000"/>
                                    </p:animScale>
                                    <p:animScale>
                                      <p:cBhvr>
                                        <p:cTn id="48" dur="166" decel="50000">
                                          <p:stCondLst>
                                            <p:cond delay="1668"/>
                                          </p:stCondLst>
                                        </p:cTn>
                                        <p:tgtEl>
                                          <p:spTgt spid="3">
                                            <p:txEl>
                                              <p:pRg st="2" end="2"/>
                                            </p:txEl>
                                          </p:spTgt>
                                        </p:tgtEl>
                                      </p:cBhvr>
                                      <p:to x="100000" y="100000"/>
                                    </p:animScale>
                                    <p:animScale>
                                      <p:cBhvr>
                                        <p:cTn id="49" dur="26">
                                          <p:stCondLst>
                                            <p:cond delay="1808"/>
                                          </p:stCondLst>
                                        </p:cTn>
                                        <p:tgtEl>
                                          <p:spTgt spid="3">
                                            <p:txEl>
                                              <p:pRg st="2" end="2"/>
                                            </p:txEl>
                                          </p:spTgt>
                                        </p:tgtEl>
                                      </p:cBhvr>
                                      <p:to x="100000" y="95000"/>
                                    </p:animScale>
                                    <p:animScale>
                                      <p:cBhvr>
                                        <p:cTn id="50" dur="166" decel="50000">
                                          <p:stCondLst>
                                            <p:cond delay="1834"/>
                                          </p:stCondLst>
                                        </p:cTn>
                                        <p:tgtEl>
                                          <p:spTgt spid="3">
                                            <p:txEl>
                                              <p:pRg st="2" end="2"/>
                                            </p:txEl>
                                          </p:spTgt>
                                        </p:tgtEl>
                                      </p:cBhvr>
                                      <p:to x="100000" y="100000"/>
                                    </p:animScale>
                                  </p:childTnLst>
                                </p:cTn>
                              </p:par>
                            </p:childTnLst>
                          </p:cTn>
                        </p:par>
                      </p:childTnLst>
                    </p:cTn>
                  </p:par>
                  <p:par>
                    <p:cTn id="51" fill="hold">
                      <p:stCondLst>
                        <p:cond delay="indefinite"/>
                      </p:stCondLst>
                      <p:childTnLst>
                        <p:par>
                          <p:cTn id="52" fill="hold">
                            <p:stCondLst>
                              <p:cond delay="0"/>
                            </p:stCondLst>
                            <p:childTnLst>
                              <p:par>
                                <p:cTn id="53" presetID="18" presetClass="entr" presetSubtype="12" fill="hold" nodeType="clickEffect">
                                  <p:stCondLst>
                                    <p:cond delay="0"/>
                                  </p:stCondLst>
                                  <p:childTnLst>
                                    <p:set>
                                      <p:cBhvr>
                                        <p:cTn id="54" dur="1" fill="hold">
                                          <p:stCondLst>
                                            <p:cond delay="0"/>
                                          </p:stCondLst>
                                        </p:cTn>
                                        <p:tgtEl>
                                          <p:spTgt spid="3">
                                            <p:txEl>
                                              <p:pRg st="3" end="3"/>
                                            </p:txEl>
                                          </p:spTgt>
                                        </p:tgtEl>
                                        <p:attrNameLst>
                                          <p:attrName>style.visibility</p:attrName>
                                        </p:attrNameLst>
                                      </p:cBhvr>
                                      <p:to>
                                        <p:strVal val="visible"/>
                                      </p:to>
                                    </p:set>
                                    <p:animEffect transition="in" filter="strips(downLeft)">
                                      <p:cBhvr>
                                        <p:cTn id="5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A86E4A6-3FD8-4C59-AEC5-6F8B240F6745}"/>
              </a:ext>
            </a:extLst>
          </p:cNvPr>
          <p:cNvPicPr>
            <a:picLocks noChangeAspect="1"/>
          </p:cNvPicPr>
          <p:nvPr/>
        </p:nvPicPr>
        <p:blipFill>
          <a:blip r:embed="rId2"/>
          <a:stretch>
            <a:fillRect/>
          </a:stretch>
        </p:blipFill>
        <p:spPr>
          <a:xfrm>
            <a:off x="0" y="0"/>
            <a:ext cx="9144000" cy="6857999"/>
          </a:xfrm>
          <a:prstGeom prst="rect">
            <a:avLst/>
          </a:prstGeom>
        </p:spPr>
      </p:pic>
      <p:sp>
        <p:nvSpPr>
          <p:cNvPr id="3" name="Marcador de contenido 2">
            <a:extLst>
              <a:ext uri="{FF2B5EF4-FFF2-40B4-BE49-F238E27FC236}">
                <a16:creationId xmlns:a16="http://schemas.microsoft.com/office/drawing/2014/main" id="{8ADF51D3-E61F-4FAF-9340-B7D1A1787996}"/>
              </a:ext>
            </a:extLst>
          </p:cNvPr>
          <p:cNvSpPr>
            <a:spLocks noGrp="1"/>
          </p:cNvSpPr>
          <p:nvPr>
            <p:ph idx="1"/>
          </p:nvPr>
        </p:nvSpPr>
        <p:spPr>
          <a:xfrm>
            <a:off x="4572000" y="1683025"/>
            <a:ext cx="4572000" cy="5082209"/>
          </a:xfrm>
        </p:spPr>
        <p:txBody>
          <a:bodyPr/>
          <a:lstStyle/>
          <a:p>
            <a:pPr algn="ctr"/>
            <a:r>
              <a:rPr lang="es-ES" b="1" u="sng" dirty="0">
                <a:solidFill>
                  <a:srgbClr val="FF0000"/>
                </a:solidFill>
                <a:latin typeface="Maiandra GD" panose="020E0502030308020204" pitchFamily="34" charset="0"/>
              </a:rPr>
              <a:t>Hechos.16:24. </a:t>
            </a:r>
          </a:p>
          <a:p>
            <a:r>
              <a:rPr lang="es-ES" b="1" dirty="0">
                <a:solidFill>
                  <a:schemeClr val="bg1"/>
                </a:solidFill>
                <a:latin typeface="Maiandra GD" panose="020E0502030308020204" pitchFamily="34" charset="0"/>
              </a:rPr>
              <a:t>el cual, habiendo recibido esa orden, los echó en el calabozo interior y les aseguró los pies en el cepo. </a:t>
            </a:r>
          </a:p>
          <a:p>
            <a:r>
              <a:rPr lang="es-ES" b="1" dirty="0">
                <a:solidFill>
                  <a:schemeClr val="bg1"/>
                </a:solidFill>
                <a:latin typeface="Maiandra GD" panose="020E0502030308020204" pitchFamily="34" charset="0"/>
              </a:rPr>
              <a:t>Clemente de Roma, dice que Pablo estuvo encarcelado siete veces. IMÁGENES VERBALES.</a:t>
            </a:r>
            <a:endParaRPr lang="es-NI" b="1" dirty="0">
              <a:solidFill>
                <a:schemeClr val="bg1"/>
              </a:solidFill>
              <a:latin typeface="Maiandra GD" panose="020E0502030308020204" pitchFamily="34" charset="0"/>
            </a:endParaRPr>
          </a:p>
        </p:txBody>
      </p:sp>
      <p:sp>
        <p:nvSpPr>
          <p:cNvPr id="5" name="CuadroTexto 4">
            <a:extLst>
              <a:ext uri="{FF2B5EF4-FFF2-40B4-BE49-F238E27FC236}">
                <a16:creationId xmlns:a16="http://schemas.microsoft.com/office/drawing/2014/main" id="{84029384-2B91-482A-BA28-18FFF1B3D060}"/>
              </a:ext>
            </a:extLst>
          </p:cNvPr>
          <p:cNvSpPr txBox="1"/>
          <p:nvPr/>
        </p:nvSpPr>
        <p:spPr>
          <a:xfrm>
            <a:off x="0" y="333897"/>
            <a:ext cx="4174435" cy="646331"/>
          </a:xfrm>
          <a:prstGeom prst="rect">
            <a:avLst/>
          </a:prstGeom>
          <a:noFill/>
        </p:spPr>
        <p:txBody>
          <a:bodyPr wrap="square">
            <a:spAutoFit/>
          </a:bodyPr>
          <a:lstStyle/>
          <a:p>
            <a:pPr algn="ctr"/>
            <a:r>
              <a:rPr lang="es-NI" sz="3600" b="1" u="sng" dirty="0">
                <a:solidFill>
                  <a:srgbClr val="00B0F0"/>
                </a:solidFill>
                <a:latin typeface="Maiandra GD" panose="020E0502030308020204" pitchFamily="34" charset="0"/>
              </a:rPr>
              <a:t>6.	“EN CÁRCELES”.</a:t>
            </a:r>
            <a:r>
              <a:rPr lang="es-NI" dirty="0"/>
              <a:t> </a:t>
            </a:r>
          </a:p>
        </p:txBody>
      </p:sp>
      <p:pic>
        <p:nvPicPr>
          <p:cNvPr id="7" name="Imagen 6">
            <a:extLst>
              <a:ext uri="{FF2B5EF4-FFF2-40B4-BE49-F238E27FC236}">
                <a16:creationId xmlns:a16="http://schemas.microsoft.com/office/drawing/2014/main" id="{7BB5019A-28B4-4F3D-9068-D34FD6B1D7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76" y="1181100"/>
            <a:ext cx="4638675" cy="5676899"/>
          </a:xfrm>
          <a:prstGeom prst="rect">
            <a:avLst/>
          </a:prstGeom>
        </p:spPr>
      </p:pic>
    </p:spTree>
    <p:extLst>
      <p:ext uri="{BB962C8B-B14F-4D97-AF65-F5344CB8AC3E}">
        <p14:creationId xmlns:p14="http://schemas.microsoft.com/office/powerpoint/2010/main" val="27713694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wipe(down)">
                                      <p:cBhvr>
                                        <p:cTn id="20" dur="580">
                                          <p:stCondLst>
                                            <p:cond delay="0"/>
                                          </p:stCondLst>
                                        </p:cTn>
                                        <p:tgtEl>
                                          <p:spTgt spid="3">
                                            <p:txEl>
                                              <p:pRg st="0" end="0"/>
                                            </p:txEl>
                                          </p:spTgt>
                                        </p:tgtEl>
                                      </p:cBhvr>
                                    </p:animEffect>
                                    <p:anim calcmode="lin" valueType="num">
                                      <p:cBhvr>
                                        <p:cTn id="21"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26" dur="26">
                                          <p:stCondLst>
                                            <p:cond delay="650"/>
                                          </p:stCondLst>
                                        </p:cTn>
                                        <p:tgtEl>
                                          <p:spTgt spid="3">
                                            <p:txEl>
                                              <p:pRg st="0" end="0"/>
                                            </p:txEl>
                                          </p:spTgt>
                                        </p:tgtEl>
                                      </p:cBhvr>
                                      <p:to x="100000" y="60000"/>
                                    </p:animScale>
                                    <p:animScale>
                                      <p:cBhvr>
                                        <p:cTn id="27" dur="166" decel="50000">
                                          <p:stCondLst>
                                            <p:cond delay="676"/>
                                          </p:stCondLst>
                                        </p:cTn>
                                        <p:tgtEl>
                                          <p:spTgt spid="3">
                                            <p:txEl>
                                              <p:pRg st="0" end="0"/>
                                            </p:txEl>
                                          </p:spTgt>
                                        </p:tgtEl>
                                      </p:cBhvr>
                                      <p:to x="100000" y="100000"/>
                                    </p:animScale>
                                    <p:animScale>
                                      <p:cBhvr>
                                        <p:cTn id="28" dur="26">
                                          <p:stCondLst>
                                            <p:cond delay="1312"/>
                                          </p:stCondLst>
                                        </p:cTn>
                                        <p:tgtEl>
                                          <p:spTgt spid="3">
                                            <p:txEl>
                                              <p:pRg st="0" end="0"/>
                                            </p:txEl>
                                          </p:spTgt>
                                        </p:tgtEl>
                                      </p:cBhvr>
                                      <p:to x="100000" y="80000"/>
                                    </p:animScale>
                                    <p:animScale>
                                      <p:cBhvr>
                                        <p:cTn id="29" dur="166" decel="50000">
                                          <p:stCondLst>
                                            <p:cond delay="1338"/>
                                          </p:stCondLst>
                                        </p:cTn>
                                        <p:tgtEl>
                                          <p:spTgt spid="3">
                                            <p:txEl>
                                              <p:pRg st="0" end="0"/>
                                            </p:txEl>
                                          </p:spTgt>
                                        </p:tgtEl>
                                      </p:cBhvr>
                                      <p:to x="100000" y="100000"/>
                                    </p:animScale>
                                    <p:animScale>
                                      <p:cBhvr>
                                        <p:cTn id="30" dur="26">
                                          <p:stCondLst>
                                            <p:cond delay="1642"/>
                                          </p:stCondLst>
                                        </p:cTn>
                                        <p:tgtEl>
                                          <p:spTgt spid="3">
                                            <p:txEl>
                                              <p:pRg st="0" end="0"/>
                                            </p:txEl>
                                          </p:spTgt>
                                        </p:tgtEl>
                                      </p:cBhvr>
                                      <p:to x="100000" y="90000"/>
                                    </p:animScale>
                                    <p:animScale>
                                      <p:cBhvr>
                                        <p:cTn id="31" dur="166" decel="50000">
                                          <p:stCondLst>
                                            <p:cond delay="1668"/>
                                          </p:stCondLst>
                                        </p:cTn>
                                        <p:tgtEl>
                                          <p:spTgt spid="3">
                                            <p:txEl>
                                              <p:pRg st="0" end="0"/>
                                            </p:txEl>
                                          </p:spTgt>
                                        </p:tgtEl>
                                      </p:cBhvr>
                                      <p:to x="100000" y="100000"/>
                                    </p:animScale>
                                    <p:animScale>
                                      <p:cBhvr>
                                        <p:cTn id="32" dur="26">
                                          <p:stCondLst>
                                            <p:cond delay="1808"/>
                                          </p:stCondLst>
                                        </p:cTn>
                                        <p:tgtEl>
                                          <p:spTgt spid="3">
                                            <p:txEl>
                                              <p:pRg st="0" end="0"/>
                                            </p:txEl>
                                          </p:spTgt>
                                        </p:tgtEl>
                                      </p:cBhvr>
                                      <p:to x="100000" y="95000"/>
                                    </p:animScale>
                                    <p:animScale>
                                      <p:cBhvr>
                                        <p:cTn id="33" dur="166" decel="50000">
                                          <p:stCondLst>
                                            <p:cond delay="1834"/>
                                          </p:stCondLst>
                                        </p:cTn>
                                        <p:tgtEl>
                                          <p:spTgt spid="3">
                                            <p:txEl>
                                              <p:pRg st="0" end="0"/>
                                            </p:txEl>
                                          </p:spTgt>
                                        </p:tgtEl>
                                      </p:cBhvr>
                                      <p:to x="100000" y="100000"/>
                                    </p:animScale>
                                  </p:childTnLst>
                                </p:cTn>
                              </p:par>
                            </p:childTnLst>
                          </p:cTn>
                        </p:par>
                      </p:childTnLst>
                    </p:cTn>
                  </p:par>
                  <p:par>
                    <p:cTn id="34" fill="hold">
                      <p:stCondLst>
                        <p:cond delay="indefinite"/>
                      </p:stCondLst>
                      <p:childTnLst>
                        <p:par>
                          <p:cTn id="35" fill="hold">
                            <p:stCondLst>
                              <p:cond delay="0"/>
                            </p:stCondLst>
                            <p:childTnLst>
                              <p:par>
                                <p:cTn id="36" presetID="18" presetClass="entr" presetSubtype="12" fill="hold" nodeType="clickEffect">
                                  <p:stCondLst>
                                    <p:cond delay="0"/>
                                  </p:stCondLst>
                                  <p:childTnLst>
                                    <p:set>
                                      <p:cBhvr>
                                        <p:cTn id="37" dur="1" fill="hold">
                                          <p:stCondLst>
                                            <p:cond delay="0"/>
                                          </p:stCondLst>
                                        </p:cTn>
                                        <p:tgtEl>
                                          <p:spTgt spid="3">
                                            <p:txEl>
                                              <p:pRg st="1" end="1"/>
                                            </p:txEl>
                                          </p:spTgt>
                                        </p:tgtEl>
                                        <p:attrNameLst>
                                          <p:attrName>style.visibility</p:attrName>
                                        </p:attrNameLst>
                                      </p:cBhvr>
                                      <p:to>
                                        <p:strVal val="visible"/>
                                      </p:to>
                                    </p:set>
                                    <p:animEffect transition="in" filter="strips(downLeft)">
                                      <p:cBhvr>
                                        <p:cTn id="38" dur="500"/>
                                        <p:tgtEl>
                                          <p:spTgt spid="3">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8" presetClass="entr" presetSubtype="12" fill="hold" nodeType="clickEffect">
                                  <p:stCondLst>
                                    <p:cond delay="0"/>
                                  </p:stCondLst>
                                  <p:childTnLst>
                                    <p:set>
                                      <p:cBhvr>
                                        <p:cTn id="42" dur="1" fill="hold">
                                          <p:stCondLst>
                                            <p:cond delay="0"/>
                                          </p:stCondLst>
                                        </p:cTn>
                                        <p:tgtEl>
                                          <p:spTgt spid="3">
                                            <p:txEl>
                                              <p:pRg st="2" end="2"/>
                                            </p:txEl>
                                          </p:spTgt>
                                        </p:tgtEl>
                                        <p:attrNameLst>
                                          <p:attrName>style.visibility</p:attrName>
                                        </p:attrNameLst>
                                      </p:cBhvr>
                                      <p:to>
                                        <p:strVal val="visible"/>
                                      </p:to>
                                    </p:set>
                                    <p:animEffect transition="in" filter="strips(downLeft)">
                                      <p:cBhvr>
                                        <p:cTn id="4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D2C4689-55E4-482E-9DF4-D67F9191A123}"/>
              </a:ext>
            </a:extLst>
          </p:cNvPr>
          <p:cNvPicPr>
            <a:picLocks noChangeAspect="1"/>
          </p:cNvPicPr>
          <p:nvPr/>
        </p:nvPicPr>
        <p:blipFill>
          <a:blip r:embed="rId2"/>
          <a:stretch>
            <a:fillRect/>
          </a:stretch>
        </p:blipFill>
        <p:spPr>
          <a:xfrm>
            <a:off x="-19878" y="0"/>
            <a:ext cx="9144000" cy="6857999"/>
          </a:xfrm>
          <a:prstGeom prst="rect">
            <a:avLst/>
          </a:prstGeom>
        </p:spPr>
      </p:pic>
      <p:sp>
        <p:nvSpPr>
          <p:cNvPr id="3" name="Marcador de contenido 2">
            <a:extLst>
              <a:ext uri="{FF2B5EF4-FFF2-40B4-BE49-F238E27FC236}">
                <a16:creationId xmlns:a16="http://schemas.microsoft.com/office/drawing/2014/main" id="{8ADF51D3-E61F-4FAF-9340-B7D1A1787996}"/>
              </a:ext>
            </a:extLst>
          </p:cNvPr>
          <p:cNvSpPr>
            <a:spLocks noGrp="1"/>
          </p:cNvSpPr>
          <p:nvPr>
            <p:ph idx="1"/>
          </p:nvPr>
        </p:nvSpPr>
        <p:spPr>
          <a:xfrm>
            <a:off x="3962398" y="1"/>
            <a:ext cx="5161723" cy="6857998"/>
          </a:xfrm>
        </p:spPr>
        <p:txBody>
          <a:bodyPr>
            <a:normAutofit/>
          </a:bodyPr>
          <a:lstStyle/>
          <a:p>
            <a:pPr algn="ctr"/>
            <a:r>
              <a:rPr lang="es-ES" b="1" u="sng" dirty="0">
                <a:solidFill>
                  <a:srgbClr val="FFFF00"/>
                </a:solidFill>
                <a:latin typeface="Maiandra GD" panose="020E0502030308020204" pitchFamily="34" charset="0"/>
              </a:rPr>
              <a:t>O alborotos, inestabilidad, un estado de desorden, perturbación, confusión. </a:t>
            </a:r>
          </a:p>
          <a:p>
            <a:pPr algn="ctr"/>
            <a:r>
              <a:rPr lang="es-ES" b="1" u="sng" dirty="0">
                <a:solidFill>
                  <a:srgbClr val="FF0000"/>
                </a:solidFill>
                <a:latin typeface="Maiandra GD" panose="020E0502030308020204" pitchFamily="34" charset="0"/>
              </a:rPr>
              <a:t>Hechos.13:50.</a:t>
            </a:r>
          </a:p>
          <a:p>
            <a:r>
              <a:rPr lang="es-ES" b="1" dirty="0">
                <a:solidFill>
                  <a:schemeClr val="bg1"/>
                </a:solidFill>
                <a:latin typeface="Maiandra GD" panose="020E0502030308020204" pitchFamily="34" charset="0"/>
              </a:rPr>
              <a:t>Pero los judíos instigaron a las mujeres piadosas y distinguidas, y a los hombres más prominentes de la ciudad, y provocaron una persecución contra Pablo y Bernabé, y los expulsaron de su comarca.  </a:t>
            </a:r>
          </a:p>
          <a:p>
            <a:pPr algn="ctr"/>
            <a:r>
              <a:rPr lang="es-ES" b="1" u="sng" dirty="0">
                <a:solidFill>
                  <a:srgbClr val="FF0000"/>
                </a:solidFill>
                <a:latin typeface="Maiandra GD" panose="020E0502030308020204" pitchFamily="34" charset="0"/>
              </a:rPr>
              <a:t>Hechos.14:5. </a:t>
            </a:r>
          </a:p>
          <a:p>
            <a:r>
              <a:rPr lang="es-ES" b="1" dirty="0">
                <a:solidFill>
                  <a:schemeClr val="bg1"/>
                </a:solidFill>
                <a:latin typeface="Maiandra GD" panose="020E0502030308020204" pitchFamily="34" charset="0"/>
              </a:rPr>
              <a:t>Y cuando los gentiles y los judíos, con sus gobernantes, prepararon un atentado para maltratarlos y apedrearlos, </a:t>
            </a:r>
          </a:p>
        </p:txBody>
      </p:sp>
      <p:sp>
        <p:nvSpPr>
          <p:cNvPr id="5" name="CuadroTexto 4">
            <a:extLst>
              <a:ext uri="{FF2B5EF4-FFF2-40B4-BE49-F238E27FC236}">
                <a16:creationId xmlns:a16="http://schemas.microsoft.com/office/drawing/2014/main" id="{4EDEA1CB-F414-4BB7-A1FB-BD2D75E859AF}"/>
              </a:ext>
            </a:extLst>
          </p:cNvPr>
          <p:cNvSpPr txBox="1"/>
          <p:nvPr/>
        </p:nvSpPr>
        <p:spPr>
          <a:xfrm>
            <a:off x="19878" y="186394"/>
            <a:ext cx="3902765" cy="646331"/>
          </a:xfrm>
          <a:prstGeom prst="rect">
            <a:avLst/>
          </a:prstGeom>
          <a:noFill/>
        </p:spPr>
        <p:txBody>
          <a:bodyPr wrap="square">
            <a:spAutoFit/>
          </a:bodyPr>
          <a:lstStyle/>
          <a:p>
            <a:pPr algn="ctr"/>
            <a:r>
              <a:rPr lang="es-NI" sz="3600" b="1" u="sng" dirty="0">
                <a:solidFill>
                  <a:srgbClr val="00B0F0"/>
                </a:solidFill>
                <a:latin typeface="Maiandra GD" panose="020E0502030308020204" pitchFamily="34" charset="0"/>
              </a:rPr>
              <a:t>7.	“TUMULTOS”.</a:t>
            </a:r>
          </a:p>
        </p:txBody>
      </p:sp>
      <p:pic>
        <p:nvPicPr>
          <p:cNvPr id="7" name="Imagen 6">
            <a:extLst>
              <a:ext uri="{FF2B5EF4-FFF2-40B4-BE49-F238E27FC236}">
                <a16:creationId xmlns:a16="http://schemas.microsoft.com/office/drawing/2014/main" id="{21D48EB3-B019-4B12-892A-05614FF7FC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77" y="1019120"/>
            <a:ext cx="3942519" cy="5838880"/>
          </a:xfrm>
          <a:prstGeom prst="rect">
            <a:avLst/>
          </a:prstGeom>
        </p:spPr>
      </p:pic>
    </p:spTree>
    <p:extLst>
      <p:ext uri="{BB962C8B-B14F-4D97-AF65-F5344CB8AC3E}">
        <p14:creationId xmlns:p14="http://schemas.microsoft.com/office/powerpoint/2010/main" val="23381496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barn(inVertical)">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wipe(down)">
                                      <p:cBhvr>
                                        <p:cTn id="25" dur="580">
                                          <p:stCondLst>
                                            <p:cond delay="0"/>
                                          </p:stCondLst>
                                        </p:cTn>
                                        <p:tgtEl>
                                          <p:spTgt spid="3">
                                            <p:txEl>
                                              <p:pRg st="1" end="1"/>
                                            </p:txEl>
                                          </p:spTgt>
                                        </p:tgtEl>
                                      </p:cBhvr>
                                    </p:animEffect>
                                    <p:anim calcmode="lin" valueType="num">
                                      <p:cBhvr>
                                        <p:cTn id="26"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xEl>
                                              <p:pRg st="1" end="1"/>
                                            </p:txEl>
                                          </p:spTgt>
                                        </p:tgtEl>
                                      </p:cBhvr>
                                      <p:to x="100000" y="60000"/>
                                    </p:animScale>
                                    <p:animScale>
                                      <p:cBhvr>
                                        <p:cTn id="32" dur="166" decel="50000">
                                          <p:stCondLst>
                                            <p:cond delay="676"/>
                                          </p:stCondLst>
                                        </p:cTn>
                                        <p:tgtEl>
                                          <p:spTgt spid="3">
                                            <p:txEl>
                                              <p:pRg st="1" end="1"/>
                                            </p:txEl>
                                          </p:spTgt>
                                        </p:tgtEl>
                                      </p:cBhvr>
                                      <p:to x="100000" y="100000"/>
                                    </p:animScale>
                                    <p:animScale>
                                      <p:cBhvr>
                                        <p:cTn id="33" dur="26">
                                          <p:stCondLst>
                                            <p:cond delay="1312"/>
                                          </p:stCondLst>
                                        </p:cTn>
                                        <p:tgtEl>
                                          <p:spTgt spid="3">
                                            <p:txEl>
                                              <p:pRg st="1" end="1"/>
                                            </p:txEl>
                                          </p:spTgt>
                                        </p:tgtEl>
                                      </p:cBhvr>
                                      <p:to x="100000" y="80000"/>
                                    </p:animScale>
                                    <p:animScale>
                                      <p:cBhvr>
                                        <p:cTn id="34" dur="166" decel="50000">
                                          <p:stCondLst>
                                            <p:cond delay="1338"/>
                                          </p:stCondLst>
                                        </p:cTn>
                                        <p:tgtEl>
                                          <p:spTgt spid="3">
                                            <p:txEl>
                                              <p:pRg st="1" end="1"/>
                                            </p:txEl>
                                          </p:spTgt>
                                        </p:tgtEl>
                                      </p:cBhvr>
                                      <p:to x="100000" y="100000"/>
                                    </p:animScale>
                                    <p:animScale>
                                      <p:cBhvr>
                                        <p:cTn id="35" dur="26">
                                          <p:stCondLst>
                                            <p:cond delay="1642"/>
                                          </p:stCondLst>
                                        </p:cTn>
                                        <p:tgtEl>
                                          <p:spTgt spid="3">
                                            <p:txEl>
                                              <p:pRg st="1" end="1"/>
                                            </p:txEl>
                                          </p:spTgt>
                                        </p:tgtEl>
                                      </p:cBhvr>
                                      <p:to x="100000" y="90000"/>
                                    </p:animScale>
                                    <p:animScale>
                                      <p:cBhvr>
                                        <p:cTn id="36" dur="166" decel="50000">
                                          <p:stCondLst>
                                            <p:cond delay="1668"/>
                                          </p:stCondLst>
                                        </p:cTn>
                                        <p:tgtEl>
                                          <p:spTgt spid="3">
                                            <p:txEl>
                                              <p:pRg st="1" end="1"/>
                                            </p:txEl>
                                          </p:spTgt>
                                        </p:tgtEl>
                                      </p:cBhvr>
                                      <p:to x="100000" y="100000"/>
                                    </p:animScale>
                                    <p:animScale>
                                      <p:cBhvr>
                                        <p:cTn id="37" dur="26">
                                          <p:stCondLst>
                                            <p:cond delay="1808"/>
                                          </p:stCondLst>
                                        </p:cTn>
                                        <p:tgtEl>
                                          <p:spTgt spid="3">
                                            <p:txEl>
                                              <p:pRg st="1" end="1"/>
                                            </p:txEl>
                                          </p:spTgt>
                                        </p:tgtEl>
                                      </p:cBhvr>
                                      <p:to x="100000" y="95000"/>
                                    </p:animScale>
                                    <p:animScale>
                                      <p:cBhvr>
                                        <p:cTn id="38" dur="166" decel="50000">
                                          <p:stCondLst>
                                            <p:cond delay="1834"/>
                                          </p:stCondLst>
                                        </p:cTn>
                                        <p:tgtEl>
                                          <p:spTgt spid="3">
                                            <p:txEl>
                                              <p:pRg st="1" end="1"/>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18" presetClass="entr" presetSubtype="12" fill="hold" nodeType="clickEffect">
                                  <p:stCondLst>
                                    <p:cond delay="0"/>
                                  </p:stCondLst>
                                  <p:childTnLst>
                                    <p:set>
                                      <p:cBhvr>
                                        <p:cTn id="42" dur="1" fill="hold">
                                          <p:stCondLst>
                                            <p:cond delay="0"/>
                                          </p:stCondLst>
                                        </p:cTn>
                                        <p:tgtEl>
                                          <p:spTgt spid="3">
                                            <p:txEl>
                                              <p:pRg st="2" end="2"/>
                                            </p:txEl>
                                          </p:spTgt>
                                        </p:tgtEl>
                                        <p:attrNameLst>
                                          <p:attrName>style.visibility</p:attrName>
                                        </p:attrNameLst>
                                      </p:cBhvr>
                                      <p:to>
                                        <p:strVal val="visible"/>
                                      </p:to>
                                    </p:set>
                                    <p:animEffect transition="in" filter="strips(downLeft)">
                                      <p:cBhvr>
                                        <p:cTn id="43" dur="500"/>
                                        <p:tgtEl>
                                          <p:spTgt spid="3">
                                            <p:txEl>
                                              <p:pRg st="2" end="2"/>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nodeType="clickEffect">
                                  <p:stCondLst>
                                    <p:cond delay="0"/>
                                  </p:stCondLst>
                                  <p:childTnLst>
                                    <p:set>
                                      <p:cBhvr>
                                        <p:cTn id="47" dur="1" fill="hold">
                                          <p:stCondLst>
                                            <p:cond delay="0"/>
                                          </p:stCondLst>
                                        </p:cTn>
                                        <p:tgtEl>
                                          <p:spTgt spid="3">
                                            <p:txEl>
                                              <p:pRg st="3" end="3"/>
                                            </p:txEl>
                                          </p:spTgt>
                                        </p:tgtEl>
                                        <p:attrNameLst>
                                          <p:attrName>style.visibility</p:attrName>
                                        </p:attrNameLst>
                                      </p:cBhvr>
                                      <p:to>
                                        <p:strVal val="visible"/>
                                      </p:to>
                                    </p:set>
                                    <p:animEffect transition="in" filter="wipe(down)">
                                      <p:cBhvr>
                                        <p:cTn id="48" dur="580">
                                          <p:stCondLst>
                                            <p:cond delay="0"/>
                                          </p:stCondLst>
                                        </p:cTn>
                                        <p:tgtEl>
                                          <p:spTgt spid="3">
                                            <p:txEl>
                                              <p:pRg st="3" end="3"/>
                                            </p:txEl>
                                          </p:spTgt>
                                        </p:tgtEl>
                                      </p:cBhvr>
                                    </p:animEffect>
                                    <p:anim calcmode="lin" valueType="num">
                                      <p:cBhvr>
                                        <p:cTn id="49"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54" dur="26">
                                          <p:stCondLst>
                                            <p:cond delay="650"/>
                                          </p:stCondLst>
                                        </p:cTn>
                                        <p:tgtEl>
                                          <p:spTgt spid="3">
                                            <p:txEl>
                                              <p:pRg st="3" end="3"/>
                                            </p:txEl>
                                          </p:spTgt>
                                        </p:tgtEl>
                                      </p:cBhvr>
                                      <p:to x="100000" y="60000"/>
                                    </p:animScale>
                                    <p:animScale>
                                      <p:cBhvr>
                                        <p:cTn id="55" dur="166" decel="50000">
                                          <p:stCondLst>
                                            <p:cond delay="676"/>
                                          </p:stCondLst>
                                        </p:cTn>
                                        <p:tgtEl>
                                          <p:spTgt spid="3">
                                            <p:txEl>
                                              <p:pRg st="3" end="3"/>
                                            </p:txEl>
                                          </p:spTgt>
                                        </p:tgtEl>
                                      </p:cBhvr>
                                      <p:to x="100000" y="100000"/>
                                    </p:animScale>
                                    <p:animScale>
                                      <p:cBhvr>
                                        <p:cTn id="56" dur="26">
                                          <p:stCondLst>
                                            <p:cond delay="1312"/>
                                          </p:stCondLst>
                                        </p:cTn>
                                        <p:tgtEl>
                                          <p:spTgt spid="3">
                                            <p:txEl>
                                              <p:pRg st="3" end="3"/>
                                            </p:txEl>
                                          </p:spTgt>
                                        </p:tgtEl>
                                      </p:cBhvr>
                                      <p:to x="100000" y="80000"/>
                                    </p:animScale>
                                    <p:animScale>
                                      <p:cBhvr>
                                        <p:cTn id="57" dur="166" decel="50000">
                                          <p:stCondLst>
                                            <p:cond delay="1338"/>
                                          </p:stCondLst>
                                        </p:cTn>
                                        <p:tgtEl>
                                          <p:spTgt spid="3">
                                            <p:txEl>
                                              <p:pRg st="3" end="3"/>
                                            </p:txEl>
                                          </p:spTgt>
                                        </p:tgtEl>
                                      </p:cBhvr>
                                      <p:to x="100000" y="100000"/>
                                    </p:animScale>
                                    <p:animScale>
                                      <p:cBhvr>
                                        <p:cTn id="58" dur="26">
                                          <p:stCondLst>
                                            <p:cond delay="1642"/>
                                          </p:stCondLst>
                                        </p:cTn>
                                        <p:tgtEl>
                                          <p:spTgt spid="3">
                                            <p:txEl>
                                              <p:pRg st="3" end="3"/>
                                            </p:txEl>
                                          </p:spTgt>
                                        </p:tgtEl>
                                      </p:cBhvr>
                                      <p:to x="100000" y="90000"/>
                                    </p:animScale>
                                    <p:animScale>
                                      <p:cBhvr>
                                        <p:cTn id="59" dur="166" decel="50000">
                                          <p:stCondLst>
                                            <p:cond delay="1668"/>
                                          </p:stCondLst>
                                        </p:cTn>
                                        <p:tgtEl>
                                          <p:spTgt spid="3">
                                            <p:txEl>
                                              <p:pRg st="3" end="3"/>
                                            </p:txEl>
                                          </p:spTgt>
                                        </p:tgtEl>
                                      </p:cBhvr>
                                      <p:to x="100000" y="100000"/>
                                    </p:animScale>
                                    <p:animScale>
                                      <p:cBhvr>
                                        <p:cTn id="60" dur="26">
                                          <p:stCondLst>
                                            <p:cond delay="1808"/>
                                          </p:stCondLst>
                                        </p:cTn>
                                        <p:tgtEl>
                                          <p:spTgt spid="3">
                                            <p:txEl>
                                              <p:pRg st="3" end="3"/>
                                            </p:txEl>
                                          </p:spTgt>
                                        </p:tgtEl>
                                      </p:cBhvr>
                                      <p:to x="100000" y="95000"/>
                                    </p:animScale>
                                    <p:animScale>
                                      <p:cBhvr>
                                        <p:cTn id="61" dur="166" decel="50000">
                                          <p:stCondLst>
                                            <p:cond delay="1834"/>
                                          </p:stCondLst>
                                        </p:cTn>
                                        <p:tgtEl>
                                          <p:spTgt spid="3">
                                            <p:txEl>
                                              <p:pRg st="3" end="3"/>
                                            </p:txEl>
                                          </p:spTgt>
                                        </p:tgtEl>
                                      </p:cBhvr>
                                      <p:to x="100000" y="100000"/>
                                    </p:animScale>
                                  </p:childTnLst>
                                </p:cTn>
                              </p:par>
                            </p:childTnLst>
                          </p:cTn>
                        </p:par>
                      </p:childTnLst>
                    </p:cTn>
                  </p:par>
                  <p:par>
                    <p:cTn id="62" fill="hold">
                      <p:stCondLst>
                        <p:cond delay="indefinite"/>
                      </p:stCondLst>
                      <p:childTnLst>
                        <p:par>
                          <p:cTn id="63" fill="hold">
                            <p:stCondLst>
                              <p:cond delay="0"/>
                            </p:stCondLst>
                            <p:childTnLst>
                              <p:par>
                                <p:cTn id="64" presetID="18" presetClass="entr" presetSubtype="12" fill="hold" nodeType="clickEffect">
                                  <p:stCondLst>
                                    <p:cond delay="0"/>
                                  </p:stCondLst>
                                  <p:childTnLst>
                                    <p:set>
                                      <p:cBhvr>
                                        <p:cTn id="65" dur="1" fill="hold">
                                          <p:stCondLst>
                                            <p:cond delay="0"/>
                                          </p:stCondLst>
                                        </p:cTn>
                                        <p:tgtEl>
                                          <p:spTgt spid="3">
                                            <p:txEl>
                                              <p:pRg st="4" end="4"/>
                                            </p:txEl>
                                          </p:spTgt>
                                        </p:tgtEl>
                                        <p:attrNameLst>
                                          <p:attrName>style.visibility</p:attrName>
                                        </p:attrNameLst>
                                      </p:cBhvr>
                                      <p:to>
                                        <p:strVal val="visible"/>
                                      </p:to>
                                    </p:set>
                                    <p:animEffect transition="in" filter="strips(downLeft)">
                                      <p:cBhvr>
                                        <p:cTn id="66"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FA4B2451-8B08-413F-84A0-1BEC6CE07B80}"/>
              </a:ext>
            </a:extLst>
          </p:cNvPr>
          <p:cNvPicPr>
            <a:picLocks noChangeAspect="1"/>
          </p:cNvPicPr>
          <p:nvPr/>
        </p:nvPicPr>
        <p:blipFill>
          <a:blip r:embed="rId2"/>
          <a:stretch>
            <a:fillRect/>
          </a:stretch>
        </p:blipFill>
        <p:spPr>
          <a:xfrm>
            <a:off x="0" y="0"/>
            <a:ext cx="9144000" cy="6857999"/>
          </a:xfrm>
          <a:prstGeom prst="rect">
            <a:avLst/>
          </a:prstGeom>
        </p:spPr>
      </p:pic>
      <p:sp>
        <p:nvSpPr>
          <p:cNvPr id="3" name="Marcador de contenido 2">
            <a:extLst>
              <a:ext uri="{FF2B5EF4-FFF2-40B4-BE49-F238E27FC236}">
                <a16:creationId xmlns:a16="http://schemas.microsoft.com/office/drawing/2014/main" id="{8ADF51D3-E61F-4FAF-9340-B7D1A1787996}"/>
              </a:ext>
            </a:extLst>
          </p:cNvPr>
          <p:cNvSpPr>
            <a:spLocks noGrp="1"/>
          </p:cNvSpPr>
          <p:nvPr>
            <p:ph idx="1"/>
          </p:nvPr>
        </p:nvSpPr>
        <p:spPr>
          <a:xfrm>
            <a:off x="4200938" y="0"/>
            <a:ext cx="4943061" cy="6857999"/>
          </a:xfrm>
        </p:spPr>
        <p:txBody>
          <a:bodyPr>
            <a:normAutofit lnSpcReduction="10000"/>
          </a:bodyPr>
          <a:lstStyle/>
          <a:p>
            <a:pPr algn="ctr"/>
            <a:r>
              <a:rPr lang="it-IT" b="1" u="sng" dirty="0">
                <a:solidFill>
                  <a:srgbClr val="FF0000"/>
                </a:solidFill>
                <a:latin typeface="Maiandra GD" panose="020E0502030308020204" pitchFamily="34" charset="0"/>
              </a:rPr>
              <a:t>Hechos.16:19. </a:t>
            </a:r>
          </a:p>
          <a:p>
            <a:r>
              <a:rPr lang="es-ES" b="1" dirty="0">
                <a:solidFill>
                  <a:schemeClr val="bg1"/>
                </a:solidFill>
                <a:latin typeface="Maiandra GD" panose="020E0502030308020204" pitchFamily="34" charset="0"/>
              </a:rPr>
              <a:t>Pero cuando sus amos vieron que se les había ido la esperanza de su ganancia, prendieron a Pablo y a Silas, y los arrastraron hasta la plaza, ante las autoridades; </a:t>
            </a:r>
            <a:endParaRPr lang="it-IT" b="1" dirty="0">
              <a:solidFill>
                <a:schemeClr val="bg1"/>
              </a:solidFill>
              <a:latin typeface="Maiandra GD" panose="020E0502030308020204" pitchFamily="34" charset="0"/>
            </a:endParaRPr>
          </a:p>
          <a:p>
            <a:pPr algn="ctr"/>
            <a:r>
              <a:rPr lang="it-IT" b="1" u="sng" dirty="0">
                <a:solidFill>
                  <a:srgbClr val="FF0000"/>
                </a:solidFill>
                <a:latin typeface="Maiandra GD" panose="020E0502030308020204" pitchFamily="34" charset="0"/>
              </a:rPr>
              <a:t>Hechos.17:5,13. </a:t>
            </a:r>
          </a:p>
          <a:p>
            <a:r>
              <a:rPr lang="es-ES" b="1" dirty="0">
                <a:solidFill>
                  <a:schemeClr val="bg1"/>
                </a:solidFill>
                <a:latin typeface="Maiandra GD" panose="020E0502030308020204" pitchFamily="34" charset="0"/>
              </a:rPr>
              <a:t>Pero los judíos, llenos de envidia, llevaron algunos hombres malvados de la plaza pública, organizaron una turba y alborotaron la ciudad; y asaltando la casa de Jasón, procuraban sacarlos al pueblo.</a:t>
            </a:r>
          </a:p>
          <a:p>
            <a:pPr algn="ctr"/>
            <a:r>
              <a:rPr lang="es-ES" b="1" u="sng" dirty="0">
                <a:solidFill>
                  <a:srgbClr val="FF0000"/>
                </a:solidFill>
                <a:latin typeface="Maiandra GD" panose="020E0502030308020204" pitchFamily="34" charset="0"/>
              </a:rPr>
              <a:t>V.13. </a:t>
            </a:r>
            <a:endParaRPr lang="es-NI" b="1" u="sng" dirty="0">
              <a:solidFill>
                <a:srgbClr val="FF0000"/>
              </a:solidFill>
              <a:latin typeface="Maiandra GD" panose="020E0502030308020204" pitchFamily="34" charset="0"/>
            </a:endParaRPr>
          </a:p>
        </p:txBody>
      </p:sp>
      <p:sp>
        <p:nvSpPr>
          <p:cNvPr id="5" name="CuadroTexto 4">
            <a:extLst>
              <a:ext uri="{FF2B5EF4-FFF2-40B4-BE49-F238E27FC236}">
                <a16:creationId xmlns:a16="http://schemas.microsoft.com/office/drawing/2014/main" id="{266CC043-7D82-4574-97EA-3304C9BE2DDB}"/>
              </a:ext>
            </a:extLst>
          </p:cNvPr>
          <p:cNvSpPr txBox="1"/>
          <p:nvPr/>
        </p:nvSpPr>
        <p:spPr>
          <a:xfrm>
            <a:off x="53010" y="173142"/>
            <a:ext cx="3763616" cy="646331"/>
          </a:xfrm>
          <a:prstGeom prst="rect">
            <a:avLst/>
          </a:prstGeom>
          <a:noFill/>
        </p:spPr>
        <p:txBody>
          <a:bodyPr wrap="square">
            <a:spAutoFit/>
          </a:bodyPr>
          <a:lstStyle/>
          <a:p>
            <a:pPr algn="ctr"/>
            <a:r>
              <a:rPr lang="es-NI" sz="3600" b="1" u="sng" dirty="0">
                <a:solidFill>
                  <a:srgbClr val="00B0F0"/>
                </a:solidFill>
                <a:latin typeface="Maiandra GD" panose="020E0502030308020204" pitchFamily="34" charset="0"/>
              </a:rPr>
              <a:t>“TUMULTOS”.</a:t>
            </a:r>
          </a:p>
        </p:txBody>
      </p:sp>
      <p:sp>
        <p:nvSpPr>
          <p:cNvPr id="7" name="CuadroTexto 6">
            <a:extLst>
              <a:ext uri="{FF2B5EF4-FFF2-40B4-BE49-F238E27FC236}">
                <a16:creationId xmlns:a16="http://schemas.microsoft.com/office/drawing/2014/main" id="{023EEC12-3F48-4880-8750-895147D0B81A}"/>
              </a:ext>
            </a:extLst>
          </p:cNvPr>
          <p:cNvSpPr txBox="1"/>
          <p:nvPr/>
        </p:nvSpPr>
        <p:spPr>
          <a:xfrm>
            <a:off x="0" y="3576315"/>
            <a:ext cx="4426226" cy="3108543"/>
          </a:xfrm>
          <a:prstGeom prst="rect">
            <a:avLst/>
          </a:prstGeom>
          <a:noFill/>
        </p:spPr>
        <p:txBody>
          <a:bodyPr wrap="square">
            <a:spAutoFit/>
          </a:bodyPr>
          <a:lstStyle/>
          <a:p>
            <a:r>
              <a:rPr lang="es-ES" sz="2800" b="1" dirty="0">
                <a:solidFill>
                  <a:schemeClr val="bg1"/>
                </a:solidFill>
                <a:latin typeface="Maiandra GD" panose="020E0502030308020204" pitchFamily="34" charset="0"/>
              </a:rPr>
              <a:t>Pero cuando los judíos de Tesalónica supieron que la palabra de Dios había sido proclamada por Pablo también en Berea, fueron también allá para agitar y alborotar a las multitudes. </a:t>
            </a:r>
            <a:endParaRPr lang="es-NI" sz="2800" b="1" dirty="0">
              <a:solidFill>
                <a:schemeClr val="bg1"/>
              </a:solidFill>
              <a:latin typeface="Maiandra GD" panose="020E0502030308020204" pitchFamily="34" charset="0"/>
            </a:endParaRPr>
          </a:p>
        </p:txBody>
      </p:sp>
      <p:pic>
        <p:nvPicPr>
          <p:cNvPr id="9" name="Imagen 8">
            <a:extLst>
              <a:ext uri="{FF2B5EF4-FFF2-40B4-BE49-F238E27FC236}">
                <a16:creationId xmlns:a16="http://schemas.microsoft.com/office/drawing/2014/main" id="{27133828-265D-4347-8BA5-844CE81870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09" y="1126331"/>
            <a:ext cx="4147927" cy="2276843"/>
          </a:xfrm>
          <a:prstGeom prst="rect">
            <a:avLst/>
          </a:prstGeom>
        </p:spPr>
      </p:pic>
    </p:spTree>
    <p:extLst>
      <p:ext uri="{BB962C8B-B14F-4D97-AF65-F5344CB8AC3E}">
        <p14:creationId xmlns:p14="http://schemas.microsoft.com/office/powerpoint/2010/main" val="2238919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down)">
                                      <p:cBhvr>
                                        <p:cTn id="14" dur="580">
                                          <p:stCondLst>
                                            <p:cond delay="0"/>
                                          </p:stCondLst>
                                        </p:cTn>
                                        <p:tgtEl>
                                          <p:spTgt spid="3">
                                            <p:txEl>
                                              <p:pRg st="0" end="0"/>
                                            </p:txEl>
                                          </p:spTgt>
                                        </p:tgtEl>
                                      </p:cBhvr>
                                    </p:animEffect>
                                    <p:anim calcmode="lin" valueType="num">
                                      <p:cBhvr>
                                        <p:cTn id="15"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20" dur="26">
                                          <p:stCondLst>
                                            <p:cond delay="650"/>
                                          </p:stCondLst>
                                        </p:cTn>
                                        <p:tgtEl>
                                          <p:spTgt spid="3">
                                            <p:txEl>
                                              <p:pRg st="0" end="0"/>
                                            </p:txEl>
                                          </p:spTgt>
                                        </p:tgtEl>
                                      </p:cBhvr>
                                      <p:to x="100000" y="60000"/>
                                    </p:animScale>
                                    <p:animScale>
                                      <p:cBhvr>
                                        <p:cTn id="21" dur="166" decel="50000">
                                          <p:stCondLst>
                                            <p:cond delay="676"/>
                                          </p:stCondLst>
                                        </p:cTn>
                                        <p:tgtEl>
                                          <p:spTgt spid="3">
                                            <p:txEl>
                                              <p:pRg st="0" end="0"/>
                                            </p:txEl>
                                          </p:spTgt>
                                        </p:tgtEl>
                                      </p:cBhvr>
                                      <p:to x="100000" y="100000"/>
                                    </p:animScale>
                                    <p:animScale>
                                      <p:cBhvr>
                                        <p:cTn id="22" dur="26">
                                          <p:stCondLst>
                                            <p:cond delay="1312"/>
                                          </p:stCondLst>
                                        </p:cTn>
                                        <p:tgtEl>
                                          <p:spTgt spid="3">
                                            <p:txEl>
                                              <p:pRg st="0" end="0"/>
                                            </p:txEl>
                                          </p:spTgt>
                                        </p:tgtEl>
                                      </p:cBhvr>
                                      <p:to x="100000" y="80000"/>
                                    </p:animScale>
                                    <p:animScale>
                                      <p:cBhvr>
                                        <p:cTn id="23" dur="166" decel="50000">
                                          <p:stCondLst>
                                            <p:cond delay="1338"/>
                                          </p:stCondLst>
                                        </p:cTn>
                                        <p:tgtEl>
                                          <p:spTgt spid="3">
                                            <p:txEl>
                                              <p:pRg st="0" end="0"/>
                                            </p:txEl>
                                          </p:spTgt>
                                        </p:tgtEl>
                                      </p:cBhvr>
                                      <p:to x="100000" y="100000"/>
                                    </p:animScale>
                                    <p:animScale>
                                      <p:cBhvr>
                                        <p:cTn id="24" dur="26">
                                          <p:stCondLst>
                                            <p:cond delay="1642"/>
                                          </p:stCondLst>
                                        </p:cTn>
                                        <p:tgtEl>
                                          <p:spTgt spid="3">
                                            <p:txEl>
                                              <p:pRg st="0" end="0"/>
                                            </p:txEl>
                                          </p:spTgt>
                                        </p:tgtEl>
                                      </p:cBhvr>
                                      <p:to x="100000" y="90000"/>
                                    </p:animScale>
                                    <p:animScale>
                                      <p:cBhvr>
                                        <p:cTn id="25" dur="166" decel="50000">
                                          <p:stCondLst>
                                            <p:cond delay="1668"/>
                                          </p:stCondLst>
                                        </p:cTn>
                                        <p:tgtEl>
                                          <p:spTgt spid="3">
                                            <p:txEl>
                                              <p:pRg st="0" end="0"/>
                                            </p:txEl>
                                          </p:spTgt>
                                        </p:tgtEl>
                                      </p:cBhvr>
                                      <p:to x="100000" y="100000"/>
                                    </p:animScale>
                                    <p:animScale>
                                      <p:cBhvr>
                                        <p:cTn id="26" dur="26">
                                          <p:stCondLst>
                                            <p:cond delay="1808"/>
                                          </p:stCondLst>
                                        </p:cTn>
                                        <p:tgtEl>
                                          <p:spTgt spid="3">
                                            <p:txEl>
                                              <p:pRg st="0" end="0"/>
                                            </p:txEl>
                                          </p:spTgt>
                                        </p:tgtEl>
                                      </p:cBhvr>
                                      <p:to x="100000" y="95000"/>
                                    </p:animScale>
                                    <p:animScale>
                                      <p:cBhvr>
                                        <p:cTn id="27" dur="166" decel="50000">
                                          <p:stCondLst>
                                            <p:cond delay="1834"/>
                                          </p:stCondLst>
                                        </p:cTn>
                                        <p:tgtEl>
                                          <p:spTgt spid="3">
                                            <p:txEl>
                                              <p:pRg st="0" end="0"/>
                                            </p:txEl>
                                          </p:spTgt>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nodeType="clickEffect">
                                  <p:stCondLst>
                                    <p:cond delay="0"/>
                                  </p:stCondLst>
                                  <p:childTnLst>
                                    <p:set>
                                      <p:cBhvr>
                                        <p:cTn id="31" dur="1" fill="hold">
                                          <p:stCondLst>
                                            <p:cond delay="0"/>
                                          </p:stCondLst>
                                        </p:cTn>
                                        <p:tgtEl>
                                          <p:spTgt spid="3">
                                            <p:txEl>
                                              <p:pRg st="1" end="1"/>
                                            </p:txEl>
                                          </p:spTgt>
                                        </p:tgtEl>
                                        <p:attrNameLst>
                                          <p:attrName>style.visibility</p:attrName>
                                        </p:attrNameLst>
                                      </p:cBhvr>
                                      <p:to>
                                        <p:strVal val="visible"/>
                                      </p:to>
                                    </p:set>
                                    <p:animEffect transition="in" filter="strips(downLeft)">
                                      <p:cBhvr>
                                        <p:cTn id="32" dur="500"/>
                                        <p:tgtEl>
                                          <p:spTgt spid="3">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6" presetClass="entr" presetSubtype="0" fill="hold" nodeType="click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animEffect transition="in" filter="wipe(down)">
                                      <p:cBhvr>
                                        <p:cTn id="37" dur="580">
                                          <p:stCondLst>
                                            <p:cond delay="0"/>
                                          </p:stCondLst>
                                        </p:cTn>
                                        <p:tgtEl>
                                          <p:spTgt spid="3">
                                            <p:txEl>
                                              <p:pRg st="2" end="2"/>
                                            </p:txEl>
                                          </p:spTgt>
                                        </p:tgtEl>
                                      </p:cBhvr>
                                    </p:animEffect>
                                    <p:anim calcmode="lin" valueType="num">
                                      <p:cBhvr>
                                        <p:cTn id="38"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43" dur="26">
                                          <p:stCondLst>
                                            <p:cond delay="650"/>
                                          </p:stCondLst>
                                        </p:cTn>
                                        <p:tgtEl>
                                          <p:spTgt spid="3">
                                            <p:txEl>
                                              <p:pRg st="2" end="2"/>
                                            </p:txEl>
                                          </p:spTgt>
                                        </p:tgtEl>
                                      </p:cBhvr>
                                      <p:to x="100000" y="60000"/>
                                    </p:animScale>
                                    <p:animScale>
                                      <p:cBhvr>
                                        <p:cTn id="44" dur="166" decel="50000">
                                          <p:stCondLst>
                                            <p:cond delay="676"/>
                                          </p:stCondLst>
                                        </p:cTn>
                                        <p:tgtEl>
                                          <p:spTgt spid="3">
                                            <p:txEl>
                                              <p:pRg st="2" end="2"/>
                                            </p:txEl>
                                          </p:spTgt>
                                        </p:tgtEl>
                                      </p:cBhvr>
                                      <p:to x="100000" y="100000"/>
                                    </p:animScale>
                                    <p:animScale>
                                      <p:cBhvr>
                                        <p:cTn id="45" dur="26">
                                          <p:stCondLst>
                                            <p:cond delay="1312"/>
                                          </p:stCondLst>
                                        </p:cTn>
                                        <p:tgtEl>
                                          <p:spTgt spid="3">
                                            <p:txEl>
                                              <p:pRg st="2" end="2"/>
                                            </p:txEl>
                                          </p:spTgt>
                                        </p:tgtEl>
                                      </p:cBhvr>
                                      <p:to x="100000" y="80000"/>
                                    </p:animScale>
                                    <p:animScale>
                                      <p:cBhvr>
                                        <p:cTn id="46" dur="166" decel="50000">
                                          <p:stCondLst>
                                            <p:cond delay="1338"/>
                                          </p:stCondLst>
                                        </p:cTn>
                                        <p:tgtEl>
                                          <p:spTgt spid="3">
                                            <p:txEl>
                                              <p:pRg st="2" end="2"/>
                                            </p:txEl>
                                          </p:spTgt>
                                        </p:tgtEl>
                                      </p:cBhvr>
                                      <p:to x="100000" y="100000"/>
                                    </p:animScale>
                                    <p:animScale>
                                      <p:cBhvr>
                                        <p:cTn id="47" dur="26">
                                          <p:stCondLst>
                                            <p:cond delay="1642"/>
                                          </p:stCondLst>
                                        </p:cTn>
                                        <p:tgtEl>
                                          <p:spTgt spid="3">
                                            <p:txEl>
                                              <p:pRg st="2" end="2"/>
                                            </p:txEl>
                                          </p:spTgt>
                                        </p:tgtEl>
                                      </p:cBhvr>
                                      <p:to x="100000" y="90000"/>
                                    </p:animScale>
                                    <p:animScale>
                                      <p:cBhvr>
                                        <p:cTn id="48" dur="166" decel="50000">
                                          <p:stCondLst>
                                            <p:cond delay="1668"/>
                                          </p:stCondLst>
                                        </p:cTn>
                                        <p:tgtEl>
                                          <p:spTgt spid="3">
                                            <p:txEl>
                                              <p:pRg st="2" end="2"/>
                                            </p:txEl>
                                          </p:spTgt>
                                        </p:tgtEl>
                                      </p:cBhvr>
                                      <p:to x="100000" y="100000"/>
                                    </p:animScale>
                                    <p:animScale>
                                      <p:cBhvr>
                                        <p:cTn id="49" dur="26">
                                          <p:stCondLst>
                                            <p:cond delay="1808"/>
                                          </p:stCondLst>
                                        </p:cTn>
                                        <p:tgtEl>
                                          <p:spTgt spid="3">
                                            <p:txEl>
                                              <p:pRg st="2" end="2"/>
                                            </p:txEl>
                                          </p:spTgt>
                                        </p:tgtEl>
                                      </p:cBhvr>
                                      <p:to x="100000" y="95000"/>
                                    </p:animScale>
                                    <p:animScale>
                                      <p:cBhvr>
                                        <p:cTn id="50" dur="166" decel="50000">
                                          <p:stCondLst>
                                            <p:cond delay="1834"/>
                                          </p:stCondLst>
                                        </p:cTn>
                                        <p:tgtEl>
                                          <p:spTgt spid="3">
                                            <p:txEl>
                                              <p:pRg st="2" end="2"/>
                                            </p:txEl>
                                          </p:spTgt>
                                        </p:tgtEl>
                                      </p:cBhvr>
                                      <p:to x="100000" y="100000"/>
                                    </p:animScale>
                                  </p:childTnLst>
                                </p:cTn>
                              </p:par>
                            </p:childTnLst>
                          </p:cTn>
                        </p:par>
                      </p:childTnLst>
                    </p:cTn>
                  </p:par>
                  <p:par>
                    <p:cTn id="51" fill="hold">
                      <p:stCondLst>
                        <p:cond delay="indefinite"/>
                      </p:stCondLst>
                      <p:childTnLst>
                        <p:par>
                          <p:cTn id="52" fill="hold">
                            <p:stCondLst>
                              <p:cond delay="0"/>
                            </p:stCondLst>
                            <p:childTnLst>
                              <p:par>
                                <p:cTn id="53" presetID="18" presetClass="entr" presetSubtype="12" fill="hold" nodeType="clickEffect">
                                  <p:stCondLst>
                                    <p:cond delay="0"/>
                                  </p:stCondLst>
                                  <p:childTnLst>
                                    <p:set>
                                      <p:cBhvr>
                                        <p:cTn id="54" dur="1" fill="hold">
                                          <p:stCondLst>
                                            <p:cond delay="0"/>
                                          </p:stCondLst>
                                        </p:cTn>
                                        <p:tgtEl>
                                          <p:spTgt spid="3">
                                            <p:txEl>
                                              <p:pRg st="3" end="3"/>
                                            </p:txEl>
                                          </p:spTgt>
                                        </p:tgtEl>
                                        <p:attrNameLst>
                                          <p:attrName>style.visibility</p:attrName>
                                        </p:attrNameLst>
                                      </p:cBhvr>
                                      <p:to>
                                        <p:strVal val="visible"/>
                                      </p:to>
                                    </p:set>
                                    <p:animEffect transition="in" filter="strips(downLeft)">
                                      <p:cBhvr>
                                        <p:cTn id="55" dur="500"/>
                                        <p:tgtEl>
                                          <p:spTgt spid="3">
                                            <p:txEl>
                                              <p:pRg st="3" end="3"/>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6" presetClass="entr" presetSubtype="0" fill="hold" nodeType="clickEffect">
                                  <p:stCondLst>
                                    <p:cond delay="0"/>
                                  </p:stCondLst>
                                  <p:childTnLst>
                                    <p:set>
                                      <p:cBhvr>
                                        <p:cTn id="59" dur="1" fill="hold">
                                          <p:stCondLst>
                                            <p:cond delay="0"/>
                                          </p:stCondLst>
                                        </p:cTn>
                                        <p:tgtEl>
                                          <p:spTgt spid="3">
                                            <p:txEl>
                                              <p:pRg st="4" end="4"/>
                                            </p:txEl>
                                          </p:spTgt>
                                        </p:tgtEl>
                                        <p:attrNameLst>
                                          <p:attrName>style.visibility</p:attrName>
                                        </p:attrNameLst>
                                      </p:cBhvr>
                                      <p:to>
                                        <p:strVal val="visible"/>
                                      </p:to>
                                    </p:set>
                                    <p:animEffect transition="in" filter="wipe(down)">
                                      <p:cBhvr>
                                        <p:cTn id="60" dur="580">
                                          <p:stCondLst>
                                            <p:cond delay="0"/>
                                          </p:stCondLst>
                                        </p:cTn>
                                        <p:tgtEl>
                                          <p:spTgt spid="3">
                                            <p:txEl>
                                              <p:pRg st="4" end="4"/>
                                            </p:txEl>
                                          </p:spTgt>
                                        </p:tgtEl>
                                      </p:cBhvr>
                                    </p:animEffect>
                                    <p:anim calcmode="lin" valueType="num">
                                      <p:cBhvr>
                                        <p:cTn id="61"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62"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63"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64"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65"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66" dur="26">
                                          <p:stCondLst>
                                            <p:cond delay="650"/>
                                          </p:stCondLst>
                                        </p:cTn>
                                        <p:tgtEl>
                                          <p:spTgt spid="3">
                                            <p:txEl>
                                              <p:pRg st="4" end="4"/>
                                            </p:txEl>
                                          </p:spTgt>
                                        </p:tgtEl>
                                      </p:cBhvr>
                                      <p:to x="100000" y="60000"/>
                                    </p:animScale>
                                    <p:animScale>
                                      <p:cBhvr>
                                        <p:cTn id="67" dur="166" decel="50000">
                                          <p:stCondLst>
                                            <p:cond delay="676"/>
                                          </p:stCondLst>
                                        </p:cTn>
                                        <p:tgtEl>
                                          <p:spTgt spid="3">
                                            <p:txEl>
                                              <p:pRg st="4" end="4"/>
                                            </p:txEl>
                                          </p:spTgt>
                                        </p:tgtEl>
                                      </p:cBhvr>
                                      <p:to x="100000" y="100000"/>
                                    </p:animScale>
                                    <p:animScale>
                                      <p:cBhvr>
                                        <p:cTn id="68" dur="26">
                                          <p:stCondLst>
                                            <p:cond delay="1312"/>
                                          </p:stCondLst>
                                        </p:cTn>
                                        <p:tgtEl>
                                          <p:spTgt spid="3">
                                            <p:txEl>
                                              <p:pRg st="4" end="4"/>
                                            </p:txEl>
                                          </p:spTgt>
                                        </p:tgtEl>
                                      </p:cBhvr>
                                      <p:to x="100000" y="80000"/>
                                    </p:animScale>
                                    <p:animScale>
                                      <p:cBhvr>
                                        <p:cTn id="69" dur="166" decel="50000">
                                          <p:stCondLst>
                                            <p:cond delay="1338"/>
                                          </p:stCondLst>
                                        </p:cTn>
                                        <p:tgtEl>
                                          <p:spTgt spid="3">
                                            <p:txEl>
                                              <p:pRg st="4" end="4"/>
                                            </p:txEl>
                                          </p:spTgt>
                                        </p:tgtEl>
                                      </p:cBhvr>
                                      <p:to x="100000" y="100000"/>
                                    </p:animScale>
                                    <p:animScale>
                                      <p:cBhvr>
                                        <p:cTn id="70" dur="26">
                                          <p:stCondLst>
                                            <p:cond delay="1642"/>
                                          </p:stCondLst>
                                        </p:cTn>
                                        <p:tgtEl>
                                          <p:spTgt spid="3">
                                            <p:txEl>
                                              <p:pRg st="4" end="4"/>
                                            </p:txEl>
                                          </p:spTgt>
                                        </p:tgtEl>
                                      </p:cBhvr>
                                      <p:to x="100000" y="90000"/>
                                    </p:animScale>
                                    <p:animScale>
                                      <p:cBhvr>
                                        <p:cTn id="71" dur="166" decel="50000">
                                          <p:stCondLst>
                                            <p:cond delay="1668"/>
                                          </p:stCondLst>
                                        </p:cTn>
                                        <p:tgtEl>
                                          <p:spTgt spid="3">
                                            <p:txEl>
                                              <p:pRg st="4" end="4"/>
                                            </p:txEl>
                                          </p:spTgt>
                                        </p:tgtEl>
                                      </p:cBhvr>
                                      <p:to x="100000" y="100000"/>
                                    </p:animScale>
                                    <p:animScale>
                                      <p:cBhvr>
                                        <p:cTn id="72" dur="26">
                                          <p:stCondLst>
                                            <p:cond delay="1808"/>
                                          </p:stCondLst>
                                        </p:cTn>
                                        <p:tgtEl>
                                          <p:spTgt spid="3">
                                            <p:txEl>
                                              <p:pRg st="4" end="4"/>
                                            </p:txEl>
                                          </p:spTgt>
                                        </p:tgtEl>
                                      </p:cBhvr>
                                      <p:to x="100000" y="95000"/>
                                    </p:animScale>
                                    <p:animScale>
                                      <p:cBhvr>
                                        <p:cTn id="73" dur="166" decel="50000">
                                          <p:stCondLst>
                                            <p:cond delay="1834"/>
                                          </p:stCondLst>
                                        </p:cTn>
                                        <p:tgtEl>
                                          <p:spTgt spid="3">
                                            <p:txEl>
                                              <p:pRg st="4" end="4"/>
                                            </p:txEl>
                                          </p:spTgt>
                                        </p:tgtEl>
                                      </p:cBhvr>
                                      <p:to x="100000" y="100000"/>
                                    </p:animScale>
                                  </p:childTnLst>
                                </p:cTn>
                              </p:par>
                            </p:childTnLst>
                          </p:cTn>
                        </p:par>
                      </p:childTnLst>
                    </p:cTn>
                  </p:par>
                  <p:par>
                    <p:cTn id="74" fill="hold">
                      <p:stCondLst>
                        <p:cond delay="indefinite"/>
                      </p:stCondLst>
                      <p:childTnLst>
                        <p:par>
                          <p:cTn id="75" fill="hold">
                            <p:stCondLst>
                              <p:cond delay="0"/>
                            </p:stCondLst>
                            <p:childTnLst>
                              <p:par>
                                <p:cTn id="76" presetID="18" presetClass="entr" presetSubtype="12" fill="hold" grpId="0" nodeType="clickEffect">
                                  <p:stCondLst>
                                    <p:cond delay="0"/>
                                  </p:stCondLst>
                                  <p:childTnLst>
                                    <p:set>
                                      <p:cBhvr>
                                        <p:cTn id="77" dur="1" fill="hold">
                                          <p:stCondLst>
                                            <p:cond delay="0"/>
                                          </p:stCondLst>
                                        </p:cTn>
                                        <p:tgtEl>
                                          <p:spTgt spid="7"/>
                                        </p:tgtEl>
                                        <p:attrNameLst>
                                          <p:attrName>style.visibility</p:attrName>
                                        </p:attrNameLst>
                                      </p:cBhvr>
                                      <p:to>
                                        <p:strVal val="visible"/>
                                      </p:to>
                                    </p:set>
                                    <p:animEffect transition="in" filter="strips(downLeft)">
                                      <p:cBhvr>
                                        <p:cTn id="7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F66ADCA-4A60-437C-87AD-9B7867AC2BEE}"/>
              </a:ext>
            </a:extLst>
          </p:cNvPr>
          <p:cNvPicPr>
            <a:picLocks noChangeAspect="1"/>
          </p:cNvPicPr>
          <p:nvPr/>
        </p:nvPicPr>
        <p:blipFill>
          <a:blip r:embed="rId2"/>
          <a:stretch>
            <a:fillRect/>
          </a:stretch>
        </p:blipFill>
        <p:spPr>
          <a:xfrm>
            <a:off x="0" y="0"/>
            <a:ext cx="9144000" cy="6857999"/>
          </a:xfrm>
          <a:prstGeom prst="rect">
            <a:avLst/>
          </a:prstGeom>
        </p:spPr>
      </p:pic>
      <p:sp>
        <p:nvSpPr>
          <p:cNvPr id="3" name="Marcador de contenido 2">
            <a:extLst>
              <a:ext uri="{FF2B5EF4-FFF2-40B4-BE49-F238E27FC236}">
                <a16:creationId xmlns:a16="http://schemas.microsoft.com/office/drawing/2014/main" id="{8ADF51D3-E61F-4FAF-9340-B7D1A1787996}"/>
              </a:ext>
            </a:extLst>
          </p:cNvPr>
          <p:cNvSpPr>
            <a:spLocks noGrp="1"/>
          </p:cNvSpPr>
          <p:nvPr>
            <p:ph idx="1"/>
          </p:nvPr>
        </p:nvSpPr>
        <p:spPr>
          <a:xfrm>
            <a:off x="4200938" y="1311965"/>
            <a:ext cx="4943061" cy="5546034"/>
          </a:xfrm>
        </p:spPr>
        <p:txBody>
          <a:bodyPr>
            <a:normAutofit/>
          </a:bodyPr>
          <a:lstStyle/>
          <a:p>
            <a:pPr algn="ctr"/>
            <a:r>
              <a:rPr lang="es-ES" b="1" u="sng" dirty="0">
                <a:solidFill>
                  <a:srgbClr val="FF0000"/>
                </a:solidFill>
                <a:latin typeface="Maiandra GD" panose="020E0502030308020204" pitchFamily="34" charset="0"/>
              </a:rPr>
              <a:t>II Corintios.11:27.</a:t>
            </a:r>
          </a:p>
          <a:p>
            <a:r>
              <a:rPr lang="es-ES" b="1" dirty="0">
                <a:solidFill>
                  <a:schemeClr val="bg1"/>
                </a:solidFill>
                <a:latin typeface="Maiandra GD" panose="020E0502030308020204" pitchFamily="34" charset="0"/>
              </a:rPr>
              <a:t>en trabajos y fatigas, en muchas noches de desvelo, en hambre y sed, a menudo sin comida, en frío y desnudez. </a:t>
            </a:r>
          </a:p>
          <a:p>
            <a:pPr algn="ctr"/>
            <a:r>
              <a:rPr lang="es-ES" b="1" u="sng" dirty="0">
                <a:solidFill>
                  <a:srgbClr val="FF0000"/>
                </a:solidFill>
                <a:latin typeface="Maiandra GD" panose="020E0502030308020204" pitchFamily="34" charset="0"/>
              </a:rPr>
              <a:t>Hechos.20:35. </a:t>
            </a:r>
          </a:p>
          <a:p>
            <a:r>
              <a:rPr lang="es-ES" b="1" dirty="0">
                <a:solidFill>
                  <a:schemeClr val="bg1"/>
                </a:solidFill>
                <a:latin typeface="Maiandra GD" panose="020E0502030308020204" pitchFamily="34" charset="0"/>
              </a:rPr>
              <a:t>En todo os mostré que así, trabajando, debéis ayudar a los débiles, y recordar las palabras del Señor Jesús, que dijo: "Más bienaventurado es dar que recibir."</a:t>
            </a:r>
          </a:p>
        </p:txBody>
      </p:sp>
      <p:sp>
        <p:nvSpPr>
          <p:cNvPr id="5" name="CuadroTexto 4">
            <a:extLst>
              <a:ext uri="{FF2B5EF4-FFF2-40B4-BE49-F238E27FC236}">
                <a16:creationId xmlns:a16="http://schemas.microsoft.com/office/drawing/2014/main" id="{D472E3EC-C4D3-41F5-B24B-EC7F5DA9D496}"/>
              </a:ext>
            </a:extLst>
          </p:cNvPr>
          <p:cNvSpPr txBox="1"/>
          <p:nvPr/>
        </p:nvSpPr>
        <p:spPr>
          <a:xfrm>
            <a:off x="0" y="208291"/>
            <a:ext cx="4386470" cy="646331"/>
          </a:xfrm>
          <a:prstGeom prst="rect">
            <a:avLst/>
          </a:prstGeom>
          <a:noFill/>
        </p:spPr>
        <p:txBody>
          <a:bodyPr wrap="square">
            <a:spAutoFit/>
          </a:bodyPr>
          <a:lstStyle/>
          <a:p>
            <a:pPr algn="ctr"/>
            <a:r>
              <a:rPr lang="es-NI" sz="3600" b="1" u="sng" dirty="0">
                <a:solidFill>
                  <a:srgbClr val="00B0F0"/>
                </a:solidFill>
                <a:latin typeface="Maiandra GD" panose="020E0502030308020204" pitchFamily="34" charset="0"/>
              </a:rPr>
              <a:t>8.	“EN TRABAJOS”.</a:t>
            </a:r>
          </a:p>
        </p:txBody>
      </p:sp>
      <p:pic>
        <p:nvPicPr>
          <p:cNvPr id="7" name="Imagen 6">
            <a:extLst>
              <a:ext uri="{FF2B5EF4-FFF2-40B4-BE49-F238E27FC236}">
                <a16:creationId xmlns:a16="http://schemas.microsoft.com/office/drawing/2014/main" id="{0F40D85E-2951-4003-A7BD-421B0CF469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854622"/>
            <a:ext cx="4095751" cy="6003377"/>
          </a:xfrm>
          <a:prstGeom prst="rect">
            <a:avLst/>
          </a:prstGeom>
        </p:spPr>
      </p:pic>
    </p:spTree>
    <p:extLst>
      <p:ext uri="{BB962C8B-B14F-4D97-AF65-F5344CB8AC3E}">
        <p14:creationId xmlns:p14="http://schemas.microsoft.com/office/powerpoint/2010/main" val="17977328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wipe(down)">
                                      <p:cBhvr>
                                        <p:cTn id="20" dur="580">
                                          <p:stCondLst>
                                            <p:cond delay="0"/>
                                          </p:stCondLst>
                                        </p:cTn>
                                        <p:tgtEl>
                                          <p:spTgt spid="3">
                                            <p:txEl>
                                              <p:pRg st="0" end="0"/>
                                            </p:txEl>
                                          </p:spTgt>
                                        </p:tgtEl>
                                      </p:cBhvr>
                                    </p:animEffect>
                                    <p:anim calcmode="lin" valueType="num">
                                      <p:cBhvr>
                                        <p:cTn id="21"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26" dur="26">
                                          <p:stCondLst>
                                            <p:cond delay="650"/>
                                          </p:stCondLst>
                                        </p:cTn>
                                        <p:tgtEl>
                                          <p:spTgt spid="3">
                                            <p:txEl>
                                              <p:pRg st="0" end="0"/>
                                            </p:txEl>
                                          </p:spTgt>
                                        </p:tgtEl>
                                      </p:cBhvr>
                                      <p:to x="100000" y="60000"/>
                                    </p:animScale>
                                    <p:animScale>
                                      <p:cBhvr>
                                        <p:cTn id="27" dur="166" decel="50000">
                                          <p:stCondLst>
                                            <p:cond delay="676"/>
                                          </p:stCondLst>
                                        </p:cTn>
                                        <p:tgtEl>
                                          <p:spTgt spid="3">
                                            <p:txEl>
                                              <p:pRg st="0" end="0"/>
                                            </p:txEl>
                                          </p:spTgt>
                                        </p:tgtEl>
                                      </p:cBhvr>
                                      <p:to x="100000" y="100000"/>
                                    </p:animScale>
                                    <p:animScale>
                                      <p:cBhvr>
                                        <p:cTn id="28" dur="26">
                                          <p:stCondLst>
                                            <p:cond delay="1312"/>
                                          </p:stCondLst>
                                        </p:cTn>
                                        <p:tgtEl>
                                          <p:spTgt spid="3">
                                            <p:txEl>
                                              <p:pRg st="0" end="0"/>
                                            </p:txEl>
                                          </p:spTgt>
                                        </p:tgtEl>
                                      </p:cBhvr>
                                      <p:to x="100000" y="80000"/>
                                    </p:animScale>
                                    <p:animScale>
                                      <p:cBhvr>
                                        <p:cTn id="29" dur="166" decel="50000">
                                          <p:stCondLst>
                                            <p:cond delay="1338"/>
                                          </p:stCondLst>
                                        </p:cTn>
                                        <p:tgtEl>
                                          <p:spTgt spid="3">
                                            <p:txEl>
                                              <p:pRg st="0" end="0"/>
                                            </p:txEl>
                                          </p:spTgt>
                                        </p:tgtEl>
                                      </p:cBhvr>
                                      <p:to x="100000" y="100000"/>
                                    </p:animScale>
                                    <p:animScale>
                                      <p:cBhvr>
                                        <p:cTn id="30" dur="26">
                                          <p:stCondLst>
                                            <p:cond delay="1642"/>
                                          </p:stCondLst>
                                        </p:cTn>
                                        <p:tgtEl>
                                          <p:spTgt spid="3">
                                            <p:txEl>
                                              <p:pRg st="0" end="0"/>
                                            </p:txEl>
                                          </p:spTgt>
                                        </p:tgtEl>
                                      </p:cBhvr>
                                      <p:to x="100000" y="90000"/>
                                    </p:animScale>
                                    <p:animScale>
                                      <p:cBhvr>
                                        <p:cTn id="31" dur="166" decel="50000">
                                          <p:stCondLst>
                                            <p:cond delay="1668"/>
                                          </p:stCondLst>
                                        </p:cTn>
                                        <p:tgtEl>
                                          <p:spTgt spid="3">
                                            <p:txEl>
                                              <p:pRg st="0" end="0"/>
                                            </p:txEl>
                                          </p:spTgt>
                                        </p:tgtEl>
                                      </p:cBhvr>
                                      <p:to x="100000" y="100000"/>
                                    </p:animScale>
                                    <p:animScale>
                                      <p:cBhvr>
                                        <p:cTn id="32" dur="26">
                                          <p:stCondLst>
                                            <p:cond delay="1808"/>
                                          </p:stCondLst>
                                        </p:cTn>
                                        <p:tgtEl>
                                          <p:spTgt spid="3">
                                            <p:txEl>
                                              <p:pRg st="0" end="0"/>
                                            </p:txEl>
                                          </p:spTgt>
                                        </p:tgtEl>
                                      </p:cBhvr>
                                      <p:to x="100000" y="95000"/>
                                    </p:animScale>
                                    <p:animScale>
                                      <p:cBhvr>
                                        <p:cTn id="33" dur="166" decel="50000">
                                          <p:stCondLst>
                                            <p:cond delay="1834"/>
                                          </p:stCondLst>
                                        </p:cTn>
                                        <p:tgtEl>
                                          <p:spTgt spid="3">
                                            <p:txEl>
                                              <p:pRg st="0" end="0"/>
                                            </p:txEl>
                                          </p:spTgt>
                                        </p:tgtEl>
                                      </p:cBhvr>
                                      <p:to x="100000" y="100000"/>
                                    </p:animScale>
                                  </p:childTnLst>
                                </p:cTn>
                              </p:par>
                            </p:childTnLst>
                          </p:cTn>
                        </p:par>
                      </p:childTnLst>
                    </p:cTn>
                  </p:par>
                  <p:par>
                    <p:cTn id="34" fill="hold">
                      <p:stCondLst>
                        <p:cond delay="indefinite"/>
                      </p:stCondLst>
                      <p:childTnLst>
                        <p:par>
                          <p:cTn id="35" fill="hold">
                            <p:stCondLst>
                              <p:cond delay="0"/>
                            </p:stCondLst>
                            <p:childTnLst>
                              <p:par>
                                <p:cTn id="36" presetID="18" presetClass="entr" presetSubtype="12" fill="hold" nodeType="clickEffect">
                                  <p:stCondLst>
                                    <p:cond delay="0"/>
                                  </p:stCondLst>
                                  <p:childTnLst>
                                    <p:set>
                                      <p:cBhvr>
                                        <p:cTn id="37" dur="1" fill="hold">
                                          <p:stCondLst>
                                            <p:cond delay="0"/>
                                          </p:stCondLst>
                                        </p:cTn>
                                        <p:tgtEl>
                                          <p:spTgt spid="3">
                                            <p:txEl>
                                              <p:pRg st="1" end="1"/>
                                            </p:txEl>
                                          </p:spTgt>
                                        </p:tgtEl>
                                        <p:attrNameLst>
                                          <p:attrName>style.visibility</p:attrName>
                                        </p:attrNameLst>
                                      </p:cBhvr>
                                      <p:to>
                                        <p:strVal val="visible"/>
                                      </p:to>
                                    </p:set>
                                    <p:animEffect transition="in" filter="strips(downLeft)">
                                      <p:cBhvr>
                                        <p:cTn id="38" dur="500"/>
                                        <p:tgtEl>
                                          <p:spTgt spid="3">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3">
                                            <p:txEl>
                                              <p:pRg st="2" end="2"/>
                                            </p:txEl>
                                          </p:spTgt>
                                        </p:tgtEl>
                                        <p:attrNameLst>
                                          <p:attrName>style.visibility</p:attrName>
                                        </p:attrNameLst>
                                      </p:cBhvr>
                                      <p:to>
                                        <p:strVal val="visible"/>
                                      </p:to>
                                    </p:set>
                                    <p:animEffect transition="in" filter="wipe(down)">
                                      <p:cBhvr>
                                        <p:cTn id="43" dur="580">
                                          <p:stCondLst>
                                            <p:cond delay="0"/>
                                          </p:stCondLst>
                                        </p:cTn>
                                        <p:tgtEl>
                                          <p:spTgt spid="3">
                                            <p:txEl>
                                              <p:pRg st="2" end="2"/>
                                            </p:txEl>
                                          </p:spTgt>
                                        </p:tgtEl>
                                      </p:cBhvr>
                                    </p:animEffect>
                                    <p:anim calcmode="lin" valueType="num">
                                      <p:cBhvr>
                                        <p:cTn id="44"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3">
                                            <p:txEl>
                                              <p:pRg st="2" end="2"/>
                                            </p:txEl>
                                          </p:spTgt>
                                        </p:tgtEl>
                                      </p:cBhvr>
                                      <p:to x="100000" y="60000"/>
                                    </p:animScale>
                                    <p:animScale>
                                      <p:cBhvr>
                                        <p:cTn id="50" dur="166" decel="50000">
                                          <p:stCondLst>
                                            <p:cond delay="676"/>
                                          </p:stCondLst>
                                        </p:cTn>
                                        <p:tgtEl>
                                          <p:spTgt spid="3">
                                            <p:txEl>
                                              <p:pRg st="2" end="2"/>
                                            </p:txEl>
                                          </p:spTgt>
                                        </p:tgtEl>
                                      </p:cBhvr>
                                      <p:to x="100000" y="100000"/>
                                    </p:animScale>
                                    <p:animScale>
                                      <p:cBhvr>
                                        <p:cTn id="51" dur="26">
                                          <p:stCondLst>
                                            <p:cond delay="1312"/>
                                          </p:stCondLst>
                                        </p:cTn>
                                        <p:tgtEl>
                                          <p:spTgt spid="3">
                                            <p:txEl>
                                              <p:pRg st="2" end="2"/>
                                            </p:txEl>
                                          </p:spTgt>
                                        </p:tgtEl>
                                      </p:cBhvr>
                                      <p:to x="100000" y="80000"/>
                                    </p:animScale>
                                    <p:animScale>
                                      <p:cBhvr>
                                        <p:cTn id="52" dur="166" decel="50000">
                                          <p:stCondLst>
                                            <p:cond delay="1338"/>
                                          </p:stCondLst>
                                        </p:cTn>
                                        <p:tgtEl>
                                          <p:spTgt spid="3">
                                            <p:txEl>
                                              <p:pRg st="2" end="2"/>
                                            </p:txEl>
                                          </p:spTgt>
                                        </p:tgtEl>
                                      </p:cBhvr>
                                      <p:to x="100000" y="100000"/>
                                    </p:animScale>
                                    <p:animScale>
                                      <p:cBhvr>
                                        <p:cTn id="53" dur="26">
                                          <p:stCondLst>
                                            <p:cond delay="1642"/>
                                          </p:stCondLst>
                                        </p:cTn>
                                        <p:tgtEl>
                                          <p:spTgt spid="3">
                                            <p:txEl>
                                              <p:pRg st="2" end="2"/>
                                            </p:txEl>
                                          </p:spTgt>
                                        </p:tgtEl>
                                      </p:cBhvr>
                                      <p:to x="100000" y="90000"/>
                                    </p:animScale>
                                    <p:animScale>
                                      <p:cBhvr>
                                        <p:cTn id="54" dur="166" decel="50000">
                                          <p:stCondLst>
                                            <p:cond delay="1668"/>
                                          </p:stCondLst>
                                        </p:cTn>
                                        <p:tgtEl>
                                          <p:spTgt spid="3">
                                            <p:txEl>
                                              <p:pRg st="2" end="2"/>
                                            </p:txEl>
                                          </p:spTgt>
                                        </p:tgtEl>
                                      </p:cBhvr>
                                      <p:to x="100000" y="100000"/>
                                    </p:animScale>
                                    <p:animScale>
                                      <p:cBhvr>
                                        <p:cTn id="55" dur="26">
                                          <p:stCondLst>
                                            <p:cond delay="1808"/>
                                          </p:stCondLst>
                                        </p:cTn>
                                        <p:tgtEl>
                                          <p:spTgt spid="3">
                                            <p:txEl>
                                              <p:pRg st="2" end="2"/>
                                            </p:txEl>
                                          </p:spTgt>
                                        </p:tgtEl>
                                      </p:cBhvr>
                                      <p:to x="100000" y="95000"/>
                                    </p:animScale>
                                    <p:animScale>
                                      <p:cBhvr>
                                        <p:cTn id="56" dur="166" decel="50000">
                                          <p:stCondLst>
                                            <p:cond delay="1834"/>
                                          </p:stCondLst>
                                        </p:cTn>
                                        <p:tgtEl>
                                          <p:spTgt spid="3">
                                            <p:txEl>
                                              <p:pRg st="2" end="2"/>
                                            </p:txEl>
                                          </p:spTgt>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18" presetClass="entr" presetSubtype="12" fill="hold" nodeType="clickEffect">
                                  <p:stCondLst>
                                    <p:cond delay="0"/>
                                  </p:stCondLst>
                                  <p:childTnLst>
                                    <p:set>
                                      <p:cBhvr>
                                        <p:cTn id="60" dur="1" fill="hold">
                                          <p:stCondLst>
                                            <p:cond delay="0"/>
                                          </p:stCondLst>
                                        </p:cTn>
                                        <p:tgtEl>
                                          <p:spTgt spid="3">
                                            <p:txEl>
                                              <p:pRg st="3" end="3"/>
                                            </p:txEl>
                                          </p:spTgt>
                                        </p:tgtEl>
                                        <p:attrNameLst>
                                          <p:attrName>style.visibility</p:attrName>
                                        </p:attrNameLst>
                                      </p:cBhvr>
                                      <p:to>
                                        <p:strVal val="visible"/>
                                      </p:to>
                                    </p:set>
                                    <p:animEffect transition="in" filter="strips(downLeft)">
                                      <p:cBhvr>
                                        <p:cTn id="61"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17EFEBCF-EDA0-4B6C-861F-F699BB509397}"/>
              </a:ext>
            </a:extLst>
          </p:cNvPr>
          <p:cNvPicPr>
            <a:picLocks noChangeAspect="1"/>
          </p:cNvPicPr>
          <p:nvPr/>
        </p:nvPicPr>
        <p:blipFill>
          <a:blip r:embed="rId2"/>
          <a:stretch>
            <a:fillRect/>
          </a:stretch>
        </p:blipFill>
        <p:spPr>
          <a:xfrm>
            <a:off x="0" y="0"/>
            <a:ext cx="9144000" cy="6857999"/>
          </a:xfrm>
          <a:prstGeom prst="rect">
            <a:avLst/>
          </a:prstGeom>
        </p:spPr>
      </p:pic>
      <p:sp>
        <p:nvSpPr>
          <p:cNvPr id="3" name="Marcador de contenido 2">
            <a:extLst>
              <a:ext uri="{FF2B5EF4-FFF2-40B4-BE49-F238E27FC236}">
                <a16:creationId xmlns:a16="http://schemas.microsoft.com/office/drawing/2014/main" id="{8ADF51D3-E61F-4FAF-9340-B7D1A1787996}"/>
              </a:ext>
            </a:extLst>
          </p:cNvPr>
          <p:cNvSpPr>
            <a:spLocks noGrp="1"/>
          </p:cNvSpPr>
          <p:nvPr>
            <p:ph idx="1"/>
          </p:nvPr>
        </p:nvSpPr>
        <p:spPr>
          <a:xfrm>
            <a:off x="4412974" y="1351720"/>
            <a:ext cx="4731026" cy="5506279"/>
          </a:xfrm>
        </p:spPr>
        <p:txBody>
          <a:bodyPr>
            <a:normAutofit fontScale="92500"/>
          </a:bodyPr>
          <a:lstStyle/>
          <a:p>
            <a:pPr algn="ctr"/>
            <a:r>
              <a:rPr lang="es-NI" b="1" u="sng" dirty="0">
                <a:solidFill>
                  <a:srgbClr val="FF0000"/>
                </a:solidFill>
                <a:latin typeface="Maiandra GD" panose="020E0502030308020204" pitchFamily="34" charset="0"/>
              </a:rPr>
              <a:t>I Corintios.4:12. </a:t>
            </a:r>
          </a:p>
          <a:p>
            <a:r>
              <a:rPr lang="es-ES" b="1" dirty="0">
                <a:solidFill>
                  <a:schemeClr val="bg1"/>
                </a:solidFill>
                <a:latin typeface="Maiandra GD" panose="020E0502030308020204" pitchFamily="34" charset="0"/>
              </a:rPr>
              <a:t>nos agotamos trabajando con nuestras propias manos; cuando nos ultrajan, bendecimos; cuando somos perseguidos, lo soportamos; </a:t>
            </a:r>
            <a:endParaRPr lang="es-NI" b="1" dirty="0">
              <a:solidFill>
                <a:schemeClr val="bg1"/>
              </a:solidFill>
              <a:latin typeface="Maiandra GD" panose="020E0502030308020204" pitchFamily="34" charset="0"/>
            </a:endParaRPr>
          </a:p>
          <a:p>
            <a:pPr algn="ctr"/>
            <a:r>
              <a:rPr lang="es-NI" b="1" u="sng" dirty="0">
                <a:solidFill>
                  <a:srgbClr val="FF0000"/>
                </a:solidFill>
                <a:latin typeface="Maiandra GD" panose="020E0502030308020204" pitchFamily="34" charset="0"/>
              </a:rPr>
              <a:t>I Corintios.15:10. </a:t>
            </a:r>
          </a:p>
          <a:p>
            <a:r>
              <a:rPr lang="es-ES" b="1" dirty="0">
                <a:solidFill>
                  <a:schemeClr val="bg1"/>
                </a:solidFill>
                <a:latin typeface="Maiandra GD" panose="020E0502030308020204" pitchFamily="34" charset="0"/>
              </a:rPr>
              <a:t>Pero por la gracia de Dios soy lo que soy, y su gracia para conmigo no resultó vana; antes bien he trabajado mucho más que todos ellos, aunque no yo, sino la gracia de Dios en mí. </a:t>
            </a:r>
            <a:endParaRPr lang="es-NI" b="1" dirty="0">
              <a:solidFill>
                <a:schemeClr val="bg1"/>
              </a:solidFill>
              <a:latin typeface="Maiandra GD" panose="020E0502030308020204" pitchFamily="34" charset="0"/>
            </a:endParaRPr>
          </a:p>
        </p:txBody>
      </p:sp>
      <p:sp>
        <p:nvSpPr>
          <p:cNvPr id="5" name="CuadroTexto 4">
            <a:extLst>
              <a:ext uri="{FF2B5EF4-FFF2-40B4-BE49-F238E27FC236}">
                <a16:creationId xmlns:a16="http://schemas.microsoft.com/office/drawing/2014/main" id="{F9FA5F39-59D2-4DAF-A0A1-8AE11BB99A30}"/>
              </a:ext>
            </a:extLst>
          </p:cNvPr>
          <p:cNvSpPr txBox="1"/>
          <p:nvPr/>
        </p:nvSpPr>
        <p:spPr>
          <a:xfrm>
            <a:off x="0" y="66945"/>
            <a:ext cx="4002157" cy="646331"/>
          </a:xfrm>
          <a:prstGeom prst="rect">
            <a:avLst/>
          </a:prstGeom>
          <a:noFill/>
        </p:spPr>
        <p:txBody>
          <a:bodyPr wrap="square">
            <a:spAutoFit/>
          </a:bodyPr>
          <a:lstStyle/>
          <a:p>
            <a:r>
              <a:rPr lang="es-NI" sz="3600" b="1" u="sng" dirty="0">
                <a:solidFill>
                  <a:srgbClr val="00B0F0"/>
                </a:solidFill>
                <a:latin typeface="Maiandra GD" panose="020E0502030308020204" pitchFamily="34" charset="0"/>
              </a:rPr>
              <a:t>“EN TRABAJOS”.</a:t>
            </a:r>
          </a:p>
        </p:txBody>
      </p:sp>
      <p:pic>
        <p:nvPicPr>
          <p:cNvPr id="6" name="Imagen 5">
            <a:extLst>
              <a:ext uri="{FF2B5EF4-FFF2-40B4-BE49-F238E27FC236}">
                <a16:creationId xmlns:a16="http://schemas.microsoft.com/office/drawing/2014/main" id="{0A866585-B3A1-4483-B4E4-1B25C67D46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64" y="713275"/>
            <a:ext cx="4435337" cy="6144723"/>
          </a:xfrm>
          <a:prstGeom prst="rect">
            <a:avLst/>
          </a:prstGeom>
        </p:spPr>
      </p:pic>
    </p:spTree>
    <p:extLst>
      <p:ext uri="{BB962C8B-B14F-4D97-AF65-F5344CB8AC3E}">
        <p14:creationId xmlns:p14="http://schemas.microsoft.com/office/powerpoint/2010/main" val="26484484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down)">
                                      <p:cBhvr>
                                        <p:cTn id="14" dur="580">
                                          <p:stCondLst>
                                            <p:cond delay="0"/>
                                          </p:stCondLst>
                                        </p:cTn>
                                        <p:tgtEl>
                                          <p:spTgt spid="3">
                                            <p:txEl>
                                              <p:pRg st="0" end="0"/>
                                            </p:txEl>
                                          </p:spTgt>
                                        </p:tgtEl>
                                      </p:cBhvr>
                                    </p:animEffect>
                                    <p:anim calcmode="lin" valueType="num">
                                      <p:cBhvr>
                                        <p:cTn id="15"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20" dur="26">
                                          <p:stCondLst>
                                            <p:cond delay="650"/>
                                          </p:stCondLst>
                                        </p:cTn>
                                        <p:tgtEl>
                                          <p:spTgt spid="3">
                                            <p:txEl>
                                              <p:pRg st="0" end="0"/>
                                            </p:txEl>
                                          </p:spTgt>
                                        </p:tgtEl>
                                      </p:cBhvr>
                                      <p:to x="100000" y="60000"/>
                                    </p:animScale>
                                    <p:animScale>
                                      <p:cBhvr>
                                        <p:cTn id="21" dur="166" decel="50000">
                                          <p:stCondLst>
                                            <p:cond delay="676"/>
                                          </p:stCondLst>
                                        </p:cTn>
                                        <p:tgtEl>
                                          <p:spTgt spid="3">
                                            <p:txEl>
                                              <p:pRg st="0" end="0"/>
                                            </p:txEl>
                                          </p:spTgt>
                                        </p:tgtEl>
                                      </p:cBhvr>
                                      <p:to x="100000" y="100000"/>
                                    </p:animScale>
                                    <p:animScale>
                                      <p:cBhvr>
                                        <p:cTn id="22" dur="26">
                                          <p:stCondLst>
                                            <p:cond delay="1312"/>
                                          </p:stCondLst>
                                        </p:cTn>
                                        <p:tgtEl>
                                          <p:spTgt spid="3">
                                            <p:txEl>
                                              <p:pRg st="0" end="0"/>
                                            </p:txEl>
                                          </p:spTgt>
                                        </p:tgtEl>
                                      </p:cBhvr>
                                      <p:to x="100000" y="80000"/>
                                    </p:animScale>
                                    <p:animScale>
                                      <p:cBhvr>
                                        <p:cTn id="23" dur="166" decel="50000">
                                          <p:stCondLst>
                                            <p:cond delay="1338"/>
                                          </p:stCondLst>
                                        </p:cTn>
                                        <p:tgtEl>
                                          <p:spTgt spid="3">
                                            <p:txEl>
                                              <p:pRg st="0" end="0"/>
                                            </p:txEl>
                                          </p:spTgt>
                                        </p:tgtEl>
                                      </p:cBhvr>
                                      <p:to x="100000" y="100000"/>
                                    </p:animScale>
                                    <p:animScale>
                                      <p:cBhvr>
                                        <p:cTn id="24" dur="26">
                                          <p:stCondLst>
                                            <p:cond delay="1642"/>
                                          </p:stCondLst>
                                        </p:cTn>
                                        <p:tgtEl>
                                          <p:spTgt spid="3">
                                            <p:txEl>
                                              <p:pRg st="0" end="0"/>
                                            </p:txEl>
                                          </p:spTgt>
                                        </p:tgtEl>
                                      </p:cBhvr>
                                      <p:to x="100000" y="90000"/>
                                    </p:animScale>
                                    <p:animScale>
                                      <p:cBhvr>
                                        <p:cTn id="25" dur="166" decel="50000">
                                          <p:stCondLst>
                                            <p:cond delay="1668"/>
                                          </p:stCondLst>
                                        </p:cTn>
                                        <p:tgtEl>
                                          <p:spTgt spid="3">
                                            <p:txEl>
                                              <p:pRg st="0" end="0"/>
                                            </p:txEl>
                                          </p:spTgt>
                                        </p:tgtEl>
                                      </p:cBhvr>
                                      <p:to x="100000" y="100000"/>
                                    </p:animScale>
                                    <p:animScale>
                                      <p:cBhvr>
                                        <p:cTn id="26" dur="26">
                                          <p:stCondLst>
                                            <p:cond delay="1808"/>
                                          </p:stCondLst>
                                        </p:cTn>
                                        <p:tgtEl>
                                          <p:spTgt spid="3">
                                            <p:txEl>
                                              <p:pRg st="0" end="0"/>
                                            </p:txEl>
                                          </p:spTgt>
                                        </p:tgtEl>
                                      </p:cBhvr>
                                      <p:to x="100000" y="95000"/>
                                    </p:animScale>
                                    <p:animScale>
                                      <p:cBhvr>
                                        <p:cTn id="27" dur="166" decel="50000">
                                          <p:stCondLst>
                                            <p:cond delay="1834"/>
                                          </p:stCondLst>
                                        </p:cTn>
                                        <p:tgtEl>
                                          <p:spTgt spid="3">
                                            <p:txEl>
                                              <p:pRg st="0" end="0"/>
                                            </p:txEl>
                                          </p:spTgt>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grpId="0" nodeType="clickEffect">
                                  <p:stCondLst>
                                    <p:cond delay="0"/>
                                  </p:stCondLst>
                                  <p:childTnLst>
                                    <p:set>
                                      <p:cBhvr>
                                        <p:cTn id="31" dur="1" fill="hold">
                                          <p:stCondLst>
                                            <p:cond delay="0"/>
                                          </p:stCondLst>
                                        </p:cTn>
                                        <p:tgtEl>
                                          <p:spTgt spid="3">
                                            <p:txEl>
                                              <p:pRg st="1" end="1"/>
                                            </p:txEl>
                                          </p:spTgt>
                                        </p:tgtEl>
                                        <p:attrNameLst>
                                          <p:attrName>style.visibility</p:attrName>
                                        </p:attrNameLst>
                                      </p:cBhvr>
                                      <p:to>
                                        <p:strVal val="visible"/>
                                      </p:to>
                                    </p:set>
                                    <p:animEffect transition="in" filter="wipe(down)">
                                      <p:cBhvr>
                                        <p:cTn id="32" dur="580">
                                          <p:stCondLst>
                                            <p:cond delay="0"/>
                                          </p:stCondLst>
                                        </p:cTn>
                                        <p:tgtEl>
                                          <p:spTgt spid="3">
                                            <p:txEl>
                                              <p:pRg st="1" end="1"/>
                                            </p:txEl>
                                          </p:spTgt>
                                        </p:tgtEl>
                                      </p:cBhvr>
                                    </p:animEffect>
                                    <p:anim calcmode="lin" valueType="num">
                                      <p:cBhvr>
                                        <p:cTn id="33"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38" dur="26">
                                          <p:stCondLst>
                                            <p:cond delay="650"/>
                                          </p:stCondLst>
                                        </p:cTn>
                                        <p:tgtEl>
                                          <p:spTgt spid="3">
                                            <p:txEl>
                                              <p:pRg st="1" end="1"/>
                                            </p:txEl>
                                          </p:spTgt>
                                        </p:tgtEl>
                                      </p:cBhvr>
                                      <p:to x="100000" y="60000"/>
                                    </p:animScale>
                                    <p:animScale>
                                      <p:cBhvr>
                                        <p:cTn id="39" dur="166" decel="50000">
                                          <p:stCondLst>
                                            <p:cond delay="676"/>
                                          </p:stCondLst>
                                        </p:cTn>
                                        <p:tgtEl>
                                          <p:spTgt spid="3">
                                            <p:txEl>
                                              <p:pRg st="1" end="1"/>
                                            </p:txEl>
                                          </p:spTgt>
                                        </p:tgtEl>
                                      </p:cBhvr>
                                      <p:to x="100000" y="100000"/>
                                    </p:animScale>
                                    <p:animScale>
                                      <p:cBhvr>
                                        <p:cTn id="40" dur="26">
                                          <p:stCondLst>
                                            <p:cond delay="1312"/>
                                          </p:stCondLst>
                                        </p:cTn>
                                        <p:tgtEl>
                                          <p:spTgt spid="3">
                                            <p:txEl>
                                              <p:pRg st="1" end="1"/>
                                            </p:txEl>
                                          </p:spTgt>
                                        </p:tgtEl>
                                      </p:cBhvr>
                                      <p:to x="100000" y="80000"/>
                                    </p:animScale>
                                    <p:animScale>
                                      <p:cBhvr>
                                        <p:cTn id="41" dur="166" decel="50000">
                                          <p:stCondLst>
                                            <p:cond delay="1338"/>
                                          </p:stCondLst>
                                        </p:cTn>
                                        <p:tgtEl>
                                          <p:spTgt spid="3">
                                            <p:txEl>
                                              <p:pRg st="1" end="1"/>
                                            </p:txEl>
                                          </p:spTgt>
                                        </p:tgtEl>
                                      </p:cBhvr>
                                      <p:to x="100000" y="100000"/>
                                    </p:animScale>
                                    <p:animScale>
                                      <p:cBhvr>
                                        <p:cTn id="42" dur="26">
                                          <p:stCondLst>
                                            <p:cond delay="1642"/>
                                          </p:stCondLst>
                                        </p:cTn>
                                        <p:tgtEl>
                                          <p:spTgt spid="3">
                                            <p:txEl>
                                              <p:pRg st="1" end="1"/>
                                            </p:txEl>
                                          </p:spTgt>
                                        </p:tgtEl>
                                      </p:cBhvr>
                                      <p:to x="100000" y="90000"/>
                                    </p:animScale>
                                    <p:animScale>
                                      <p:cBhvr>
                                        <p:cTn id="43" dur="166" decel="50000">
                                          <p:stCondLst>
                                            <p:cond delay="1668"/>
                                          </p:stCondLst>
                                        </p:cTn>
                                        <p:tgtEl>
                                          <p:spTgt spid="3">
                                            <p:txEl>
                                              <p:pRg st="1" end="1"/>
                                            </p:txEl>
                                          </p:spTgt>
                                        </p:tgtEl>
                                      </p:cBhvr>
                                      <p:to x="100000" y="100000"/>
                                    </p:animScale>
                                    <p:animScale>
                                      <p:cBhvr>
                                        <p:cTn id="44" dur="26">
                                          <p:stCondLst>
                                            <p:cond delay="1808"/>
                                          </p:stCondLst>
                                        </p:cTn>
                                        <p:tgtEl>
                                          <p:spTgt spid="3">
                                            <p:txEl>
                                              <p:pRg st="1" end="1"/>
                                            </p:txEl>
                                          </p:spTgt>
                                        </p:tgtEl>
                                      </p:cBhvr>
                                      <p:to x="100000" y="95000"/>
                                    </p:animScale>
                                    <p:animScale>
                                      <p:cBhvr>
                                        <p:cTn id="45" dur="166" decel="50000">
                                          <p:stCondLst>
                                            <p:cond delay="1834"/>
                                          </p:stCondLst>
                                        </p:cTn>
                                        <p:tgtEl>
                                          <p:spTgt spid="3">
                                            <p:txEl>
                                              <p:pRg st="1" end="1"/>
                                            </p:txEl>
                                          </p:spTgt>
                                        </p:tgtEl>
                                      </p:cBhvr>
                                      <p:to x="100000" y="100000"/>
                                    </p:animScale>
                                  </p:childTnLst>
                                </p:cTn>
                              </p:par>
                            </p:childTnLst>
                          </p:cTn>
                        </p:par>
                      </p:childTnLst>
                    </p:cTn>
                  </p:par>
                  <p:par>
                    <p:cTn id="46" fill="hold">
                      <p:stCondLst>
                        <p:cond delay="indefinite"/>
                      </p:stCondLst>
                      <p:childTnLst>
                        <p:par>
                          <p:cTn id="47" fill="hold">
                            <p:stCondLst>
                              <p:cond delay="0"/>
                            </p:stCondLst>
                            <p:childTnLst>
                              <p:par>
                                <p:cTn id="48" presetID="26" presetClass="entr" presetSubtype="0" fill="hold" grpId="0" nodeType="clickEffect">
                                  <p:stCondLst>
                                    <p:cond delay="0"/>
                                  </p:stCondLst>
                                  <p:childTnLst>
                                    <p:set>
                                      <p:cBhvr>
                                        <p:cTn id="49" dur="1" fill="hold">
                                          <p:stCondLst>
                                            <p:cond delay="0"/>
                                          </p:stCondLst>
                                        </p:cTn>
                                        <p:tgtEl>
                                          <p:spTgt spid="3">
                                            <p:txEl>
                                              <p:pRg st="2" end="2"/>
                                            </p:txEl>
                                          </p:spTgt>
                                        </p:tgtEl>
                                        <p:attrNameLst>
                                          <p:attrName>style.visibility</p:attrName>
                                        </p:attrNameLst>
                                      </p:cBhvr>
                                      <p:to>
                                        <p:strVal val="visible"/>
                                      </p:to>
                                    </p:set>
                                    <p:animEffect transition="in" filter="wipe(down)">
                                      <p:cBhvr>
                                        <p:cTn id="50" dur="580">
                                          <p:stCondLst>
                                            <p:cond delay="0"/>
                                          </p:stCondLst>
                                        </p:cTn>
                                        <p:tgtEl>
                                          <p:spTgt spid="3">
                                            <p:txEl>
                                              <p:pRg st="2" end="2"/>
                                            </p:txEl>
                                          </p:spTgt>
                                        </p:tgtEl>
                                      </p:cBhvr>
                                    </p:animEffect>
                                    <p:anim calcmode="lin" valueType="num">
                                      <p:cBhvr>
                                        <p:cTn id="51"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56" dur="26">
                                          <p:stCondLst>
                                            <p:cond delay="650"/>
                                          </p:stCondLst>
                                        </p:cTn>
                                        <p:tgtEl>
                                          <p:spTgt spid="3">
                                            <p:txEl>
                                              <p:pRg st="2" end="2"/>
                                            </p:txEl>
                                          </p:spTgt>
                                        </p:tgtEl>
                                      </p:cBhvr>
                                      <p:to x="100000" y="60000"/>
                                    </p:animScale>
                                    <p:animScale>
                                      <p:cBhvr>
                                        <p:cTn id="57" dur="166" decel="50000">
                                          <p:stCondLst>
                                            <p:cond delay="676"/>
                                          </p:stCondLst>
                                        </p:cTn>
                                        <p:tgtEl>
                                          <p:spTgt spid="3">
                                            <p:txEl>
                                              <p:pRg st="2" end="2"/>
                                            </p:txEl>
                                          </p:spTgt>
                                        </p:tgtEl>
                                      </p:cBhvr>
                                      <p:to x="100000" y="100000"/>
                                    </p:animScale>
                                    <p:animScale>
                                      <p:cBhvr>
                                        <p:cTn id="58" dur="26">
                                          <p:stCondLst>
                                            <p:cond delay="1312"/>
                                          </p:stCondLst>
                                        </p:cTn>
                                        <p:tgtEl>
                                          <p:spTgt spid="3">
                                            <p:txEl>
                                              <p:pRg st="2" end="2"/>
                                            </p:txEl>
                                          </p:spTgt>
                                        </p:tgtEl>
                                      </p:cBhvr>
                                      <p:to x="100000" y="80000"/>
                                    </p:animScale>
                                    <p:animScale>
                                      <p:cBhvr>
                                        <p:cTn id="59" dur="166" decel="50000">
                                          <p:stCondLst>
                                            <p:cond delay="1338"/>
                                          </p:stCondLst>
                                        </p:cTn>
                                        <p:tgtEl>
                                          <p:spTgt spid="3">
                                            <p:txEl>
                                              <p:pRg st="2" end="2"/>
                                            </p:txEl>
                                          </p:spTgt>
                                        </p:tgtEl>
                                      </p:cBhvr>
                                      <p:to x="100000" y="100000"/>
                                    </p:animScale>
                                    <p:animScale>
                                      <p:cBhvr>
                                        <p:cTn id="60" dur="26">
                                          <p:stCondLst>
                                            <p:cond delay="1642"/>
                                          </p:stCondLst>
                                        </p:cTn>
                                        <p:tgtEl>
                                          <p:spTgt spid="3">
                                            <p:txEl>
                                              <p:pRg st="2" end="2"/>
                                            </p:txEl>
                                          </p:spTgt>
                                        </p:tgtEl>
                                      </p:cBhvr>
                                      <p:to x="100000" y="90000"/>
                                    </p:animScale>
                                    <p:animScale>
                                      <p:cBhvr>
                                        <p:cTn id="61" dur="166" decel="50000">
                                          <p:stCondLst>
                                            <p:cond delay="1668"/>
                                          </p:stCondLst>
                                        </p:cTn>
                                        <p:tgtEl>
                                          <p:spTgt spid="3">
                                            <p:txEl>
                                              <p:pRg st="2" end="2"/>
                                            </p:txEl>
                                          </p:spTgt>
                                        </p:tgtEl>
                                      </p:cBhvr>
                                      <p:to x="100000" y="100000"/>
                                    </p:animScale>
                                    <p:animScale>
                                      <p:cBhvr>
                                        <p:cTn id="62" dur="26">
                                          <p:stCondLst>
                                            <p:cond delay="1808"/>
                                          </p:stCondLst>
                                        </p:cTn>
                                        <p:tgtEl>
                                          <p:spTgt spid="3">
                                            <p:txEl>
                                              <p:pRg st="2" end="2"/>
                                            </p:txEl>
                                          </p:spTgt>
                                        </p:tgtEl>
                                      </p:cBhvr>
                                      <p:to x="100000" y="95000"/>
                                    </p:animScale>
                                    <p:animScale>
                                      <p:cBhvr>
                                        <p:cTn id="63" dur="166" decel="50000">
                                          <p:stCondLst>
                                            <p:cond delay="1834"/>
                                          </p:stCondLst>
                                        </p:cTn>
                                        <p:tgtEl>
                                          <p:spTgt spid="3">
                                            <p:txEl>
                                              <p:pRg st="2" end="2"/>
                                            </p:txEl>
                                          </p:spTgt>
                                        </p:tgtEl>
                                      </p:cBhvr>
                                      <p:to x="100000" y="100000"/>
                                    </p:animScale>
                                  </p:childTnLst>
                                </p:cTn>
                              </p:par>
                            </p:childTnLst>
                          </p:cTn>
                        </p:par>
                      </p:childTnLst>
                    </p:cTn>
                  </p:par>
                  <p:par>
                    <p:cTn id="64" fill="hold">
                      <p:stCondLst>
                        <p:cond delay="indefinite"/>
                      </p:stCondLst>
                      <p:childTnLst>
                        <p:par>
                          <p:cTn id="65" fill="hold">
                            <p:stCondLst>
                              <p:cond delay="0"/>
                            </p:stCondLst>
                            <p:childTnLst>
                              <p:par>
                                <p:cTn id="66" presetID="26" presetClass="entr" presetSubtype="0" fill="hold" grpId="0" nodeType="clickEffect">
                                  <p:stCondLst>
                                    <p:cond delay="0"/>
                                  </p:stCondLst>
                                  <p:childTnLst>
                                    <p:set>
                                      <p:cBhvr>
                                        <p:cTn id="67" dur="1" fill="hold">
                                          <p:stCondLst>
                                            <p:cond delay="0"/>
                                          </p:stCondLst>
                                        </p:cTn>
                                        <p:tgtEl>
                                          <p:spTgt spid="3">
                                            <p:txEl>
                                              <p:pRg st="3" end="3"/>
                                            </p:txEl>
                                          </p:spTgt>
                                        </p:tgtEl>
                                        <p:attrNameLst>
                                          <p:attrName>style.visibility</p:attrName>
                                        </p:attrNameLst>
                                      </p:cBhvr>
                                      <p:to>
                                        <p:strVal val="visible"/>
                                      </p:to>
                                    </p:set>
                                    <p:animEffect transition="in" filter="wipe(down)">
                                      <p:cBhvr>
                                        <p:cTn id="68" dur="580">
                                          <p:stCondLst>
                                            <p:cond delay="0"/>
                                          </p:stCondLst>
                                        </p:cTn>
                                        <p:tgtEl>
                                          <p:spTgt spid="3">
                                            <p:txEl>
                                              <p:pRg st="3" end="3"/>
                                            </p:txEl>
                                          </p:spTgt>
                                        </p:tgtEl>
                                      </p:cBhvr>
                                    </p:animEffect>
                                    <p:anim calcmode="lin" valueType="num">
                                      <p:cBhvr>
                                        <p:cTn id="69"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70"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71"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72"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73"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74" dur="26">
                                          <p:stCondLst>
                                            <p:cond delay="650"/>
                                          </p:stCondLst>
                                        </p:cTn>
                                        <p:tgtEl>
                                          <p:spTgt spid="3">
                                            <p:txEl>
                                              <p:pRg st="3" end="3"/>
                                            </p:txEl>
                                          </p:spTgt>
                                        </p:tgtEl>
                                      </p:cBhvr>
                                      <p:to x="100000" y="60000"/>
                                    </p:animScale>
                                    <p:animScale>
                                      <p:cBhvr>
                                        <p:cTn id="75" dur="166" decel="50000">
                                          <p:stCondLst>
                                            <p:cond delay="676"/>
                                          </p:stCondLst>
                                        </p:cTn>
                                        <p:tgtEl>
                                          <p:spTgt spid="3">
                                            <p:txEl>
                                              <p:pRg st="3" end="3"/>
                                            </p:txEl>
                                          </p:spTgt>
                                        </p:tgtEl>
                                      </p:cBhvr>
                                      <p:to x="100000" y="100000"/>
                                    </p:animScale>
                                    <p:animScale>
                                      <p:cBhvr>
                                        <p:cTn id="76" dur="26">
                                          <p:stCondLst>
                                            <p:cond delay="1312"/>
                                          </p:stCondLst>
                                        </p:cTn>
                                        <p:tgtEl>
                                          <p:spTgt spid="3">
                                            <p:txEl>
                                              <p:pRg st="3" end="3"/>
                                            </p:txEl>
                                          </p:spTgt>
                                        </p:tgtEl>
                                      </p:cBhvr>
                                      <p:to x="100000" y="80000"/>
                                    </p:animScale>
                                    <p:animScale>
                                      <p:cBhvr>
                                        <p:cTn id="77" dur="166" decel="50000">
                                          <p:stCondLst>
                                            <p:cond delay="1338"/>
                                          </p:stCondLst>
                                        </p:cTn>
                                        <p:tgtEl>
                                          <p:spTgt spid="3">
                                            <p:txEl>
                                              <p:pRg st="3" end="3"/>
                                            </p:txEl>
                                          </p:spTgt>
                                        </p:tgtEl>
                                      </p:cBhvr>
                                      <p:to x="100000" y="100000"/>
                                    </p:animScale>
                                    <p:animScale>
                                      <p:cBhvr>
                                        <p:cTn id="78" dur="26">
                                          <p:stCondLst>
                                            <p:cond delay="1642"/>
                                          </p:stCondLst>
                                        </p:cTn>
                                        <p:tgtEl>
                                          <p:spTgt spid="3">
                                            <p:txEl>
                                              <p:pRg st="3" end="3"/>
                                            </p:txEl>
                                          </p:spTgt>
                                        </p:tgtEl>
                                      </p:cBhvr>
                                      <p:to x="100000" y="90000"/>
                                    </p:animScale>
                                    <p:animScale>
                                      <p:cBhvr>
                                        <p:cTn id="79" dur="166" decel="50000">
                                          <p:stCondLst>
                                            <p:cond delay="1668"/>
                                          </p:stCondLst>
                                        </p:cTn>
                                        <p:tgtEl>
                                          <p:spTgt spid="3">
                                            <p:txEl>
                                              <p:pRg st="3" end="3"/>
                                            </p:txEl>
                                          </p:spTgt>
                                        </p:tgtEl>
                                      </p:cBhvr>
                                      <p:to x="100000" y="100000"/>
                                    </p:animScale>
                                    <p:animScale>
                                      <p:cBhvr>
                                        <p:cTn id="80" dur="26">
                                          <p:stCondLst>
                                            <p:cond delay="1808"/>
                                          </p:stCondLst>
                                        </p:cTn>
                                        <p:tgtEl>
                                          <p:spTgt spid="3">
                                            <p:txEl>
                                              <p:pRg st="3" end="3"/>
                                            </p:txEl>
                                          </p:spTgt>
                                        </p:tgtEl>
                                      </p:cBhvr>
                                      <p:to x="100000" y="95000"/>
                                    </p:animScale>
                                    <p:animScale>
                                      <p:cBhvr>
                                        <p:cTn id="81" dur="166" decel="50000">
                                          <p:stCondLst>
                                            <p:cond delay="1834"/>
                                          </p:stCondLst>
                                        </p:cTn>
                                        <p:tgtEl>
                                          <p:spTgt spid="3">
                                            <p:txEl>
                                              <p:pRg st="3" end="3"/>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0C082F50-2666-4BCF-9DE6-178B641DD5D2}"/>
              </a:ext>
            </a:extLst>
          </p:cNvPr>
          <p:cNvPicPr>
            <a:picLocks noChangeAspect="1"/>
          </p:cNvPicPr>
          <p:nvPr/>
        </p:nvPicPr>
        <p:blipFill>
          <a:blip r:embed="rId2"/>
          <a:stretch>
            <a:fillRect/>
          </a:stretch>
        </p:blipFill>
        <p:spPr>
          <a:xfrm>
            <a:off x="0" y="0"/>
            <a:ext cx="9144000" cy="6857999"/>
          </a:xfrm>
          <a:prstGeom prst="rect">
            <a:avLst/>
          </a:prstGeom>
        </p:spPr>
      </p:pic>
      <p:sp>
        <p:nvSpPr>
          <p:cNvPr id="3" name="Marcador de contenido 2">
            <a:extLst>
              <a:ext uri="{FF2B5EF4-FFF2-40B4-BE49-F238E27FC236}">
                <a16:creationId xmlns:a16="http://schemas.microsoft.com/office/drawing/2014/main" id="{8ADF51D3-E61F-4FAF-9340-B7D1A1787996}"/>
              </a:ext>
            </a:extLst>
          </p:cNvPr>
          <p:cNvSpPr>
            <a:spLocks noGrp="1"/>
          </p:cNvSpPr>
          <p:nvPr>
            <p:ph idx="1"/>
          </p:nvPr>
        </p:nvSpPr>
        <p:spPr>
          <a:xfrm>
            <a:off x="4717774" y="0"/>
            <a:ext cx="4426226" cy="6858000"/>
          </a:xfrm>
        </p:spPr>
        <p:txBody>
          <a:bodyPr>
            <a:normAutofit lnSpcReduction="10000"/>
          </a:bodyPr>
          <a:lstStyle/>
          <a:p>
            <a:r>
              <a:rPr lang="es-ES" b="1" dirty="0">
                <a:solidFill>
                  <a:schemeClr val="bg1"/>
                </a:solidFill>
                <a:latin typeface="Maiandra GD" panose="020E0502030308020204" pitchFamily="34" charset="0"/>
              </a:rPr>
              <a:t>Su cuidado de las iglesias locales, le obligaba a ocuparse siempre en muchos trabajos severos y de dolor y sufrimientos con paciencia, todo lo sufría sin quejarse. </a:t>
            </a:r>
          </a:p>
          <a:p>
            <a:pPr algn="ctr"/>
            <a:r>
              <a:rPr lang="es-ES" b="1" u="sng" dirty="0">
                <a:solidFill>
                  <a:srgbClr val="FF0000"/>
                </a:solidFill>
                <a:latin typeface="Maiandra GD" panose="020E0502030308020204" pitchFamily="34" charset="0"/>
              </a:rPr>
              <a:t>Colosenses.1:24,29. </a:t>
            </a:r>
          </a:p>
          <a:p>
            <a:r>
              <a:rPr lang="es-ES" b="1" dirty="0">
                <a:solidFill>
                  <a:schemeClr val="bg1"/>
                </a:solidFill>
                <a:latin typeface="Maiandra GD" panose="020E0502030308020204" pitchFamily="34" charset="0"/>
              </a:rPr>
              <a:t>Ahora me alegro de mis sufrimientos por vosotros, y en mi carne, completando lo que falta de las aflicciones de Cristo, hago mi parte por su cuerpo, que es la iglesia, </a:t>
            </a:r>
          </a:p>
          <a:p>
            <a:pPr algn="ctr"/>
            <a:r>
              <a:rPr lang="es-ES" b="1" u="sng" dirty="0">
                <a:solidFill>
                  <a:srgbClr val="FF0000"/>
                </a:solidFill>
                <a:latin typeface="Maiandra GD" panose="020E0502030308020204" pitchFamily="34" charset="0"/>
              </a:rPr>
              <a:t>V.29.</a:t>
            </a:r>
          </a:p>
        </p:txBody>
      </p:sp>
      <p:sp>
        <p:nvSpPr>
          <p:cNvPr id="5" name="CuadroTexto 4">
            <a:extLst>
              <a:ext uri="{FF2B5EF4-FFF2-40B4-BE49-F238E27FC236}">
                <a16:creationId xmlns:a16="http://schemas.microsoft.com/office/drawing/2014/main" id="{B0126466-5D1B-4E3A-8517-7A0DA0167B44}"/>
              </a:ext>
            </a:extLst>
          </p:cNvPr>
          <p:cNvSpPr txBox="1"/>
          <p:nvPr/>
        </p:nvSpPr>
        <p:spPr>
          <a:xfrm>
            <a:off x="0" y="55806"/>
            <a:ext cx="4426226" cy="646331"/>
          </a:xfrm>
          <a:prstGeom prst="rect">
            <a:avLst/>
          </a:prstGeom>
          <a:noFill/>
        </p:spPr>
        <p:txBody>
          <a:bodyPr wrap="square">
            <a:spAutoFit/>
          </a:bodyPr>
          <a:lstStyle/>
          <a:p>
            <a:pPr algn="ctr"/>
            <a:r>
              <a:rPr lang="es-NI" sz="3600" b="1" u="sng" dirty="0">
                <a:solidFill>
                  <a:srgbClr val="00B0F0"/>
                </a:solidFill>
                <a:latin typeface="Maiandra GD" panose="020E0502030308020204" pitchFamily="34" charset="0"/>
              </a:rPr>
              <a:t>“EN TRABAJOS”.</a:t>
            </a:r>
          </a:p>
        </p:txBody>
      </p:sp>
      <p:sp>
        <p:nvSpPr>
          <p:cNvPr id="7" name="CuadroTexto 6">
            <a:extLst>
              <a:ext uri="{FF2B5EF4-FFF2-40B4-BE49-F238E27FC236}">
                <a16:creationId xmlns:a16="http://schemas.microsoft.com/office/drawing/2014/main" id="{77BF3CD5-45DF-417B-98E3-F59B174CCA60}"/>
              </a:ext>
            </a:extLst>
          </p:cNvPr>
          <p:cNvSpPr txBox="1"/>
          <p:nvPr/>
        </p:nvSpPr>
        <p:spPr>
          <a:xfrm>
            <a:off x="0" y="4882229"/>
            <a:ext cx="4691268" cy="1815882"/>
          </a:xfrm>
          <a:prstGeom prst="rect">
            <a:avLst/>
          </a:prstGeom>
          <a:noFill/>
        </p:spPr>
        <p:txBody>
          <a:bodyPr wrap="square">
            <a:spAutoFit/>
          </a:bodyPr>
          <a:lstStyle/>
          <a:p>
            <a:r>
              <a:rPr lang="es-ES" sz="2800" b="1" dirty="0">
                <a:solidFill>
                  <a:schemeClr val="bg1"/>
                </a:solidFill>
                <a:latin typeface="Maiandra GD" panose="020E0502030308020204" pitchFamily="34" charset="0"/>
              </a:rPr>
              <a:t>Y con este fin también trabajo, esforzándome según su poder que obra poderosamente en mí. </a:t>
            </a:r>
            <a:endParaRPr lang="es-NI" sz="2800" b="1" dirty="0">
              <a:solidFill>
                <a:schemeClr val="bg1"/>
              </a:solidFill>
              <a:latin typeface="Maiandra GD" panose="020E0502030308020204" pitchFamily="34" charset="0"/>
            </a:endParaRPr>
          </a:p>
        </p:txBody>
      </p:sp>
      <p:pic>
        <p:nvPicPr>
          <p:cNvPr id="9" name="Imagen 8">
            <a:extLst>
              <a:ext uri="{FF2B5EF4-FFF2-40B4-BE49-F238E27FC236}">
                <a16:creationId xmlns:a16="http://schemas.microsoft.com/office/drawing/2014/main" id="{C9E99782-837A-4501-87F2-12379A131B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34658"/>
            <a:ext cx="4572000" cy="3862376"/>
          </a:xfrm>
          <a:prstGeom prst="rect">
            <a:avLst/>
          </a:prstGeom>
        </p:spPr>
      </p:pic>
    </p:spTree>
    <p:extLst>
      <p:ext uri="{BB962C8B-B14F-4D97-AF65-F5344CB8AC3E}">
        <p14:creationId xmlns:p14="http://schemas.microsoft.com/office/powerpoint/2010/main" val="15133084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ipe(down)">
                                      <p:cBhvr>
                                        <p:cTn id="19" dur="580">
                                          <p:stCondLst>
                                            <p:cond delay="0"/>
                                          </p:stCondLst>
                                        </p:cTn>
                                        <p:tgtEl>
                                          <p:spTgt spid="3">
                                            <p:txEl>
                                              <p:pRg st="1" end="1"/>
                                            </p:txEl>
                                          </p:spTgt>
                                        </p:tgtEl>
                                      </p:cBhvr>
                                    </p:animEffect>
                                    <p:anim calcmode="lin" valueType="num">
                                      <p:cBhvr>
                                        <p:cTn id="20"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25" dur="26">
                                          <p:stCondLst>
                                            <p:cond delay="650"/>
                                          </p:stCondLst>
                                        </p:cTn>
                                        <p:tgtEl>
                                          <p:spTgt spid="3">
                                            <p:txEl>
                                              <p:pRg st="1" end="1"/>
                                            </p:txEl>
                                          </p:spTgt>
                                        </p:tgtEl>
                                      </p:cBhvr>
                                      <p:to x="100000" y="60000"/>
                                    </p:animScale>
                                    <p:animScale>
                                      <p:cBhvr>
                                        <p:cTn id="26" dur="166" decel="50000">
                                          <p:stCondLst>
                                            <p:cond delay="676"/>
                                          </p:stCondLst>
                                        </p:cTn>
                                        <p:tgtEl>
                                          <p:spTgt spid="3">
                                            <p:txEl>
                                              <p:pRg st="1" end="1"/>
                                            </p:txEl>
                                          </p:spTgt>
                                        </p:tgtEl>
                                      </p:cBhvr>
                                      <p:to x="100000" y="100000"/>
                                    </p:animScale>
                                    <p:animScale>
                                      <p:cBhvr>
                                        <p:cTn id="27" dur="26">
                                          <p:stCondLst>
                                            <p:cond delay="1312"/>
                                          </p:stCondLst>
                                        </p:cTn>
                                        <p:tgtEl>
                                          <p:spTgt spid="3">
                                            <p:txEl>
                                              <p:pRg st="1" end="1"/>
                                            </p:txEl>
                                          </p:spTgt>
                                        </p:tgtEl>
                                      </p:cBhvr>
                                      <p:to x="100000" y="80000"/>
                                    </p:animScale>
                                    <p:animScale>
                                      <p:cBhvr>
                                        <p:cTn id="28" dur="166" decel="50000">
                                          <p:stCondLst>
                                            <p:cond delay="1338"/>
                                          </p:stCondLst>
                                        </p:cTn>
                                        <p:tgtEl>
                                          <p:spTgt spid="3">
                                            <p:txEl>
                                              <p:pRg st="1" end="1"/>
                                            </p:txEl>
                                          </p:spTgt>
                                        </p:tgtEl>
                                      </p:cBhvr>
                                      <p:to x="100000" y="100000"/>
                                    </p:animScale>
                                    <p:animScale>
                                      <p:cBhvr>
                                        <p:cTn id="29" dur="26">
                                          <p:stCondLst>
                                            <p:cond delay="1642"/>
                                          </p:stCondLst>
                                        </p:cTn>
                                        <p:tgtEl>
                                          <p:spTgt spid="3">
                                            <p:txEl>
                                              <p:pRg st="1" end="1"/>
                                            </p:txEl>
                                          </p:spTgt>
                                        </p:tgtEl>
                                      </p:cBhvr>
                                      <p:to x="100000" y="90000"/>
                                    </p:animScale>
                                    <p:animScale>
                                      <p:cBhvr>
                                        <p:cTn id="30" dur="166" decel="50000">
                                          <p:stCondLst>
                                            <p:cond delay="1668"/>
                                          </p:stCondLst>
                                        </p:cTn>
                                        <p:tgtEl>
                                          <p:spTgt spid="3">
                                            <p:txEl>
                                              <p:pRg st="1" end="1"/>
                                            </p:txEl>
                                          </p:spTgt>
                                        </p:tgtEl>
                                      </p:cBhvr>
                                      <p:to x="100000" y="100000"/>
                                    </p:animScale>
                                    <p:animScale>
                                      <p:cBhvr>
                                        <p:cTn id="31" dur="26">
                                          <p:stCondLst>
                                            <p:cond delay="1808"/>
                                          </p:stCondLst>
                                        </p:cTn>
                                        <p:tgtEl>
                                          <p:spTgt spid="3">
                                            <p:txEl>
                                              <p:pRg st="1" end="1"/>
                                            </p:txEl>
                                          </p:spTgt>
                                        </p:tgtEl>
                                      </p:cBhvr>
                                      <p:to x="100000" y="95000"/>
                                    </p:animScale>
                                    <p:animScale>
                                      <p:cBhvr>
                                        <p:cTn id="32" dur="166" decel="50000">
                                          <p:stCondLst>
                                            <p:cond delay="1834"/>
                                          </p:stCondLst>
                                        </p:cTn>
                                        <p:tgtEl>
                                          <p:spTgt spid="3">
                                            <p:txEl>
                                              <p:pRg st="1" end="1"/>
                                            </p:txEl>
                                          </p:spTgt>
                                        </p:tgtEl>
                                      </p:cBhvr>
                                      <p:to x="100000" y="100000"/>
                                    </p:animScale>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nodeType="click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animEffect transition="in" filter="strips(downLeft)">
                                      <p:cBhvr>
                                        <p:cTn id="37" dur="500"/>
                                        <p:tgtEl>
                                          <p:spTgt spid="3">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12" fill="hold" nodeType="clickEffect">
                                  <p:stCondLst>
                                    <p:cond delay="0"/>
                                  </p:stCondLst>
                                  <p:childTnLst>
                                    <p:set>
                                      <p:cBhvr>
                                        <p:cTn id="41" dur="1" fill="hold">
                                          <p:stCondLst>
                                            <p:cond delay="0"/>
                                          </p:stCondLst>
                                        </p:cTn>
                                        <p:tgtEl>
                                          <p:spTgt spid="3">
                                            <p:txEl>
                                              <p:pRg st="3" end="3"/>
                                            </p:txEl>
                                          </p:spTgt>
                                        </p:tgtEl>
                                        <p:attrNameLst>
                                          <p:attrName>style.visibility</p:attrName>
                                        </p:attrNameLst>
                                      </p:cBhvr>
                                      <p:to>
                                        <p:strVal val="visible"/>
                                      </p:to>
                                    </p:set>
                                    <p:animEffect transition="in" filter="strips(downLeft)">
                                      <p:cBhvr>
                                        <p:cTn id="42" dur="500"/>
                                        <p:tgtEl>
                                          <p:spTgt spid="3">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8" presetClass="entr" presetSubtype="12"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strips(downLeft)">
                                      <p:cBhvr>
                                        <p:cTn id="4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C980E151-1992-4367-A291-E48D619FB2F4}"/>
              </a:ext>
            </a:extLst>
          </p:cNvPr>
          <p:cNvPicPr>
            <a:picLocks noChangeAspect="1"/>
          </p:cNvPicPr>
          <p:nvPr/>
        </p:nvPicPr>
        <p:blipFill>
          <a:blip r:embed="rId2"/>
          <a:stretch>
            <a:fillRect/>
          </a:stretch>
        </p:blipFill>
        <p:spPr>
          <a:xfrm>
            <a:off x="0" y="0"/>
            <a:ext cx="9144000" cy="6857999"/>
          </a:xfrm>
          <a:prstGeom prst="rect">
            <a:avLst/>
          </a:prstGeom>
        </p:spPr>
      </p:pic>
      <p:sp>
        <p:nvSpPr>
          <p:cNvPr id="3" name="Marcador de contenido 2">
            <a:extLst>
              <a:ext uri="{FF2B5EF4-FFF2-40B4-BE49-F238E27FC236}">
                <a16:creationId xmlns:a16="http://schemas.microsoft.com/office/drawing/2014/main" id="{6611757C-83F1-4C9C-B18B-901588793BEC}"/>
              </a:ext>
            </a:extLst>
          </p:cNvPr>
          <p:cNvSpPr>
            <a:spLocks noGrp="1"/>
          </p:cNvSpPr>
          <p:nvPr>
            <p:ph idx="1"/>
          </p:nvPr>
        </p:nvSpPr>
        <p:spPr>
          <a:xfrm>
            <a:off x="3710609" y="2027583"/>
            <a:ext cx="5433391" cy="3207026"/>
          </a:xfrm>
        </p:spPr>
        <p:txBody>
          <a:bodyPr>
            <a:normAutofit/>
          </a:bodyPr>
          <a:lstStyle/>
          <a:p>
            <a:pPr algn="ctr"/>
            <a:r>
              <a:rPr lang="es-ES" b="1" u="sng" dirty="0">
                <a:solidFill>
                  <a:srgbClr val="FF0000"/>
                </a:solidFill>
                <a:latin typeface="Maiandra GD" panose="020E0502030308020204" pitchFamily="34" charset="0"/>
              </a:rPr>
              <a:t>I Corintios.9:23. </a:t>
            </a:r>
          </a:p>
          <a:p>
            <a:pPr algn="ctr"/>
            <a:r>
              <a:rPr lang="es-ES" b="1" dirty="0">
                <a:solidFill>
                  <a:schemeClr val="bg1"/>
                </a:solidFill>
                <a:latin typeface="Maiandra GD" panose="020E0502030308020204" pitchFamily="34" charset="0"/>
              </a:rPr>
              <a:t>Y todo lo hago por amor del evangelio, para ser partícipe de él. </a:t>
            </a:r>
          </a:p>
          <a:p>
            <a:pPr algn="ctr"/>
            <a:r>
              <a:rPr lang="es-ES" b="1" dirty="0">
                <a:solidFill>
                  <a:schemeClr val="bg1"/>
                </a:solidFill>
                <a:latin typeface="Maiandra GD" panose="020E0502030308020204" pitchFamily="34" charset="0"/>
              </a:rPr>
              <a:t>Su amor por el evangelio lo motivó a compartirlo con otros.</a:t>
            </a:r>
          </a:p>
          <a:p>
            <a:endParaRPr lang="es-NI" b="1" dirty="0"/>
          </a:p>
        </p:txBody>
      </p:sp>
      <p:sp>
        <p:nvSpPr>
          <p:cNvPr id="5" name="CuadroTexto 4">
            <a:extLst>
              <a:ext uri="{FF2B5EF4-FFF2-40B4-BE49-F238E27FC236}">
                <a16:creationId xmlns:a16="http://schemas.microsoft.com/office/drawing/2014/main" id="{3AA08974-EBB4-4916-9799-B3B039C8D7DE}"/>
              </a:ext>
            </a:extLst>
          </p:cNvPr>
          <p:cNvSpPr txBox="1"/>
          <p:nvPr/>
        </p:nvSpPr>
        <p:spPr>
          <a:xfrm>
            <a:off x="0" y="0"/>
            <a:ext cx="4572000" cy="923330"/>
          </a:xfrm>
          <a:prstGeom prst="rect">
            <a:avLst/>
          </a:prstGeom>
          <a:noFill/>
        </p:spPr>
        <p:txBody>
          <a:bodyPr wrap="square">
            <a:spAutoFit/>
          </a:bodyPr>
          <a:lstStyle/>
          <a:p>
            <a:pPr algn="ctr"/>
            <a:r>
              <a:rPr lang="es-NI" sz="3600" b="1" u="sng" dirty="0">
                <a:solidFill>
                  <a:srgbClr val="00B0F0"/>
                </a:solidFill>
                <a:latin typeface="Maiandra GD" panose="020E0502030308020204" pitchFamily="34" charset="0"/>
              </a:rPr>
              <a:t>EL SIERVO DE DIOS.</a:t>
            </a:r>
            <a:br>
              <a:rPr lang="es-NI" dirty="0"/>
            </a:br>
            <a:endParaRPr lang="es-NI" dirty="0"/>
          </a:p>
        </p:txBody>
      </p:sp>
      <p:pic>
        <p:nvPicPr>
          <p:cNvPr id="7" name="Imagen 6">
            <a:extLst>
              <a:ext uri="{FF2B5EF4-FFF2-40B4-BE49-F238E27FC236}">
                <a16:creationId xmlns:a16="http://schemas.microsoft.com/office/drawing/2014/main" id="{F13419EF-C7F1-4BA4-9C05-799DEA98EF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75" y="695326"/>
            <a:ext cx="3952875" cy="6162674"/>
          </a:xfrm>
          <a:prstGeom prst="rect">
            <a:avLst/>
          </a:prstGeom>
        </p:spPr>
      </p:pic>
    </p:spTree>
    <p:extLst>
      <p:ext uri="{BB962C8B-B14F-4D97-AF65-F5344CB8AC3E}">
        <p14:creationId xmlns:p14="http://schemas.microsoft.com/office/powerpoint/2010/main" val="7033571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wipe(down)">
                                      <p:cBhvr>
                                        <p:cTn id="20" dur="580">
                                          <p:stCondLst>
                                            <p:cond delay="0"/>
                                          </p:stCondLst>
                                        </p:cTn>
                                        <p:tgtEl>
                                          <p:spTgt spid="3">
                                            <p:txEl>
                                              <p:pRg st="0" end="0"/>
                                            </p:txEl>
                                          </p:spTgt>
                                        </p:tgtEl>
                                      </p:cBhvr>
                                    </p:animEffect>
                                    <p:anim calcmode="lin" valueType="num">
                                      <p:cBhvr>
                                        <p:cTn id="21"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26" dur="26">
                                          <p:stCondLst>
                                            <p:cond delay="650"/>
                                          </p:stCondLst>
                                        </p:cTn>
                                        <p:tgtEl>
                                          <p:spTgt spid="3">
                                            <p:txEl>
                                              <p:pRg st="0" end="0"/>
                                            </p:txEl>
                                          </p:spTgt>
                                        </p:tgtEl>
                                      </p:cBhvr>
                                      <p:to x="100000" y="60000"/>
                                    </p:animScale>
                                    <p:animScale>
                                      <p:cBhvr>
                                        <p:cTn id="27" dur="166" decel="50000">
                                          <p:stCondLst>
                                            <p:cond delay="676"/>
                                          </p:stCondLst>
                                        </p:cTn>
                                        <p:tgtEl>
                                          <p:spTgt spid="3">
                                            <p:txEl>
                                              <p:pRg st="0" end="0"/>
                                            </p:txEl>
                                          </p:spTgt>
                                        </p:tgtEl>
                                      </p:cBhvr>
                                      <p:to x="100000" y="100000"/>
                                    </p:animScale>
                                    <p:animScale>
                                      <p:cBhvr>
                                        <p:cTn id="28" dur="26">
                                          <p:stCondLst>
                                            <p:cond delay="1312"/>
                                          </p:stCondLst>
                                        </p:cTn>
                                        <p:tgtEl>
                                          <p:spTgt spid="3">
                                            <p:txEl>
                                              <p:pRg st="0" end="0"/>
                                            </p:txEl>
                                          </p:spTgt>
                                        </p:tgtEl>
                                      </p:cBhvr>
                                      <p:to x="100000" y="80000"/>
                                    </p:animScale>
                                    <p:animScale>
                                      <p:cBhvr>
                                        <p:cTn id="29" dur="166" decel="50000">
                                          <p:stCondLst>
                                            <p:cond delay="1338"/>
                                          </p:stCondLst>
                                        </p:cTn>
                                        <p:tgtEl>
                                          <p:spTgt spid="3">
                                            <p:txEl>
                                              <p:pRg st="0" end="0"/>
                                            </p:txEl>
                                          </p:spTgt>
                                        </p:tgtEl>
                                      </p:cBhvr>
                                      <p:to x="100000" y="100000"/>
                                    </p:animScale>
                                    <p:animScale>
                                      <p:cBhvr>
                                        <p:cTn id="30" dur="26">
                                          <p:stCondLst>
                                            <p:cond delay="1642"/>
                                          </p:stCondLst>
                                        </p:cTn>
                                        <p:tgtEl>
                                          <p:spTgt spid="3">
                                            <p:txEl>
                                              <p:pRg st="0" end="0"/>
                                            </p:txEl>
                                          </p:spTgt>
                                        </p:tgtEl>
                                      </p:cBhvr>
                                      <p:to x="100000" y="90000"/>
                                    </p:animScale>
                                    <p:animScale>
                                      <p:cBhvr>
                                        <p:cTn id="31" dur="166" decel="50000">
                                          <p:stCondLst>
                                            <p:cond delay="1668"/>
                                          </p:stCondLst>
                                        </p:cTn>
                                        <p:tgtEl>
                                          <p:spTgt spid="3">
                                            <p:txEl>
                                              <p:pRg st="0" end="0"/>
                                            </p:txEl>
                                          </p:spTgt>
                                        </p:tgtEl>
                                      </p:cBhvr>
                                      <p:to x="100000" y="100000"/>
                                    </p:animScale>
                                    <p:animScale>
                                      <p:cBhvr>
                                        <p:cTn id="32" dur="26">
                                          <p:stCondLst>
                                            <p:cond delay="1808"/>
                                          </p:stCondLst>
                                        </p:cTn>
                                        <p:tgtEl>
                                          <p:spTgt spid="3">
                                            <p:txEl>
                                              <p:pRg st="0" end="0"/>
                                            </p:txEl>
                                          </p:spTgt>
                                        </p:tgtEl>
                                      </p:cBhvr>
                                      <p:to x="100000" y="95000"/>
                                    </p:animScale>
                                    <p:animScale>
                                      <p:cBhvr>
                                        <p:cTn id="33" dur="166" decel="50000">
                                          <p:stCondLst>
                                            <p:cond delay="1834"/>
                                          </p:stCondLst>
                                        </p:cTn>
                                        <p:tgtEl>
                                          <p:spTgt spid="3">
                                            <p:txEl>
                                              <p:pRg st="0" end="0"/>
                                            </p:txEl>
                                          </p:spTgt>
                                        </p:tgtEl>
                                      </p:cBhvr>
                                      <p:to x="100000" y="100000"/>
                                    </p:animScale>
                                  </p:childTnLst>
                                </p:cTn>
                              </p:par>
                            </p:childTnLst>
                          </p:cTn>
                        </p:par>
                      </p:childTnLst>
                    </p:cTn>
                  </p:par>
                  <p:par>
                    <p:cTn id="34" fill="hold">
                      <p:stCondLst>
                        <p:cond delay="indefinite"/>
                      </p:stCondLst>
                      <p:childTnLst>
                        <p:par>
                          <p:cTn id="35" fill="hold">
                            <p:stCondLst>
                              <p:cond delay="0"/>
                            </p:stCondLst>
                            <p:childTnLst>
                              <p:par>
                                <p:cTn id="36" presetID="18" presetClass="entr" presetSubtype="12" fill="hold" nodeType="clickEffect">
                                  <p:stCondLst>
                                    <p:cond delay="0"/>
                                  </p:stCondLst>
                                  <p:childTnLst>
                                    <p:set>
                                      <p:cBhvr>
                                        <p:cTn id="37" dur="1" fill="hold">
                                          <p:stCondLst>
                                            <p:cond delay="0"/>
                                          </p:stCondLst>
                                        </p:cTn>
                                        <p:tgtEl>
                                          <p:spTgt spid="3">
                                            <p:txEl>
                                              <p:pRg st="1" end="1"/>
                                            </p:txEl>
                                          </p:spTgt>
                                        </p:tgtEl>
                                        <p:attrNameLst>
                                          <p:attrName>style.visibility</p:attrName>
                                        </p:attrNameLst>
                                      </p:cBhvr>
                                      <p:to>
                                        <p:strVal val="visible"/>
                                      </p:to>
                                    </p:set>
                                    <p:animEffect transition="in" filter="strips(downLeft)">
                                      <p:cBhvr>
                                        <p:cTn id="38" dur="500"/>
                                        <p:tgtEl>
                                          <p:spTgt spid="3">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3">
                                            <p:txEl>
                                              <p:pRg st="2" end="2"/>
                                            </p:txEl>
                                          </p:spTgt>
                                        </p:tgtEl>
                                        <p:attrNameLst>
                                          <p:attrName>style.visibility</p:attrName>
                                        </p:attrNameLst>
                                      </p:cBhvr>
                                      <p:to>
                                        <p:strVal val="visible"/>
                                      </p:to>
                                    </p:set>
                                    <p:animEffect transition="in" filter="barn(inVertical)">
                                      <p:cBhvr>
                                        <p:cTn id="4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C1D2682-3851-450E-B07A-C7A612CED024}"/>
              </a:ext>
            </a:extLst>
          </p:cNvPr>
          <p:cNvPicPr>
            <a:picLocks noChangeAspect="1"/>
          </p:cNvPicPr>
          <p:nvPr/>
        </p:nvPicPr>
        <p:blipFill>
          <a:blip r:embed="rId2"/>
          <a:stretch>
            <a:fillRect/>
          </a:stretch>
        </p:blipFill>
        <p:spPr>
          <a:xfrm>
            <a:off x="0" y="0"/>
            <a:ext cx="9144000" cy="6857999"/>
          </a:xfrm>
          <a:prstGeom prst="rect">
            <a:avLst/>
          </a:prstGeom>
        </p:spPr>
      </p:pic>
      <p:sp>
        <p:nvSpPr>
          <p:cNvPr id="3" name="Marcador de contenido 2">
            <a:extLst>
              <a:ext uri="{FF2B5EF4-FFF2-40B4-BE49-F238E27FC236}">
                <a16:creationId xmlns:a16="http://schemas.microsoft.com/office/drawing/2014/main" id="{8ADF51D3-E61F-4FAF-9340-B7D1A1787996}"/>
              </a:ext>
            </a:extLst>
          </p:cNvPr>
          <p:cNvSpPr>
            <a:spLocks noGrp="1"/>
          </p:cNvSpPr>
          <p:nvPr>
            <p:ph idx="1"/>
          </p:nvPr>
        </p:nvSpPr>
        <p:spPr>
          <a:xfrm>
            <a:off x="4479234" y="1934816"/>
            <a:ext cx="4664765" cy="5082209"/>
          </a:xfrm>
        </p:spPr>
        <p:txBody>
          <a:bodyPr>
            <a:normAutofit/>
          </a:bodyPr>
          <a:lstStyle/>
          <a:p>
            <a:pPr algn="ctr"/>
            <a:r>
              <a:rPr lang="es-ES" b="1" u="sng" dirty="0">
                <a:solidFill>
                  <a:srgbClr val="FFFF00"/>
                </a:solidFill>
                <a:latin typeface="Maiandra GD" panose="020E0502030308020204" pitchFamily="34" charset="0"/>
              </a:rPr>
              <a:t>Trabajo- afanarse por un afanoso trabajo, afanarse. </a:t>
            </a:r>
          </a:p>
          <a:p>
            <a:pPr algn="ctr"/>
            <a:r>
              <a:rPr lang="es-ES" b="1" u="sng" dirty="0">
                <a:solidFill>
                  <a:srgbClr val="FF0000"/>
                </a:solidFill>
                <a:latin typeface="Maiandra GD" panose="020E0502030308020204" pitchFamily="34" charset="0"/>
              </a:rPr>
              <a:t>Filipenses.2:16. </a:t>
            </a:r>
          </a:p>
          <a:p>
            <a:r>
              <a:rPr lang="es-ES" b="1" dirty="0">
                <a:solidFill>
                  <a:schemeClr val="bg1"/>
                </a:solidFill>
                <a:latin typeface="Maiandra GD" panose="020E0502030308020204" pitchFamily="34" charset="0"/>
              </a:rPr>
              <a:t>sosteniendo firmemente la palabra de vida, a fin de que yo tenga motivo para gloriarme en el día de Cristo, ya que no habré corrido en vano ni habré trabajado en vano. </a:t>
            </a:r>
            <a:endParaRPr lang="es-NI" b="1" dirty="0">
              <a:solidFill>
                <a:schemeClr val="bg1"/>
              </a:solidFill>
              <a:latin typeface="Maiandra GD" panose="020E0502030308020204" pitchFamily="34" charset="0"/>
            </a:endParaRPr>
          </a:p>
        </p:txBody>
      </p:sp>
      <p:sp>
        <p:nvSpPr>
          <p:cNvPr id="5" name="CuadroTexto 4">
            <a:extLst>
              <a:ext uri="{FF2B5EF4-FFF2-40B4-BE49-F238E27FC236}">
                <a16:creationId xmlns:a16="http://schemas.microsoft.com/office/drawing/2014/main" id="{99EE0821-0D0A-48C4-853B-C5F83373AEB7}"/>
              </a:ext>
            </a:extLst>
          </p:cNvPr>
          <p:cNvSpPr txBox="1"/>
          <p:nvPr/>
        </p:nvSpPr>
        <p:spPr>
          <a:xfrm>
            <a:off x="0" y="299038"/>
            <a:ext cx="4174435" cy="646331"/>
          </a:xfrm>
          <a:prstGeom prst="rect">
            <a:avLst/>
          </a:prstGeom>
          <a:noFill/>
        </p:spPr>
        <p:txBody>
          <a:bodyPr wrap="square">
            <a:spAutoFit/>
          </a:bodyPr>
          <a:lstStyle/>
          <a:p>
            <a:pPr algn="ctr"/>
            <a:r>
              <a:rPr lang="es-NI" sz="3600" b="1" u="sng" dirty="0">
                <a:solidFill>
                  <a:srgbClr val="00B0F0"/>
                </a:solidFill>
                <a:latin typeface="Maiandra GD" panose="020E0502030308020204" pitchFamily="34" charset="0"/>
              </a:rPr>
              <a:t>“EN TRABAJOS”.</a:t>
            </a:r>
          </a:p>
        </p:txBody>
      </p:sp>
      <p:pic>
        <p:nvPicPr>
          <p:cNvPr id="7" name="Imagen 6">
            <a:extLst>
              <a:ext uri="{FF2B5EF4-FFF2-40B4-BE49-F238E27FC236}">
                <a16:creationId xmlns:a16="http://schemas.microsoft.com/office/drawing/2014/main" id="{B814B8CF-3CB8-46CD-A6F5-2595F85130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945369"/>
            <a:ext cx="4479234" cy="5912630"/>
          </a:xfrm>
          <a:prstGeom prst="rect">
            <a:avLst/>
          </a:prstGeom>
        </p:spPr>
      </p:pic>
    </p:spTree>
    <p:extLst>
      <p:ext uri="{BB962C8B-B14F-4D97-AF65-F5344CB8AC3E}">
        <p14:creationId xmlns:p14="http://schemas.microsoft.com/office/powerpoint/2010/main" val="21664978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ipe(down)">
                                      <p:cBhvr>
                                        <p:cTn id="19" dur="580">
                                          <p:stCondLst>
                                            <p:cond delay="0"/>
                                          </p:stCondLst>
                                        </p:cTn>
                                        <p:tgtEl>
                                          <p:spTgt spid="3">
                                            <p:txEl>
                                              <p:pRg st="1" end="1"/>
                                            </p:txEl>
                                          </p:spTgt>
                                        </p:tgtEl>
                                      </p:cBhvr>
                                    </p:animEffect>
                                    <p:anim calcmode="lin" valueType="num">
                                      <p:cBhvr>
                                        <p:cTn id="20"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25" dur="26">
                                          <p:stCondLst>
                                            <p:cond delay="650"/>
                                          </p:stCondLst>
                                        </p:cTn>
                                        <p:tgtEl>
                                          <p:spTgt spid="3">
                                            <p:txEl>
                                              <p:pRg st="1" end="1"/>
                                            </p:txEl>
                                          </p:spTgt>
                                        </p:tgtEl>
                                      </p:cBhvr>
                                      <p:to x="100000" y="60000"/>
                                    </p:animScale>
                                    <p:animScale>
                                      <p:cBhvr>
                                        <p:cTn id="26" dur="166" decel="50000">
                                          <p:stCondLst>
                                            <p:cond delay="676"/>
                                          </p:stCondLst>
                                        </p:cTn>
                                        <p:tgtEl>
                                          <p:spTgt spid="3">
                                            <p:txEl>
                                              <p:pRg st="1" end="1"/>
                                            </p:txEl>
                                          </p:spTgt>
                                        </p:tgtEl>
                                      </p:cBhvr>
                                      <p:to x="100000" y="100000"/>
                                    </p:animScale>
                                    <p:animScale>
                                      <p:cBhvr>
                                        <p:cTn id="27" dur="26">
                                          <p:stCondLst>
                                            <p:cond delay="1312"/>
                                          </p:stCondLst>
                                        </p:cTn>
                                        <p:tgtEl>
                                          <p:spTgt spid="3">
                                            <p:txEl>
                                              <p:pRg st="1" end="1"/>
                                            </p:txEl>
                                          </p:spTgt>
                                        </p:tgtEl>
                                      </p:cBhvr>
                                      <p:to x="100000" y="80000"/>
                                    </p:animScale>
                                    <p:animScale>
                                      <p:cBhvr>
                                        <p:cTn id="28" dur="166" decel="50000">
                                          <p:stCondLst>
                                            <p:cond delay="1338"/>
                                          </p:stCondLst>
                                        </p:cTn>
                                        <p:tgtEl>
                                          <p:spTgt spid="3">
                                            <p:txEl>
                                              <p:pRg st="1" end="1"/>
                                            </p:txEl>
                                          </p:spTgt>
                                        </p:tgtEl>
                                      </p:cBhvr>
                                      <p:to x="100000" y="100000"/>
                                    </p:animScale>
                                    <p:animScale>
                                      <p:cBhvr>
                                        <p:cTn id="29" dur="26">
                                          <p:stCondLst>
                                            <p:cond delay="1642"/>
                                          </p:stCondLst>
                                        </p:cTn>
                                        <p:tgtEl>
                                          <p:spTgt spid="3">
                                            <p:txEl>
                                              <p:pRg st="1" end="1"/>
                                            </p:txEl>
                                          </p:spTgt>
                                        </p:tgtEl>
                                      </p:cBhvr>
                                      <p:to x="100000" y="90000"/>
                                    </p:animScale>
                                    <p:animScale>
                                      <p:cBhvr>
                                        <p:cTn id="30" dur="166" decel="50000">
                                          <p:stCondLst>
                                            <p:cond delay="1668"/>
                                          </p:stCondLst>
                                        </p:cTn>
                                        <p:tgtEl>
                                          <p:spTgt spid="3">
                                            <p:txEl>
                                              <p:pRg st="1" end="1"/>
                                            </p:txEl>
                                          </p:spTgt>
                                        </p:tgtEl>
                                      </p:cBhvr>
                                      <p:to x="100000" y="100000"/>
                                    </p:animScale>
                                    <p:animScale>
                                      <p:cBhvr>
                                        <p:cTn id="31" dur="26">
                                          <p:stCondLst>
                                            <p:cond delay="1808"/>
                                          </p:stCondLst>
                                        </p:cTn>
                                        <p:tgtEl>
                                          <p:spTgt spid="3">
                                            <p:txEl>
                                              <p:pRg st="1" end="1"/>
                                            </p:txEl>
                                          </p:spTgt>
                                        </p:tgtEl>
                                      </p:cBhvr>
                                      <p:to x="100000" y="95000"/>
                                    </p:animScale>
                                    <p:animScale>
                                      <p:cBhvr>
                                        <p:cTn id="32" dur="166" decel="50000">
                                          <p:stCondLst>
                                            <p:cond delay="1834"/>
                                          </p:stCondLst>
                                        </p:cTn>
                                        <p:tgtEl>
                                          <p:spTgt spid="3">
                                            <p:txEl>
                                              <p:pRg st="1" end="1"/>
                                            </p:txEl>
                                          </p:spTgt>
                                        </p:tgtEl>
                                      </p:cBhvr>
                                      <p:to x="100000" y="100000"/>
                                    </p:animScale>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nodeType="click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animEffect transition="in" filter="strips(downLeft)">
                                      <p:cBhvr>
                                        <p:cTn id="3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C980E151-1992-4367-A291-E48D619FB2F4}"/>
              </a:ext>
            </a:extLst>
          </p:cNvPr>
          <p:cNvPicPr>
            <a:picLocks noChangeAspect="1"/>
          </p:cNvPicPr>
          <p:nvPr/>
        </p:nvPicPr>
        <p:blipFill>
          <a:blip r:embed="rId2"/>
          <a:stretch>
            <a:fillRect/>
          </a:stretch>
        </p:blipFill>
        <p:spPr>
          <a:xfrm>
            <a:off x="0" y="1"/>
            <a:ext cx="9144000" cy="6857999"/>
          </a:xfrm>
          <a:prstGeom prst="rect">
            <a:avLst/>
          </a:prstGeom>
        </p:spPr>
      </p:pic>
      <p:sp>
        <p:nvSpPr>
          <p:cNvPr id="3" name="Marcador de contenido 2">
            <a:extLst>
              <a:ext uri="{FF2B5EF4-FFF2-40B4-BE49-F238E27FC236}">
                <a16:creationId xmlns:a16="http://schemas.microsoft.com/office/drawing/2014/main" id="{6611757C-83F1-4C9C-B18B-901588793BEC}"/>
              </a:ext>
            </a:extLst>
          </p:cNvPr>
          <p:cNvSpPr>
            <a:spLocks noGrp="1"/>
          </p:cNvSpPr>
          <p:nvPr>
            <p:ph idx="1"/>
          </p:nvPr>
        </p:nvSpPr>
        <p:spPr>
          <a:xfrm>
            <a:off x="3710609" y="1285461"/>
            <a:ext cx="5433391" cy="5572538"/>
          </a:xfrm>
        </p:spPr>
        <p:txBody>
          <a:bodyPr>
            <a:normAutofit/>
          </a:bodyPr>
          <a:lstStyle/>
          <a:p>
            <a:pPr algn="ctr"/>
            <a:r>
              <a:rPr lang="es-ES" b="1" u="sng" dirty="0">
                <a:solidFill>
                  <a:srgbClr val="FFFF00"/>
                </a:solidFill>
                <a:latin typeface="Maiandra GD" panose="020E0502030308020204" pitchFamily="34" charset="0"/>
              </a:rPr>
              <a:t>En insomnios, vigilias.</a:t>
            </a:r>
            <a:r>
              <a:rPr lang="es-ES" b="1" dirty="0">
                <a:solidFill>
                  <a:schemeClr val="bg1"/>
                </a:solidFill>
                <a:latin typeface="Maiandra GD" panose="020E0502030308020204" pitchFamily="34" charset="0"/>
              </a:rPr>
              <a:t> </a:t>
            </a:r>
          </a:p>
          <a:p>
            <a:pPr algn="ctr"/>
            <a:r>
              <a:rPr lang="es-ES" b="1" u="sng" dirty="0">
                <a:solidFill>
                  <a:srgbClr val="FF0000"/>
                </a:solidFill>
                <a:latin typeface="Maiandra GD" panose="020E0502030308020204" pitchFamily="34" charset="0"/>
              </a:rPr>
              <a:t>II Corintios.11:27. </a:t>
            </a:r>
          </a:p>
          <a:p>
            <a:r>
              <a:rPr lang="es-ES" b="1" dirty="0">
                <a:solidFill>
                  <a:schemeClr val="bg1"/>
                </a:solidFill>
                <a:latin typeface="Maiandra GD" panose="020E0502030308020204" pitchFamily="34" charset="0"/>
              </a:rPr>
              <a:t>en trabajos y fatigas, en muchas noches de desvelo, en hambre y sed, a menudo sin comida, en frío y desnudez. </a:t>
            </a:r>
          </a:p>
          <a:p>
            <a:pPr algn="ctr"/>
            <a:r>
              <a:rPr lang="es-ES" b="1" u="sng" dirty="0">
                <a:solidFill>
                  <a:srgbClr val="FF0000"/>
                </a:solidFill>
                <a:latin typeface="Maiandra GD" panose="020E0502030308020204" pitchFamily="34" charset="0"/>
              </a:rPr>
              <a:t>Hechos.20:31. </a:t>
            </a:r>
          </a:p>
          <a:p>
            <a:r>
              <a:rPr lang="es-ES" b="1" dirty="0">
                <a:solidFill>
                  <a:schemeClr val="bg1"/>
                </a:solidFill>
                <a:latin typeface="Maiandra GD" panose="020E0502030308020204" pitchFamily="34" charset="0"/>
              </a:rPr>
              <a:t>por tanto, estad alerta, recordando que por tres años, de noche y de día, no cesé de amonestar a cada uno con lágrimas. </a:t>
            </a:r>
            <a:endParaRPr lang="es-NI" b="1" dirty="0">
              <a:solidFill>
                <a:schemeClr val="bg1"/>
              </a:solidFill>
              <a:latin typeface="Maiandra GD" panose="020E0502030308020204" pitchFamily="34" charset="0"/>
            </a:endParaRPr>
          </a:p>
        </p:txBody>
      </p:sp>
      <p:sp>
        <p:nvSpPr>
          <p:cNvPr id="5" name="CuadroTexto 4">
            <a:extLst>
              <a:ext uri="{FF2B5EF4-FFF2-40B4-BE49-F238E27FC236}">
                <a16:creationId xmlns:a16="http://schemas.microsoft.com/office/drawing/2014/main" id="{B4E29BC9-1BAC-48B6-93E3-8BE17B719AAC}"/>
              </a:ext>
            </a:extLst>
          </p:cNvPr>
          <p:cNvSpPr txBox="1"/>
          <p:nvPr/>
        </p:nvSpPr>
        <p:spPr>
          <a:xfrm>
            <a:off x="0" y="231914"/>
            <a:ext cx="4253948" cy="646331"/>
          </a:xfrm>
          <a:prstGeom prst="rect">
            <a:avLst/>
          </a:prstGeom>
          <a:noFill/>
        </p:spPr>
        <p:txBody>
          <a:bodyPr wrap="square">
            <a:spAutoFit/>
          </a:bodyPr>
          <a:lstStyle/>
          <a:p>
            <a:pPr algn="ctr"/>
            <a:r>
              <a:rPr lang="es-NI" sz="3600" b="1" u="sng" dirty="0">
                <a:solidFill>
                  <a:srgbClr val="00B0F0"/>
                </a:solidFill>
                <a:latin typeface="Maiandra GD" panose="020E0502030308020204" pitchFamily="34" charset="0"/>
              </a:rPr>
              <a:t>9.	“EN DESVELOS”.</a:t>
            </a:r>
          </a:p>
        </p:txBody>
      </p:sp>
      <p:pic>
        <p:nvPicPr>
          <p:cNvPr id="7" name="Imagen 6">
            <a:extLst>
              <a:ext uri="{FF2B5EF4-FFF2-40B4-BE49-F238E27FC236}">
                <a16:creationId xmlns:a16="http://schemas.microsoft.com/office/drawing/2014/main" id="{FBD5F1B8-2D22-489E-875C-704111D31D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019176"/>
            <a:ext cx="3781426" cy="5838824"/>
          </a:xfrm>
          <a:prstGeom prst="rect">
            <a:avLst/>
          </a:prstGeom>
        </p:spPr>
      </p:pic>
    </p:spTree>
    <p:extLst>
      <p:ext uri="{BB962C8B-B14F-4D97-AF65-F5344CB8AC3E}">
        <p14:creationId xmlns:p14="http://schemas.microsoft.com/office/powerpoint/2010/main" val="12965935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barn(inVertical)">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wipe(down)">
                                      <p:cBhvr>
                                        <p:cTn id="25" dur="580">
                                          <p:stCondLst>
                                            <p:cond delay="0"/>
                                          </p:stCondLst>
                                        </p:cTn>
                                        <p:tgtEl>
                                          <p:spTgt spid="3">
                                            <p:txEl>
                                              <p:pRg st="1" end="1"/>
                                            </p:txEl>
                                          </p:spTgt>
                                        </p:tgtEl>
                                      </p:cBhvr>
                                    </p:animEffect>
                                    <p:anim calcmode="lin" valueType="num">
                                      <p:cBhvr>
                                        <p:cTn id="26"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xEl>
                                              <p:pRg st="1" end="1"/>
                                            </p:txEl>
                                          </p:spTgt>
                                        </p:tgtEl>
                                      </p:cBhvr>
                                      <p:to x="100000" y="60000"/>
                                    </p:animScale>
                                    <p:animScale>
                                      <p:cBhvr>
                                        <p:cTn id="32" dur="166" decel="50000">
                                          <p:stCondLst>
                                            <p:cond delay="676"/>
                                          </p:stCondLst>
                                        </p:cTn>
                                        <p:tgtEl>
                                          <p:spTgt spid="3">
                                            <p:txEl>
                                              <p:pRg st="1" end="1"/>
                                            </p:txEl>
                                          </p:spTgt>
                                        </p:tgtEl>
                                      </p:cBhvr>
                                      <p:to x="100000" y="100000"/>
                                    </p:animScale>
                                    <p:animScale>
                                      <p:cBhvr>
                                        <p:cTn id="33" dur="26">
                                          <p:stCondLst>
                                            <p:cond delay="1312"/>
                                          </p:stCondLst>
                                        </p:cTn>
                                        <p:tgtEl>
                                          <p:spTgt spid="3">
                                            <p:txEl>
                                              <p:pRg st="1" end="1"/>
                                            </p:txEl>
                                          </p:spTgt>
                                        </p:tgtEl>
                                      </p:cBhvr>
                                      <p:to x="100000" y="80000"/>
                                    </p:animScale>
                                    <p:animScale>
                                      <p:cBhvr>
                                        <p:cTn id="34" dur="166" decel="50000">
                                          <p:stCondLst>
                                            <p:cond delay="1338"/>
                                          </p:stCondLst>
                                        </p:cTn>
                                        <p:tgtEl>
                                          <p:spTgt spid="3">
                                            <p:txEl>
                                              <p:pRg st="1" end="1"/>
                                            </p:txEl>
                                          </p:spTgt>
                                        </p:tgtEl>
                                      </p:cBhvr>
                                      <p:to x="100000" y="100000"/>
                                    </p:animScale>
                                    <p:animScale>
                                      <p:cBhvr>
                                        <p:cTn id="35" dur="26">
                                          <p:stCondLst>
                                            <p:cond delay="1642"/>
                                          </p:stCondLst>
                                        </p:cTn>
                                        <p:tgtEl>
                                          <p:spTgt spid="3">
                                            <p:txEl>
                                              <p:pRg st="1" end="1"/>
                                            </p:txEl>
                                          </p:spTgt>
                                        </p:tgtEl>
                                      </p:cBhvr>
                                      <p:to x="100000" y="90000"/>
                                    </p:animScale>
                                    <p:animScale>
                                      <p:cBhvr>
                                        <p:cTn id="36" dur="166" decel="50000">
                                          <p:stCondLst>
                                            <p:cond delay="1668"/>
                                          </p:stCondLst>
                                        </p:cTn>
                                        <p:tgtEl>
                                          <p:spTgt spid="3">
                                            <p:txEl>
                                              <p:pRg st="1" end="1"/>
                                            </p:txEl>
                                          </p:spTgt>
                                        </p:tgtEl>
                                      </p:cBhvr>
                                      <p:to x="100000" y="100000"/>
                                    </p:animScale>
                                    <p:animScale>
                                      <p:cBhvr>
                                        <p:cTn id="37" dur="26">
                                          <p:stCondLst>
                                            <p:cond delay="1808"/>
                                          </p:stCondLst>
                                        </p:cTn>
                                        <p:tgtEl>
                                          <p:spTgt spid="3">
                                            <p:txEl>
                                              <p:pRg st="1" end="1"/>
                                            </p:txEl>
                                          </p:spTgt>
                                        </p:tgtEl>
                                      </p:cBhvr>
                                      <p:to x="100000" y="95000"/>
                                    </p:animScale>
                                    <p:animScale>
                                      <p:cBhvr>
                                        <p:cTn id="38" dur="166" decel="50000">
                                          <p:stCondLst>
                                            <p:cond delay="1834"/>
                                          </p:stCondLst>
                                        </p:cTn>
                                        <p:tgtEl>
                                          <p:spTgt spid="3">
                                            <p:txEl>
                                              <p:pRg st="1" end="1"/>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18" presetClass="entr" presetSubtype="12" fill="hold" nodeType="clickEffect">
                                  <p:stCondLst>
                                    <p:cond delay="0"/>
                                  </p:stCondLst>
                                  <p:childTnLst>
                                    <p:set>
                                      <p:cBhvr>
                                        <p:cTn id="42" dur="1" fill="hold">
                                          <p:stCondLst>
                                            <p:cond delay="0"/>
                                          </p:stCondLst>
                                        </p:cTn>
                                        <p:tgtEl>
                                          <p:spTgt spid="3">
                                            <p:txEl>
                                              <p:pRg st="2" end="2"/>
                                            </p:txEl>
                                          </p:spTgt>
                                        </p:tgtEl>
                                        <p:attrNameLst>
                                          <p:attrName>style.visibility</p:attrName>
                                        </p:attrNameLst>
                                      </p:cBhvr>
                                      <p:to>
                                        <p:strVal val="visible"/>
                                      </p:to>
                                    </p:set>
                                    <p:animEffect transition="in" filter="strips(downLeft)">
                                      <p:cBhvr>
                                        <p:cTn id="43" dur="500"/>
                                        <p:tgtEl>
                                          <p:spTgt spid="3">
                                            <p:txEl>
                                              <p:pRg st="2" end="2"/>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nodeType="clickEffect">
                                  <p:stCondLst>
                                    <p:cond delay="0"/>
                                  </p:stCondLst>
                                  <p:childTnLst>
                                    <p:set>
                                      <p:cBhvr>
                                        <p:cTn id="47" dur="1" fill="hold">
                                          <p:stCondLst>
                                            <p:cond delay="0"/>
                                          </p:stCondLst>
                                        </p:cTn>
                                        <p:tgtEl>
                                          <p:spTgt spid="3">
                                            <p:txEl>
                                              <p:pRg st="3" end="3"/>
                                            </p:txEl>
                                          </p:spTgt>
                                        </p:tgtEl>
                                        <p:attrNameLst>
                                          <p:attrName>style.visibility</p:attrName>
                                        </p:attrNameLst>
                                      </p:cBhvr>
                                      <p:to>
                                        <p:strVal val="visible"/>
                                      </p:to>
                                    </p:set>
                                    <p:animEffect transition="in" filter="wipe(down)">
                                      <p:cBhvr>
                                        <p:cTn id="48" dur="580">
                                          <p:stCondLst>
                                            <p:cond delay="0"/>
                                          </p:stCondLst>
                                        </p:cTn>
                                        <p:tgtEl>
                                          <p:spTgt spid="3">
                                            <p:txEl>
                                              <p:pRg st="3" end="3"/>
                                            </p:txEl>
                                          </p:spTgt>
                                        </p:tgtEl>
                                      </p:cBhvr>
                                    </p:animEffect>
                                    <p:anim calcmode="lin" valueType="num">
                                      <p:cBhvr>
                                        <p:cTn id="49"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54" dur="26">
                                          <p:stCondLst>
                                            <p:cond delay="650"/>
                                          </p:stCondLst>
                                        </p:cTn>
                                        <p:tgtEl>
                                          <p:spTgt spid="3">
                                            <p:txEl>
                                              <p:pRg st="3" end="3"/>
                                            </p:txEl>
                                          </p:spTgt>
                                        </p:tgtEl>
                                      </p:cBhvr>
                                      <p:to x="100000" y="60000"/>
                                    </p:animScale>
                                    <p:animScale>
                                      <p:cBhvr>
                                        <p:cTn id="55" dur="166" decel="50000">
                                          <p:stCondLst>
                                            <p:cond delay="676"/>
                                          </p:stCondLst>
                                        </p:cTn>
                                        <p:tgtEl>
                                          <p:spTgt spid="3">
                                            <p:txEl>
                                              <p:pRg st="3" end="3"/>
                                            </p:txEl>
                                          </p:spTgt>
                                        </p:tgtEl>
                                      </p:cBhvr>
                                      <p:to x="100000" y="100000"/>
                                    </p:animScale>
                                    <p:animScale>
                                      <p:cBhvr>
                                        <p:cTn id="56" dur="26">
                                          <p:stCondLst>
                                            <p:cond delay="1312"/>
                                          </p:stCondLst>
                                        </p:cTn>
                                        <p:tgtEl>
                                          <p:spTgt spid="3">
                                            <p:txEl>
                                              <p:pRg st="3" end="3"/>
                                            </p:txEl>
                                          </p:spTgt>
                                        </p:tgtEl>
                                      </p:cBhvr>
                                      <p:to x="100000" y="80000"/>
                                    </p:animScale>
                                    <p:animScale>
                                      <p:cBhvr>
                                        <p:cTn id="57" dur="166" decel="50000">
                                          <p:stCondLst>
                                            <p:cond delay="1338"/>
                                          </p:stCondLst>
                                        </p:cTn>
                                        <p:tgtEl>
                                          <p:spTgt spid="3">
                                            <p:txEl>
                                              <p:pRg st="3" end="3"/>
                                            </p:txEl>
                                          </p:spTgt>
                                        </p:tgtEl>
                                      </p:cBhvr>
                                      <p:to x="100000" y="100000"/>
                                    </p:animScale>
                                    <p:animScale>
                                      <p:cBhvr>
                                        <p:cTn id="58" dur="26">
                                          <p:stCondLst>
                                            <p:cond delay="1642"/>
                                          </p:stCondLst>
                                        </p:cTn>
                                        <p:tgtEl>
                                          <p:spTgt spid="3">
                                            <p:txEl>
                                              <p:pRg st="3" end="3"/>
                                            </p:txEl>
                                          </p:spTgt>
                                        </p:tgtEl>
                                      </p:cBhvr>
                                      <p:to x="100000" y="90000"/>
                                    </p:animScale>
                                    <p:animScale>
                                      <p:cBhvr>
                                        <p:cTn id="59" dur="166" decel="50000">
                                          <p:stCondLst>
                                            <p:cond delay="1668"/>
                                          </p:stCondLst>
                                        </p:cTn>
                                        <p:tgtEl>
                                          <p:spTgt spid="3">
                                            <p:txEl>
                                              <p:pRg st="3" end="3"/>
                                            </p:txEl>
                                          </p:spTgt>
                                        </p:tgtEl>
                                      </p:cBhvr>
                                      <p:to x="100000" y="100000"/>
                                    </p:animScale>
                                    <p:animScale>
                                      <p:cBhvr>
                                        <p:cTn id="60" dur="26">
                                          <p:stCondLst>
                                            <p:cond delay="1808"/>
                                          </p:stCondLst>
                                        </p:cTn>
                                        <p:tgtEl>
                                          <p:spTgt spid="3">
                                            <p:txEl>
                                              <p:pRg st="3" end="3"/>
                                            </p:txEl>
                                          </p:spTgt>
                                        </p:tgtEl>
                                      </p:cBhvr>
                                      <p:to x="100000" y="95000"/>
                                    </p:animScale>
                                    <p:animScale>
                                      <p:cBhvr>
                                        <p:cTn id="61" dur="166" decel="50000">
                                          <p:stCondLst>
                                            <p:cond delay="1834"/>
                                          </p:stCondLst>
                                        </p:cTn>
                                        <p:tgtEl>
                                          <p:spTgt spid="3">
                                            <p:txEl>
                                              <p:pRg st="3" end="3"/>
                                            </p:txEl>
                                          </p:spTgt>
                                        </p:tgtEl>
                                      </p:cBhvr>
                                      <p:to x="100000" y="100000"/>
                                    </p:animScale>
                                  </p:childTnLst>
                                </p:cTn>
                              </p:par>
                            </p:childTnLst>
                          </p:cTn>
                        </p:par>
                      </p:childTnLst>
                    </p:cTn>
                  </p:par>
                  <p:par>
                    <p:cTn id="62" fill="hold">
                      <p:stCondLst>
                        <p:cond delay="indefinite"/>
                      </p:stCondLst>
                      <p:childTnLst>
                        <p:par>
                          <p:cTn id="63" fill="hold">
                            <p:stCondLst>
                              <p:cond delay="0"/>
                            </p:stCondLst>
                            <p:childTnLst>
                              <p:par>
                                <p:cTn id="64" presetID="18" presetClass="entr" presetSubtype="12" fill="hold" nodeType="clickEffect">
                                  <p:stCondLst>
                                    <p:cond delay="0"/>
                                  </p:stCondLst>
                                  <p:childTnLst>
                                    <p:set>
                                      <p:cBhvr>
                                        <p:cTn id="65" dur="1" fill="hold">
                                          <p:stCondLst>
                                            <p:cond delay="0"/>
                                          </p:stCondLst>
                                        </p:cTn>
                                        <p:tgtEl>
                                          <p:spTgt spid="3">
                                            <p:txEl>
                                              <p:pRg st="4" end="4"/>
                                            </p:txEl>
                                          </p:spTgt>
                                        </p:tgtEl>
                                        <p:attrNameLst>
                                          <p:attrName>style.visibility</p:attrName>
                                        </p:attrNameLst>
                                      </p:cBhvr>
                                      <p:to>
                                        <p:strVal val="visible"/>
                                      </p:to>
                                    </p:set>
                                    <p:animEffect transition="in" filter="strips(downLeft)">
                                      <p:cBhvr>
                                        <p:cTn id="66"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C980E151-1992-4367-A291-E48D619FB2F4}"/>
              </a:ext>
            </a:extLst>
          </p:cNvPr>
          <p:cNvPicPr>
            <a:picLocks noChangeAspect="1"/>
          </p:cNvPicPr>
          <p:nvPr/>
        </p:nvPicPr>
        <p:blipFill>
          <a:blip r:embed="rId2"/>
          <a:stretch>
            <a:fillRect/>
          </a:stretch>
        </p:blipFill>
        <p:spPr>
          <a:xfrm>
            <a:off x="0" y="0"/>
            <a:ext cx="9144000" cy="6857999"/>
          </a:xfrm>
          <a:prstGeom prst="rect">
            <a:avLst/>
          </a:prstGeom>
        </p:spPr>
      </p:pic>
      <p:sp>
        <p:nvSpPr>
          <p:cNvPr id="3" name="Marcador de contenido 2">
            <a:extLst>
              <a:ext uri="{FF2B5EF4-FFF2-40B4-BE49-F238E27FC236}">
                <a16:creationId xmlns:a16="http://schemas.microsoft.com/office/drawing/2014/main" id="{6611757C-83F1-4C9C-B18B-901588793BEC}"/>
              </a:ext>
            </a:extLst>
          </p:cNvPr>
          <p:cNvSpPr>
            <a:spLocks noGrp="1"/>
          </p:cNvSpPr>
          <p:nvPr>
            <p:ph idx="1"/>
          </p:nvPr>
        </p:nvSpPr>
        <p:spPr>
          <a:xfrm>
            <a:off x="4161183" y="1007165"/>
            <a:ext cx="4982817" cy="5850834"/>
          </a:xfrm>
        </p:spPr>
        <p:txBody>
          <a:bodyPr>
            <a:normAutofit/>
          </a:bodyPr>
          <a:lstStyle/>
          <a:p>
            <a:pPr algn="ctr"/>
            <a:r>
              <a:rPr lang="es-ES" b="1" u="sng" dirty="0">
                <a:solidFill>
                  <a:srgbClr val="FF0000"/>
                </a:solidFill>
                <a:latin typeface="Maiandra GD" panose="020E0502030308020204" pitchFamily="34" charset="0"/>
              </a:rPr>
              <a:t>Tesalonicenses.2:9. </a:t>
            </a:r>
          </a:p>
          <a:p>
            <a:r>
              <a:rPr lang="es-ES" b="1" dirty="0">
                <a:solidFill>
                  <a:schemeClr val="bg1"/>
                </a:solidFill>
                <a:latin typeface="Maiandra GD" panose="020E0502030308020204" pitchFamily="34" charset="0"/>
              </a:rPr>
              <a:t>Porque recordáis, hermanos, nuestros trabajos y fatigas, cómo, trabajando de día y de noche para no ser carga a ninguno de vosotros, os proclamamos el evangelio de Dios. </a:t>
            </a:r>
          </a:p>
          <a:p>
            <a:r>
              <a:rPr lang="es-ES" b="1" dirty="0">
                <a:solidFill>
                  <a:schemeClr val="bg1"/>
                </a:solidFill>
                <a:latin typeface="Maiandra GD" panose="020E0502030308020204" pitchFamily="34" charset="0"/>
              </a:rPr>
              <a:t>Tanto de día como de noche- Quizás comenzando antes del alba y trabajando después de oscurecer, muchos viajes le quitaron el sueño.</a:t>
            </a:r>
          </a:p>
          <a:p>
            <a:endParaRPr lang="es-NI" b="1" dirty="0">
              <a:solidFill>
                <a:schemeClr val="bg1"/>
              </a:solidFill>
              <a:latin typeface="Maiandra GD" panose="020E0502030308020204" pitchFamily="34" charset="0"/>
            </a:endParaRPr>
          </a:p>
        </p:txBody>
      </p:sp>
      <p:sp>
        <p:nvSpPr>
          <p:cNvPr id="5" name="CuadroTexto 4">
            <a:extLst>
              <a:ext uri="{FF2B5EF4-FFF2-40B4-BE49-F238E27FC236}">
                <a16:creationId xmlns:a16="http://schemas.microsoft.com/office/drawing/2014/main" id="{7565F1D7-523C-438D-8209-1D618E083343}"/>
              </a:ext>
            </a:extLst>
          </p:cNvPr>
          <p:cNvSpPr txBox="1"/>
          <p:nvPr/>
        </p:nvSpPr>
        <p:spPr>
          <a:xfrm>
            <a:off x="0" y="231913"/>
            <a:ext cx="4161183" cy="646331"/>
          </a:xfrm>
          <a:prstGeom prst="rect">
            <a:avLst/>
          </a:prstGeom>
          <a:noFill/>
        </p:spPr>
        <p:txBody>
          <a:bodyPr wrap="square">
            <a:spAutoFit/>
          </a:bodyPr>
          <a:lstStyle/>
          <a:p>
            <a:pPr algn="ctr"/>
            <a:r>
              <a:rPr lang="es-NI" sz="3600" b="1" u="sng" dirty="0">
                <a:solidFill>
                  <a:srgbClr val="00B0F0"/>
                </a:solidFill>
                <a:latin typeface="Maiandra GD" panose="020E0502030308020204" pitchFamily="34" charset="0"/>
              </a:rPr>
              <a:t>“EN DESVELOS”.</a:t>
            </a:r>
          </a:p>
        </p:txBody>
      </p:sp>
      <p:pic>
        <p:nvPicPr>
          <p:cNvPr id="7" name="Imagen 6">
            <a:extLst>
              <a:ext uri="{FF2B5EF4-FFF2-40B4-BE49-F238E27FC236}">
                <a16:creationId xmlns:a16="http://schemas.microsoft.com/office/drawing/2014/main" id="{31D0A6ED-4ACA-4927-9FD8-F36087D1EA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78245"/>
            <a:ext cx="3962400" cy="5979754"/>
          </a:xfrm>
          <a:prstGeom prst="rect">
            <a:avLst/>
          </a:prstGeom>
        </p:spPr>
      </p:pic>
    </p:spTree>
    <p:extLst>
      <p:ext uri="{BB962C8B-B14F-4D97-AF65-F5344CB8AC3E}">
        <p14:creationId xmlns:p14="http://schemas.microsoft.com/office/powerpoint/2010/main" val="28536258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C980E151-1992-4367-A291-E48D619FB2F4}"/>
              </a:ext>
            </a:extLst>
          </p:cNvPr>
          <p:cNvPicPr>
            <a:picLocks noChangeAspect="1"/>
          </p:cNvPicPr>
          <p:nvPr/>
        </p:nvPicPr>
        <p:blipFill>
          <a:blip r:embed="rId2"/>
          <a:stretch>
            <a:fillRect/>
          </a:stretch>
        </p:blipFill>
        <p:spPr>
          <a:xfrm>
            <a:off x="0" y="0"/>
            <a:ext cx="9144000" cy="6857999"/>
          </a:xfrm>
          <a:prstGeom prst="rect">
            <a:avLst/>
          </a:prstGeom>
        </p:spPr>
      </p:pic>
      <p:sp>
        <p:nvSpPr>
          <p:cNvPr id="3" name="Marcador de contenido 2">
            <a:extLst>
              <a:ext uri="{FF2B5EF4-FFF2-40B4-BE49-F238E27FC236}">
                <a16:creationId xmlns:a16="http://schemas.microsoft.com/office/drawing/2014/main" id="{6611757C-83F1-4C9C-B18B-901588793BEC}"/>
              </a:ext>
            </a:extLst>
          </p:cNvPr>
          <p:cNvSpPr>
            <a:spLocks noGrp="1"/>
          </p:cNvSpPr>
          <p:nvPr>
            <p:ph idx="1"/>
          </p:nvPr>
        </p:nvSpPr>
        <p:spPr>
          <a:xfrm>
            <a:off x="4320209" y="1828800"/>
            <a:ext cx="4823791" cy="5029199"/>
          </a:xfrm>
        </p:spPr>
        <p:txBody>
          <a:bodyPr>
            <a:normAutofit/>
          </a:bodyPr>
          <a:lstStyle/>
          <a:p>
            <a:r>
              <a:rPr lang="es-ES" b="1" dirty="0">
                <a:solidFill>
                  <a:schemeClr val="bg1"/>
                </a:solidFill>
                <a:latin typeface="Maiandra GD" panose="020E0502030308020204" pitchFamily="34" charset="0"/>
              </a:rPr>
              <a:t>Hubo ocasiones múltiples cuando Pablo tuvo que pasar por alto la ocasión normal de comer para atender a las actividades del evangelio, como Cristo. </a:t>
            </a:r>
          </a:p>
          <a:p>
            <a:pPr algn="ctr"/>
            <a:r>
              <a:rPr lang="es-ES" b="1" u="sng" dirty="0">
                <a:solidFill>
                  <a:srgbClr val="FF0000"/>
                </a:solidFill>
                <a:latin typeface="Maiandra GD" panose="020E0502030308020204" pitchFamily="34" charset="0"/>
              </a:rPr>
              <a:t>Juan.4:34.</a:t>
            </a:r>
          </a:p>
          <a:p>
            <a:r>
              <a:rPr lang="es-ES" b="1" dirty="0">
                <a:solidFill>
                  <a:schemeClr val="bg1"/>
                </a:solidFill>
                <a:latin typeface="Maiandra GD" panose="020E0502030308020204" pitchFamily="34" charset="0"/>
              </a:rPr>
              <a:t>Jesús les dijo*: Mi comida es hacer la voluntad del que me envió y llevar a cabo su obra. </a:t>
            </a:r>
            <a:endParaRPr lang="es-NI" b="1" dirty="0">
              <a:solidFill>
                <a:schemeClr val="bg1"/>
              </a:solidFill>
              <a:latin typeface="Maiandra GD" panose="020E0502030308020204" pitchFamily="34" charset="0"/>
            </a:endParaRPr>
          </a:p>
        </p:txBody>
      </p:sp>
      <p:sp>
        <p:nvSpPr>
          <p:cNvPr id="5" name="CuadroTexto 4">
            <a:extLst>
              <a:ext uri="{FF2B5EF4-FFF2-40B4-BE49-F238E27FC236}">
                <a16:creationId xmlns:a16="http://schemas.microsoft.com/office/drawing/2014/main" id="{9C80E7A5-86B4-4827-A982-5FCDC39D201B}"/>
              </a:ext>
            </a:extLst>
          </p:cNvPr>
          <p:cNvSpPr txBox="1"/>
          <p:nvPr/>
        </p:nvSpPr>
        <p:spPr>
          <a:xfrm>
            <a:off x="0" y="331308"/>
            <a:ext cx="4200939" cy="646331"/>
          </a:xfrm>
          <a:prstGeom prst="rect">
            <a:avLst/>
          </a:prstGeom>
          <a:noFill/>
        </p:spPr>
        <p:txBody>
          <a:bodyPr wrap="square">
            <a:spAutoFit/>
          </a:bodyPr>
          <a:lstStyle/>
          <a:p>
            <a:pPr algn="ctr"/>
            <a:r>
              <a:rPr lang="es-NI" sz="3600" b="1" u="sng" dirty="0">
                <a:solidFill>
                  <a:srgbClr val="00B0F0"/>
                </a:solidFill>
                <a:latin typeface="Maiandra GD" panose="020E0502030308020204" pitchFamily="34" charset="0"/>
              </a:rPr>
              <a:t>10.“EN AYUNOS”. </a:t>
            </a:r>
          </a:p>
        </p:txBody>
      </p:sp>
      <p:pic>
        <p:nvPicPr>
          <p:cNvPr id="9" name="Imagen 8">
            <a:extLst>
              <a:ext uri="{FF2B5EF4-FFF2-40B4-BE49-F238E27FC236}">
                <a16:creationId xmlns:a16="http://schemas.microsoft.com/office/drawing/2014/main" id="{549823D0-ABB1-4BE9-81B8-155E06BD71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23950"/>
            <a:ext cx="4320209" cy="5734049"/>
          </a:xfrm>
          <a:prstGeom prst="rect">
            <a:avLst/>
          </a:prstGeom>
        </p:spPr>
      </p:pic>
    </p:spTree>
    <p:extLst>
      <p:ext uri="{BB962C8B-B14F-4D97-AF65-F5344CB8AC3E}">
        <p14:creationId xmlns:p14="http://schemas.microsoft.com/office/powerpoint/2010/main" val="22432801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ntr" presetSubtype="12"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strips(downLeft)">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wipe(down)">
                                      <p:cBhvr>
                                        <p:cTn id="25" dur="580">
                                          <p:stCondLst>
                                            <p:cond delay="0"/>
                                          </p:stCondLst>
                                        </p:cTn>
                                        <p:tgtEl>
                                          <p:spTgt spid="3">
                                            <p:txEl>
                                              <p:pRg st="1" end="1"/>
                                            </p:txEl>
                                          </p:spTgt>
                                        </p:tgtEl>
                                      </p:cBhvr>
                                    </p:animEffect>
                                    <p:anim calcmode="lin" valueType="num">
                                      <p:cBhvr>
                                        <p:cTn id="26"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xEl>
                                              <p:pRg st="1" end="1"/>
                                            </p:txEl>
                                          </p:spTgt>
                                        </p:tgtEl>
                                      </p:cBhvr>
                                      <p:to x="100000" y="60000"/>
                                    </p:animScale>
                                    <p:animScale>
                                      <p:cBhvr>
                                        <p:cTn id="32" dur="166" decel="50000">
                                          <p:stCondLst>
                                            <p:cond delay="676"/>
                                          </p:stCondLst>
                                        </p:cTn>
                                        <p:tgtEl>
                                          <p:spTgt spid="3">
                                            <p:txEl>
                                              <p:pRg st="1" end="1"/>
                                            </p:txEl>
                                          </p:spTgt>
                                        </p:tgtEl>
                                      </p:cBhvr>
                                      <p:to x="100000" y="100000"/>
                                    </p:animScale>
                                    <p:animScale>
                                      <p:cBhvr>
                                        <p:cTn id="33" dur="26">
                                          <p:stCondLst>
                                            <p:cond delay="1312"/>
                                          </p:stCondLst>
                                        </p:cTn>
                                        <p:tgtEl>
                                          <p:spTgt spid="3">
                                            <p:txEl>
                                              <p:pRg st="1" end="1"/>
                                            </p:txEl>
                                          </p:spTgt>
                                        </p:tgtEl>
                                      </p:cBhvr>
                                      <p:to x="100000" y="80000"/>
                                    </p:animScale>
                                    <p:animScale>
                                      <p:cBhvr>
                                        <p:cTn id="34" dur="166" decel="50000">
                                          <p:stCondLst>
                                            <p:cond delay="1338"/>
                                          </p:stCondLst>
                                        </p:cTn>
                                        <p:tgtEl>
                                          <p:spTgt spid="3">
                                            <p:txEl>
                                              <p:pRg st="1" end="1"/>
                                            </p:txEl>
                                          </p:spTgt>
                                        </p:tgtEl>
                                      </p:cBhvr>
                                      <p:to x="100000" y="100000"/>
                                    </p:animScale>
                                    <p:animScale>
                                      <p:cBhvr>
                                        <p:cTn id="35" dur="26">
                                          <p:stCondLst>
                                            <p:cond delay="1642"/>
                                          </p:stCondLst>
                                        </p:cTn>
                                        <p:tgtEl>
                                          <p:spTgt spid="3">
                                            <p:txEl>
                                              <p:pRg st="1" end="1"/>
                                            </p:txEl>
                                          </p:spTgt>
                                        </p:tgtEl>
                                      </p:cBhvr>
                                      <p:to x="100000" y="90000"/>
                                    </p:animScale>
                                    <p:animScale>
                                      <p:cBhvr>
                                        <p:cTn id="36" dur="166" decel="50000">
                                          <p:stCondLst>
                                            <p:cond delay="1668"/>
                                          </p:stCondLst>
                                        </p:cTn>
                                        <p:tgtEl>
                                          <p:spTgt spid="3">
                                            <p:txEl>
                                              <p:pRg st="1" end="1"/>
                                            </p:txEl>
                                          </p:spTgt>
                                        </p:tgtEl>
                                      </p:cBhvr>
                                      <p:to x="100000" y="100000"/>
                                    </p:animScale>
                                    <p:animScale>
                                      <p:cBhvr>
                                        <p:cTn id="37" dur="26">
                                          <p:stCondLst>
                                            <p:cond delay="1808"/>
                                          </p:stCondLst>
                                        </p:cTn>
                                        <p:tgtEl>
                                          <p:spTgt spid="3">
                                            <p:txEl>
                                              <p:pRg st="1" end="1"/>
                                            </p:txEl>
                                          </p:spTgt>
                                        </p:tgtEl>
                                      </p:cBhvr>
                                      <p:to x="100000" y="95000"/>
                                    </p:animScale>
                                    <p:animScale>
                                      <p:cBhvr>
                                        <p:cTn id="38" dur="166" decel="50000">
                                          <p:stCondLst>
                                            <p:cond delay="1834"/>
                                          </p:stCondLst>
                                        </p:cTn>
                                        <p:tgtEl>
                                          <p:spTgt spid="3">
                                            <p:txEl>
                                              <p:pRg st="1" end="1"/>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18" presetClass="entr" presetSubtype="12" fill="hold" nodeType="clickEffect">
                                  <p:stCondLst>
                                    <p:cond delay="0"/>
                                  </p:stCondLst>
                                  <p:childTnLst>
                                    <p:set>
                                      <p:cBhvr>
                                        <p:cTn id="42" dur="1" fill="hold">
                                          <p:stCondLst>
                                            <p:cond delay="0"/>
                                          </p:stCondLst>
                                        </p:cTn>
                                        <p:tgtEl>
                                          <p:spTgt spid="3">
                                            <p:txEl>
                                              <p:pRg st="2" end="2"/>
                                            </p:txEl>
                                          </p:spTgt>
                                        </p:tgtEl>
                                        <p:attrNameLst>
                                          <p:attrName>style.visibility</p:attrName>
                                        </p:attrNameLst>
                                      </p:cBhvr>
                                      <p:to>
                                        <p:strVal val="visible"/>
                                      </p:to>
                                    </p:set>
                                    <p:animEffect transition="in" filter="strips(downLeft)">
                                      <p:cBhvr>
                                        <p:cTn id="4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222073EF-E6B8-4345-A6D3-AECDBE964F3D}"/>
              </a:ext>
            </a:extLst>
          </p:cNvPr>
          <p:cNvPicPr>
            <a:picLocks noChangeAspect="1"/>
          </p:cNvPicPr>
          <p:nvPr/>
        </p:nvPicPr>
        <p:blipFill>
          <a:blip r:embed="rId2"/>
          <a:stretch>
            <a:fillRect/>
          </a:stretch>
        </p:blipFill>
        <p:spPr>
          <a:xfrm>
            <a:off x="0" y="0"/>
            <a:ext cx="9144000" cy="6857999"/>
          </a:xfrm>
          <a:prstGeom prst="rect">
            <a:avLst/>
          </a:prstGeom>
        </p:spPr>
      </p:pic>
      <p:sp>
        <p:nvSpPr>
          <p:cNvPr id="5" name="Rectángulo: esquinas redondeadas 4">
            <a:extLst>
              <a:ext uri="{FF2B5EF4-FFF2-40B4-BE49-F238E27FC236}">
                <a16:creationId xmlns:a16="http://schemas.microsoft.com/office/drawing/2014/main" id="{5CEBFF01-8C02-4ED7-9E71-3DAFCD7C5086}"/>
              </a:ext>
            </a:extLst>
          </p:cNvPr>
          <p:cNvSpPr/>
          <p:nvPr/>
        </p:nvSpPr>
        <p:spPr>
          <a:xfrm>
            <a:off x="0" y="0"/>
            <a:ext cx="9144000" cy="1219200"/>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NI"/>
          </a:p>
        </p:txBody>
      </p:sp>
      <p:sp>
        <p:nvSpPr>
          <p:cNvPr id="2" name="Título 1">
            <a:extLst>
              <a:ext uri="{FF2B5EF4-FFF2-40B4-BE49-F238E27FC236}">
                <a16:creationId xmlns:a16="http://schemas.microsoft.com/office/drawing/2014/main" id="{AB90A5EC-B398-4D39-B465-128BA4039DA9}"/>
              </a:ext>
            </a:extLst>
          </p:cNvPr>
          <p:cNvSpPr>
            <a:spLocks noGrp="1"/>
          </p:cNvSpPr>
          <p:nvPr>
            <p:ph type="title"/>
          </p:nvPr>
        </p:nvSpPr>
        <p:spPr>
          <a:xfrm>
            <a:off x="0" y="0"/>
            <a:ext cx="9144000" cy="1219199"/>
          </a:xfrm>
        </p:spPr>
        <p:txBody>
          <a:bodyPr>
            <a:noAutofit/>
          </a:bodyPr>
          <a:lstStyle/>
          <a:p>
            <a:pPr algn="ctr"/>
            <a:r>
              <a:rPr lang="es-ES" sz="4800" b="1" u="sng" dirty="0">
                <a:ln w="6600">
                  <a:solidFill>
                    <a:schemeClr val="accent2"/>
                  </a:solidFill>
                  <a:prstDash val="solid"/>
                </a:ln>
                <a:solidFill>
                  <a:srgbClr val="FFFFFF"/>
                </a:solidFill>
                <a:effectLst>
                  <a:outerShdw dist="38100" dir="2700000" algn="tl" rotWithShape="0">
                    <a:schemeClr val="accent2"/>
                  </a:outerShdw>
                </a:effectLst>
                <a:latin typeface="Maiandra GD" panose="020E0502030308020204" pitchFamily="34" charset="0"/>
              </a:rPr>
              <a:t>EL BUEN SIERVO DE DIOS ES PURO. II CORINTIOS.6:6.</a:t>
            </a:r>
            <a:endParaRPr lang="es-NI" sz="4800" b="1" u="sng" dirty="0">
              <a:ln w="6600">
                <a:solidFill>
                  <a:schemeClr val="accent2"/>
                </a:solidFill>
                <a:prstDash val="solid"/>
              </a:ln>
              <a:solidFill>
                <a:srgbClr val="FFFFFF"/>
              </a:solidFill>
              <a:effectLst>
                <a:outerShdw dist="38100" dir="2700000" algn="tl" rotWithShape="0">
                  <a:schemeClr val="accent2"/>
                </a:outerShdw>
              </a:effectLst>
              <a:latin typeface="Maiandra GD" panose="020E0502030308020204" pitchFamily="34" charset="0"/>
            </a:endParaRPr>
          </a:p>
        </p:txBody>
      </p:sp>
      <p:sp>
        <p:nvSpPr>
          <p:cNvPr id="3" name="Marcador de contenido 2">
            <a:extLst>
              <a:ext uri="{FF2B5EF4-FFF2-40B4-BE49-F238E27FC236}">
                <a16:creationId xmlns:a16="http://schemas.microsoft.com/office/drawing/2014/main" id="{591C90F0-D7A9-41EB-906F-2269638AB6CB}"/>
              </a:ext>
            </a:extLst>
          </p:cNvPr>
          <p:cNvSpPr>
            <a:spLocks noGrp="1"/>
          </p:cNvSpPr>
          <p:nvPr>
            <p:ph idx="1"/>
          </p:nvPr>
        </p:nvSpPr>
        <p:spPr>
          <a:xfrm>
            <a:off x="4055165" y="1603513"/>
            <a:ext cx="5088835" cy="5254486"/>
          </a:xfrm>
        </p:spPr>
        <p:txBody>
          <a:bodyPr>
            <a:normAutofit/>
          </a:bodyPr>
          <a:lstStyle/>
          <a:p>
            <a:r>
              <a:rPr lang="es-ES" b="1" dirty="0">
                <a:solidFill>
                  <a:schemeClr val="bg1"/>
                </a:solidFill>
              </a:rPr>
              <a:t>en pureza, en conocimiento, en paciencia, en bondad, en el Espíritu Santo, en amor sincero,</a:t>
            </a:r>
          </a:p>
          <a:p>
            <a:r>
              <a:rPr lang="es-ES" b="1" u="sng" dirty="0">
                <a:solidFill>
                  <a:srgbClr val="FF0000"/>
                </a:solidFill>
              </a:rPr>
              <a:t>“PURO”-</a:t>
            </a:r>
            <a:r>
              <a:rPr lang="es-ES" b="1" dirty="0">
                <a:solidFill>
                  <a:schemeClr val="bg1"/>
                </a:solidFill>
              </a:rPr>
              <a:t> Es el estado de ser puro- Libre de contaminación, santo, libre de toda mezcla con el mal.</a:t>
            </a:r>
          </a:p>
          <a:p>
            <a:r>
              <a:rPr lang="es-ES" b="1" dirty="0">
                <a:solidFill>
                  <a:schemeClr val="bg1"/>
                </a:solidFill>
              </a:rPr>
              <a:t>Esta cualidad tiene que ver con el motivo o intenciones, el ministerio de Pablo fue caracterizado por pureza de corazón.</a:t>
            </a:r>
            <a:endParaRPr lang="es-NI" b="1" dirty="0">
              <a:solidFill>
                <a:schemeClr val="bg1"/>
              </a:solidFill>
            </a:endParaRPr>
          </a:p>
        </p:txBody>
      </p:sp>
      <p:sp>
        <p:nvSpPr>
          <p:cNvPr id="6" name="CuadroTexto 5">
            <a:extLst>
              <a:ext uri="{FF2B5EF4-FFF2-40B4-BE49-F238E27FC236}">
                <a16:creationId xmlns:a16="http://schemas.microsoft.com/office/drawing/2014/main" id="{205144D1-8C14-4636-90B2-82FCB64C07FA}"/>
              </a:ext>
            </a:extLst>
          </p:cNvPr>
          <p:cNvSpPr txBox="1"/>
          <p:nvPr/>
        </p:nvSpPr>
        <p:spPr>
          <a:xfrm>
            <a:off x="103533" y="1325563"/>
            <a:ext cx="3322982" cy="646331"/>
          </a:xfrm>
          <a:prstGeom prst="rect">
            <a:avLst/>
          </a:prstGeom>
          <a:noFill/>
        </p:spPr>
        <p:txBody>
          <a:bodyPr wrap="square">
            <a:spAutoFit/>
          </a:bodyPr>
          <a:lstStyle/>
          <a:p>
            <a:r>
              <a:rPr lang="es-NI" sz="3600" b="1" u="sng" dirty="0">
                <a:solidFill>
                  <a:srgbClr val="FFFF00"/>
                </a:solidFill>
                <a:latin typeface="Maiandra GD" panose="020E0502030308020204" pitchFamily="34" charset="0"/>
              </a:rPr>
              <a:t>1. EN PUREZA. </a:t>
            </a:r>
          </a:p>
        </p:txBody>
      </p:sp>
      <p:pic>
        <p:nvPicPr>
          <p:cNvPr id="8" name="Imagen 7">
            <a:extLst>
              <a:ext uri="{FF2B5EF4-FFF2-40B4-BE49-F238E27FC236}">
                <a16:creationId xmlns:a16="http://schemas.microsoft.com/office/drawing/2014/main" id="{BC1A3BF0-7F23-4AEE-94FC-BF1399477D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2078258"/>
            <a:ext cx="4147932" cy="4779742"/>
          </a:xfrm>
          <a:prstGeom prst="rect">
            <a:avLst/>
          </a:prstGeom>
        </p:spPr>
      </p:pic>
    </p:spTree>
    <p:extLst>
      <p:ext uri="{BB962C8B-B14F-4D97-AF65-F5344CB8AC3E}">
        <p14:creationId xmlns:p14="http://schemas.microsoft.com/office/powerpoint/2010/main" val="25238251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7" presetClass="entr" presetSubtype="1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strips(downLeft)">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8" presetClass="entr" presetSubtype="12" fill="hold" nodeType="clickEffect">
                                  <p:stCondLst>
                                    <p:cond delay="0"/>
                                  </p:stCondLst>
                                  <p:childTnLst>
                                    <p:set>
                                      <p:cBhvr>
                                        <p:cTn id="34" dur="1" fill="hold">
                                          <p:stCondLst>
                                            <p:cond delay="0"/>
                                          </p:stCondLst>
                                        </p:cTn>
                                        <p:tgtEl>
                                          <p:spTgt spid="3">
                                            <p:txEl>
                                              <p:pRg st="1" end="1"/>
                                            </p:txEl>
                                          </p:spTgt>
                                        </p:tgtEl>
                                        <p:attrNameLst>
                                          <p:attrName>style.visibility</p:attrName>
                                        </p:attrNameLst>
                                      </p:cBhvr>
                                      <p:to>
                                        <p:strVal val="visible"/>
                                      </p:to>
                                    </p:set>
                                    <p:animEffect transition="in" filter="strips(downLeft)">
                                      <p:cBhvr>
                                        <p:cTn id="35" dur="500"/>
                                        <p:tgtEl>
                                          <p:spTgt spid="3">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8" presetClass="entr" presetSubtype="12" fill="hold" nodeType="clickEffect">
                                  <p:stCondLst>
                                    <p:cond delay="0"/>
                                  </p:stCondLst>
                                  <p:childTnLst>
                                    <p:set>
                                      <p:cBhvr>
                                        <p:cTn id="39" dur="1" fill="hold">
                                          <p:stCondLst>
                                            <p:cond delay="0"/>
                                          </p:stCondLst>
                                        </p:cTn>
                                        <p:tgtEl>
                                          <p:spTgt spid="3">
                                            <p:txEl>
                                              <p:pRg st="2" end="2"/>
                                            </p:txEl>
                                          </p:spTgt>
                                        </p:tgtEl>
                                        <p:attrNameLst>
                                          <p:attrName>style.visibility</p:attrName>
                                        </p:attrNameLst>
                                      </p:cBhvr>
                                      <p:to>
                                        <p:strVal val="visible"/>
                                      </p:to>
                                    </p:set>
                                    <p:animEffect transition="in" filter="strips(downLeft)">
                                      <p:cBhvr>
                                        <p:cTn id="4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C980E151-1992-4367-A291-E48D619FB2F4}"/>
              </a:ext>
            </a:extLst>
          </p:cNvPr>
          <p:cNvPicPr>
            <a:picLocks noChangeAspect="1"/>
          </p:cNvPicPr>
          <p:nvPr/>
        </p:nvPicPr>
        <p:blipFill>
          <a:blip r:embed="rId2"/>
          <a:stretch>
            <a:fillRect/>
          </a:stretch>
        </p:blipFill>
        <p:spPr>
          <a:xfrm>
            <a:off x="0" y="0"/>
            <a:ext cx="9144000" cy="6857999"/>
          </a:xfrm>
          <a:prstGeom prst="rect">
            <a:avLst/>
          </a:prstGeom>
        </p:spPr>
      </p:pic>
      <p:sp>
        <p:nvSpPr>
          <p:cNvPr id="3" name="Marcador de contenido 2">
            <a:extLst>
              <a:ext uri="{FF2B5EF4-FFF2-40B4-BE49-F238E27FC236}">
                <a16:creationId xmlns:a16="http://schemas.microsoft.com/office/drawing/2014/main" id="{6611757C-83F1-4C9C-B18B-901588793BEC}"/>
              </a:ext>
            </a:extLst>
          </p:cNvPr>
          <p:cNvSpPr>
            <a:spLocks noGrp="1"/>
          </p:cNvSpPr>
          <p:nvPr>
            <p:ph idx="1"/>
          </p:nvPr>
        </p:nvSpPr>
        <p:spPr>
          <a:xfrm>
            <a:off x="4479235" y="1364974"/>
            <a:ext cx="4664765" cy="5493025"/>
          </a:xfrm>
        </p:spPr>
        <p:txBody>
          <a:bodyPr>
            <a:normAutofit/>
          </a:bodyPr>
          <a:lstStyle/>
          <a:p>
            <a:r>
              <a:rPr lang="es-ES" b="1" dirty="0">
                <a:solidFill>
                  <a:schemeClr val="bg1"/>
                </a:solidFill>
              </a:rPr>
              <a:t>Su ciencia fue basada en la voluntad divinamente revelada por Dios. </a:t>
            </a:r>
          </a:p>
          <a:p>
            <a:pPr algn="ctr"/>
            <a:r>
              <a:rPr lang="es-ES" b="1" u="sng" dirty="0">
                <a:solidFill>
                  <a:srgbClr val="FF0000"/>
                </a:solidFill>
              </a:rPr>
              <a:t>II Corintios.11:6. </a:t>
            </a:r>
          </a:p>
          <a:p>
            <a:r>
              <a:rPr lang="es-ES" b="1" dirty="0">
                <a:solidFill>
                  <a:schemeClr val="bg1"/>
                </a:solidFill>
              </a:rPr>
              <a:t>Pero aunque yo sea torpe en el hablar, no lo soy en el conocimiento; de hecho, por todos los medios os lo hemos demostrado en todas las cosas. </a:t>
            </a:r>
          </a:p>
          <a:p>
            <a:r>
              <a:rPr lang="es-ES" b="1" dirty="0">
                <a:solidFill>
                  <a:schemeClr val="bg1"/>
                </a:solidFill>
              </a:rPr>
              <a:t>Pablo admite que no es un orador elocuente. </a:t>
            </a:r>
            <a:endParaRPr lang="es-NI" b="1" dirty="0">
              <a:solidFill>
                <a:schemeClr val="bg1"/>
              </a:solidFill>
            </a:endParaRPr>
          </a:p>
        </p:txBody>
      </p:sp>
      <p:sp>
        <p:nvSpPr>
          <p:cNvPr id="5" name="CuadroTexto 4">
            <a:extLst>
              <a:ext uri="{FF2B5EF4-FFF2-40B4-BE49-F238E27FC236}">
                <a16:creationId xmlns:a16="http://schemas.microsoft.com/office/drawing/2014/main" id="{0ECA8E7C-FD4E-403C-84E0-E269F7B478F9}"/>
              </a:ext>
            </a:extLst>
          </p:cNvPr>
          <p:cNvSpPr txBox="1"/>
          <p:nvPr/>
        </p:nvSpPr>
        <p:spPr>
          <a:xfrm>
            <a:off x="-1" y="219527"/>
            <a:ext cx="8428384" cy="646331"/>
          </a:xfrm>
          <a:prstGeom prst="rect">
            <a:avLst/>
          </a:prstGeom>
          <a:noFill/>
        </p:spPr>
        <p:txBody>
          <a:bodyPr wrap="square">
            <a:spAutoFit/>
          </a:bodyPr>
          <a:lstStyle/>
          <a:p>
            <a:r>
              <a:rPr lang="es-ES" sz="3600" b="1" u="sng" dirty="0">
                <a:solidFill>
                  <a:srgbClr val="00B0F0"/>
                </a:solidFill>
                <a:latin typeface="Maiandra GD" panose="020E0502030308020204" pitchFamily="34" charset="0"/>
              </a:rPr>
              <a:t>2.	“EN CIENCIA O CONOCIMIENTO”. </a:t>
            </a:r>
            <a:endParaRPr lang="es-NI" sz="3600" b="1" u="sng" dirty="0">
              <a:solidFill>
                <a:srgbClr val="00B0F0"/>
              </a:solidFill>
              <a:latin typeface="Maiandra GD" panose="020E0502030308020204" pitchFamily="34" charset="0"/>
            </a:endParaRPr>
          </a:p>
        </p:txBody>
      </p:sp>
      <p:pic>
        <p:nvPicPr>
          <p:cNvPr id="7" name="Imagen 6">
            <a:extLst>
              <a:ext uri="{FF2B5EF4-FFF2-40B4-BE49-F238E27FC236}">
                <a16:creationId xmlns:a16="http://schemas.microsoft.com/office/drawing/2014/main" id="{6E7D041F-8CF6-4254-ACD6-70BDA76BC0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5859"/>
            <a:ext cx="4306957" cy="5992140"/>
          </a:xfrm>
          <a:prstGeom prst="rect">
            <a:avLst/>
          </a:prstGeom>
        </p:spPr>
      </p:pic>
    </p:spTree>
    <p:extLst>
      <p:ext uri="{BB962C8B-B14F-4D97-AF65-F5344CB8AC3E}">
        <p14:creationId xmlns:p14="http://schemas.microsoft.com/office/powerpoint/2010/main" val="2927771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barn(inVertical)">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wipe(down)">
                                      <p:cBhvr>
                                        <p:cTn id="25" dur="580">
                                          <p:stCondLst>
                                            <p:cond delay="0"/>
                                          </p:stCondLst>
                                        </p:cTn>
                                        <p:tgtEl>
                                          <p:spTgt spid="3">
                                            <p:txEl>
                                              <p:pRg st="1" end="1"/>
                                            </p:txEl>
                                          </p:spTgt>
                                        </p:tgtEl>
                                      </p:cBhvr>
                                    </p:animEffect>
                                    <p:anim calcmode="lin" valueType="num">
                                      <p:cBhvr>
                                        <p:cTn id="26"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xEl>
                                              <p:pRg st="1" end="1"/>
                                            </p:txEl>
                                          </p:spTgt>
                                        </p:tgtEl>
                                      </p:cBhvr>
                                      <p:to x="100000" y="60000"/>
                                    </p:animScale>
                                    <p:animScale>
                                      <p:cBhvr>
                                        <p:cTn id="32" dur="166" decel="50000">
                                          <p:stCondLst>
                                            <p:cond delay="676"/>
                                          </p:stCondLst>
                                        </p:cTn>
                                        <p:tgtEl>
                                          <p:spTgt spid="3">
                                            <p:txEl>
                                              <p:pRg st="1" end="1"/>
                                            </p:txEl>
                                          </p:spTgt>
                                        </p:tgtEl>
                                      </p:cBhvr>
                                      <p:to x="100000" y="100000"/>
                                    </p:animScale>
                                    <p:animScale>
                                      <p:cBhvr>
                                        <p:cTn id="33" dur="26">
                                          <p:stCondLst>
                                            <p:cond delay="1312"/>
                                          </p:stCondLst>
                                        </p:cTn>
                                        <p:tgtEl>
                                          <p:spTgt spid="3">
                                            <p:txEl>
                                              <p:pRg st="1" end="1"/>
                                            </p:txEl>
                                          </p:spTgt>
                                        </p:tgtEl>
                                      </p:cBhvr>
                                      <p:to x="100000" y="80000"/>
                                    </p:animScale>
                                    <p:animScale>
                                      <p:cBhvr>
                                        <p:cTn id="34" dur="166" decel="50000">
                                          <p:stCondLst>
                                            <p:cond delay="1338"/>
                                          </p:stCondLst>
                                        </p:cTn>
                                        <p:tgtEl>
                                          <p:spTgt spid="3">
                                            <p:txEl>
                                              <p:pRg st="1" end="1"/>
                                            </p:txEl>
                                          </p:spTgt>
                                        </p:tgtEl>
                                      </p:cBhvr>
                                      <p:to x="100000" y="100000"/>
                                    </p:animScale>
                                    <p:animScale>
                                      <p:cBhvr>
                                        <p:cTn id="35" dur="26">
                                          <p:stCondLst>
                                            <p:cond delay="1642"/>
                                          </p:stCondLst>
                                        </p:cTn>
                                        <p:tgtEl>
                                          <p:spTgt spid="3">
                                            <p:txEl>
                                              <p:pRg st="1" end="1"/>
                                            </p:txEl>
                                          </p:spTgt>
                                        </p:tgtEl>
                                      </p:cBhvr>
                                      <p:to x="100000" y="90000"/>
                                    </p:animScale>
                                    <p:animScale>
                                      <p:cBhvr>
                                        <p:cTn id="36" dur="166" decel="50000">
                                          <p:stCondLst>
                                            <p:cond delay="1668"/>
                                          </p:stCondLst>
                                        </p:cTn>
                                        <p:tgtEl>
                                          <p:spTgt spid="3">
                                            <p:txEl>
                                              <p:pRg st="1" end="1"/>
                                            </p:txEl>
                                          </p:spTgt>
                                        </p:tgtEl>
                                      </p:cBhvr>
                                      <p:to x="100000" y="100000"/>
                                    </p:animScale>
                                    <p:animScale>
                                      <p:cBhvr>
                                        <p:cTn id="37" dur="26">
                                          <p:stCondLst>
                                            <p:cond delay="1808"/>
                                          </p:stCondLst>
                                        </p:cTn>
                                        <p:tgtEl>
                                          <p:spTgt spid="3">
                                            <p:txEl>
                                              <p:pRg st="1" end="1"/>
                                            </p:txEl>
                                          </p:spTgt>
                                        </p:tgtEl>
                                      </p:cBhvr>
                                      <p:to x="100000" y="95000"/>
                                    </p:animScale>
                                    <p:animScale>
                                      <p:cBhvr>
                                        <p:cTn id="38" dur="166" decel="50000">
                                          <p:stCondLst>
                                            <p:cond delay="1834"/>
                                          </p:stCondLst>
                                        </p:cTn>
                                        <p:tgtEl>
                                          <p:spTgt spid="3">
                                            <p:txEl>
                                              <p:pRg st="1" end="1"/>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18" presetClass="entr" presetSubtype="12" fill="hold" nodeType="clickEffect">
                                  <p:stCondLst>
                                    <p:cond delay="0"/>
                                  </p:stCondLst>
                                  <p:childTnLst>
                                    <p:set>
                                      <p:cBhvr>
                                        <p:cTn id="42" dur="1" fill="hold">
                                          <p:stCondLst>
                                            <p:cond delay="0"/>
                                          </p:stCondLst>
                                        </p:cTn>
                                        <p:tgtEl>
                                          <p:spTgt spid="3">
                                            <p:txEl>
                                              <p:pRg st="2" end="2"/>
                                            </p:txEl>
                                          </p:spTgt>
                                        </p:tgtEl>
                                        <p:attrNameLst>
                                          <p:attrName>style.visibility</p:attrName>
                                        </p:attrNameLst>
                                      </p:cBhvr>
                                      <p:to>
                                        <p:strVal val="visible"/>
                                      </p:to>
                                    </p:set>
                                    <p:animEffect transition="in" filter="strips(downLeft)">
                                      <p:cBhvr>
                                        <p:cTn id="43" dur="500"/>
                                        <p:tgtEl>
                                          <p:spTgt spid="3">
                                            <p:txEl>
                                              <p:pRg st="2" end="2"/>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8" presetClass="entr" presetSubtype="12" fill="hold" nodeType="clickEffect">
                                  <p:stCondLst>
                                    <p:cond delay="0"/>
                                  </p:stCondLst>
                                  <p:childTnLst>
                                    <p:set>
                                      <p:cBhvr>
                                        <p:cTn id="47" dur="1" fill="hold">
                                          <p:stCondLst>
                                            <p:cond delay="0"/>
                                          </p:stCondLst>
                                        </p:cTn>
                                        <p:tgtEl>
                                          <p:spTgt spid="3">
                                            <p:txEl>
                                              <p:pRg st="3" end="3"/>
                                            </p:txEl>
                                          </p:spTgt>
                                        </p:tgtEl>
                                        <p:attrNameLst>
                                          <p:attrName>style.visibility</p:attrName>
                                        </p:attrNameLst>
                                      </p:cBhvr>
                                      <p:to>
                                        <p:strVal val="visible"/>
                                      </p:to>
                                    </p:set>
                                    <p:animEffect transition="in" filter="strips(downLeft)">
                                      <p:cBhvr>
                                        <p:cTn id="4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C980E151-1992-4367-A291-E48D619FB2F4}"/>
              </a:ext>
            </a:extLst>
          </p:cNvPr>
          <p:cNvPicPr>
            <a:picLocks noChangeAspect="1"/>
          </p:cNvPicPr>
          <p:nvPr/>
        </p:nvPicPr>
        <p:blipFill>
          <a:blip r:embed="rId2"/>
          <a:stretch>
            <a:fillRect/>
          </a:stretch>
        </p:blipFill>
        <p:spPr>
          <a:xfrm>
            <a:off x="0" y="0"/>
            <a:ext cx="9144000" cy="6857999"/>
          </a:xfrm>
          <a:prstGeom prst="rect">
            <a:avLst/>
          </a:prstGeom>
        </p:spPr>
      </p:pic>
      <p:sp>
        <p:nvSpPr>
          <p:cNvPr id="3" name="Marcador de contenido 2">
            <a:extLst>
              <a:ext uri="{FF2B5EF4-FFF2-40B4-BE49-F238E27FC236}">
                <a16:creationId xmlns:a16="http://schemas.microsoft.com/office/drawing/2014/main" id="{6611757C-83F1-4C9C-B18B-901588793BEC}"/>
              </a:ext>
            </a:extLst>
          </p:cNvPr>
          <p:cNvSpPr>
            <a:spLocks noGrp="1"/>
          </p:cNvSpPr>
          <p:nvPr>
            <p:ph idx="1"/>
          </p:nvPr>
        </p:nvSpPr>
        <p:spPr>
          <a:xfrm>
            <a:off x="4452730" y="967843"/>
            <a:ext cx="4691270" cy="5890156"/>
          </a:xfrm>
        </p:spPr>
        <p:txBody>
          <a:bodyPr>
            <a:normAutofit lnSpcReduction="10000"/>
          </a:bodyPr>
          <a:lstStyle/>
          <a:p>
            <a:pPr algn="ctr"/>
            <a:r>
              <a:rPr lang="es-ES" b="1" u="sng" dirty="0">
                <a:solidFill>
                  <a:srgbClr val="FF0000"/>
                </a:solidFill>
              </a:rPr>
              <a:t>II Corintios.10:10. </a:t>
            </a:r>
          </a:p>
          <a:p>
            <a:r>
              <a:rPr lang="es-ES" b="1" dirty="0">
                <a:solidFill>
                  <a:schemeClr val="bg1"/>
                </a:solidFill>
              </a:rPr>
              <a:t>Porque ellos dicen: Las cartas son severas y duras, pero la presencia física es poco impresionante, y la manera de hablar menospreciable. </a:t>
            </a:r>
          </a:p>
          <a:p>
            <a:r>
              <a:rPr lang="es-ES" b="1" dirty="0">
                <a:solidFill>
                  <a:schemeClr val="bg1"/>
                </a:solidFill>
              </a:rPr>
              <a:t>Pero niega que este desprovisto de conocimiento en todas las cosas, él ha puesto en claro su profundo conocimiento de las cosas de Cristo ante todos. </a:t>
            </a:r>
          </a:p>
          <a:p>
            <a:r>
              <a:rPr lang="es-ES" b="1" dirty="0">
                <a:solidFill>
                  <a:schemeClr val="bg1"/>
                </a:solidFill>
              </a:rPr>
              <a:t>Cristo fue el punto central de su predicación.</a:t>
            </a:r>
            <a:endParaRPr lang="es-NI" b="1" dirty="0">
              <a:solidFill>
                <a:schemeClr val="bg1"/>
              </a:solidFill>
            </a:endParaRPr>
          </a:p>
        </p:txBody>
      </p:sp>
      <p:sp>
        <p:nvSpPr>
          <p:cNvPr id="5" name="CuadroTexto 4">
            <a:extLst>
              <a:ext uri="{FF2B5EF4-FFF2-40B4-BE49-F238E27FC236}">
                <a16:creationId xmlns:a16="http://schemas.microsoft.com/office/drawing/2014/main" id="{9A946890-D6E9-4EBB-A16F-E2F09F82EB79}"/>
              </a:ext>
            </a:extLst>
          </p:cNvPr>
          <p:cNvSpPr txBox="1"/>
          <p:nvPr/>
        </p:nvSpPr>
        <p:spPr>
          <a:xfrm>
            <a:off x="-92765" y="160756"/>
            <a:ext cx="7924800" cy="646331"/>
          </a:xfrm>
          <a:prstGeom prst="rect">
            <a:avLst/>
          </a:prstGeom>
          <a:noFill/>
        </p:spPr>
        <p:txBody>
          <a:bodyPr wrap="square">
            <a:spAutoFit/>
          </a:bodyPr>
          <a:lstStyle/>
          <a:p>
            <a:pPr algn="ctr"/>
            <a:r>
              <a:rPr lang="es-NI" sz="3600" b="1" u="sng" dirty="0">
                <a:solidFill>
                  <a:srgbClr val="00B0F0"/>
                </a:solidFill>
                <a:latin typeface="Maiandra GD" panose="020E0502030308020204" pitchFamily="34" charset="0"/>
              </a:rPr>
              <a:t>“EN CIENCIA O CONOCIMIENTO”. </a:t>
            </a:r>
          </a:p>
        </p:txBody>
      </p:sp>
      <p:pic>
        <p:nvPicPr>
          <p:cNvPr id="7" name="Imagen 6">
            <a:extLst>
              <a:ext uri="{FF2B5EF4-FFF2-40B4-BE49-F238E27FC236}">
                <a16:creationId xmlns:a16="http://schemas.microsoft.com/office/drawing/2014/main" id="{C7FA1186-2928-4F91-BFDE-CBBB148B08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67843"/>
            <a:ext cx="4147930" cy="5890156"/>
          </a:xfrm>
          <a:prstGeom prst="rect">
            <a:avLst/>
          </a:prstGeom>
        </p:spPr>
      </p:pic>
    </p:spTree>
    <p:extLst>
      <p:ext uri="{BB962C8B-B14F-4D97-AF65-F5344CB8AC3E}">
        <p14:creationId xmlns:p14="http://schemas.microsoft.com/office/powerpoint/2010/main" val="8295759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down)">
                                      <p:cBhvr>
                                        <p:cTn id="14" dur="580">
                                          <p:stCondLst>
                                            <p:cond delay="0"/>
                                          </p:stCondLst>
                                        </p:cTn>
                                        <p:tgtEl>
                                          <p:spTgt spid="3">
                                            <p:txEl>
                                              <p:pRg st="0" end="0"/>
                                            </p:txEl>
                                          </p:spTgt>
                                        </p:tgtEl>
                                      </p:cBhvr>
                                    </p:animEffect>
                                    <p:anim calcmode="lin" valueType="num">
                                      <p:cBhvr>
                                        <p:cTn id="15"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20" dur="26">
                                          <p:stCondLst>
                                            <p:cond delay="650"/>
                                          </p:stCondLst>
                                        </p:cTn>
                                        <p:tgtEl>
                                          <p:spTgt spid="3">
                                            <p:txEl>
                                              <p:pRg st="0" end="0"/>
                                            </p:txEl>
                                          </p:spTgt>
                                        </p:tgtEl>
                                      </p:cBhvr>
                                      <p:to x="100000" y="60000"/>
                                    </p:animScale>
                                    <p:animScale>
                                      <p:cBhvr>
                                        <p:cTn id="21" dur="166" decel="50000">
                                          <p:stCondLst>
                                            <p:cond delay="676"/>
                                          </p:stCondLst>
                                        </p:cTn>
                                        <p:tgtEl>
                                          <p:spTgt spid="3">
                                            <p:txEl>
                                              <p:pRg st="0" end="0"/>
                                            </p:txEl>
                                          </p:spTgt>
                                        </p:tgtEl>
                                      </p:cBhvr>
                                      <p:to x="100000" y="100000"/>
                                    </p:animScale>
                                    <p:animScale>
                                      <p:cBhvr>
                                        <p:cTn id="22" dur="26">
                                          <p:stCondLst>
                                            <p:cond delay="1312"/>
                                          </p:stCondLst>
                                        </p:cTn>
                                        <p:tgtEl>
                                          <p:spTgt spid="3">
                                            <p:txEl>
                                              <p:pRg st="0" end="0"/>
                                            </p:txEl>
                                          </p:spTgt>
                                        </p:tgtEl>
                                      </p:cBhvr>
                                      <p:to x="100000" y="80000"/>
                                    </p:animScale>
                                    <p:animScale>
                                      <p:cBhvr>
                                        <p:cTn id="23" dur="166" decel="50000">
                                          <p:stCondLst>
                                            <p:cond delay="1338"/>
                                          </p:stCondLst>
                                        </p:cTn>
                                        <p:tgtEl>
                                          <p:spTgt spid="3">
                                            <p:txEl>
                                              <p:pRg st="0" end="0"/>
                                            </p:txEl>
                                          </p:spTgt>
                                        </p:tgtEl>
                                      </p:cBhvr>
                                      <p:to x="100000" y="100000"/>
                                    </p:animScale>
                                    <p:animScale>
                                      <p:cBhvr>
                                        <p:cTn id="24" dur="26">
                                          <p:stCondLst>
                                            <p:cond delay="1642"/>
                                          </p:stCondLst>
                                        </p:cTn>
                                        <p:tgtEl>
                                          <p:spTgt spid="3">
                                            <p:txEl>
                                              <p:pRg st="0" end="0"/>
                                            </p:txEl>
                                          </p:spTgt>
                                        </p:tgtEl>
                                      </p:cBhvr>
                                      <p:to x="100000" y="90000"/>
                                    </p:animScale>
                                    <p:animScale>
                                      <p:cBhvr>
                                        <p:cTn id="25" dur="166" decel="50000">
                                          <p:stCondLst>
                                            <p:cond delay="1668"/>
                                          </p:stCondLst>
                                        </p:cTn>
                                        <p:tgtEl>
                                          <p:spTgt spid="3">
                                            <p:txEl>
                                              <p:pRg st="0" end="0"/>
                                            </p:txEl>
                                          </p:spTgt>
                                        </p:tgtEl>
                                      </p:cBhvr>
                                      <p:to x="100000" y="100000"/>
                                    </p:animScale>
                                    <p:animScale>
                                      <p:cBhvr>
                                        <p:cTn id="26" dur="26">
                                          <p:stCondLst>
                                            <p:cond delay="1808"/>
                                          </p:stCondLst>
                                        </p:cTn>
                                        <p:tgtEl>
                                          <p:spTgt spid="3">
                                            <p:txEl>
                                              <p:pRg st="0" end="0"/>
                                            </p:txEl>
                                          </p:spTgt>
                                        </p:tgtEl>
                                      </p:cBhvr>
                                      <p:to x="100000" y="95000"/>
                                    </p:animScale>
                                    <p:animScale>
                                      <p:cBhvr>
                                        <p:cTn id="27" dur="166" decel="50000">
                                          <p:stCondLst>
                                            <p:cond delay="1834"/>
                                          </p:stCondLst>
                                        </p:cTn>
                                        <p:tgtEl>
                                          <p:spTgt spid="3">
                                            <p:txEl>
                                              <p:pRg st="0" end="0"/>
                                            </p:txEl>
                                          </p:spTgt>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nodeType="clickEffect">
                                  <p:stCondLst>
                                    <p:cond delay="0"/>
                                  </p:stCondLst>
                                  <p:childTnLst>
                                    <p:set>
                                      <p:cBhvr>
                                        <p:cTn id="31" dur="1" fill="hold">
                                          <p:stCondLst>
                                            <p:cond delay="0"/>
                                          </p:stCondLst>
                                        </p:cTn>
                                        <p:tgtEl>
                                          <p:spTgt spid="3">
                                            <p:txEl>
                                              <p:pRg st="1" end="1"/>
                                            </p:txEl>
                                          </p:spTgt>
                                        </p:tgtEl>
                                        <p:attrNameLst>
                                          <p:attrName>style.visibility</p:attrName>
                                        </p:attrNameLst>
                                      </p:cBhvr>
                                      <p:to>
                                        <p:strVal val="visible"/>
                                      </p:to>
                                    </p:set>
                                    <p:animEffect transition="in" filter="strips(downLeft)">
                                      <p:cBhvr>
                                        <p:cTn id="32" dur="500"/>
                                        <p:tgtEl>
                                          <p:spTgt spid="3">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nodeType="click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animEffect transition="in" filter="strips(downLeft)">
                                      <p:cBhvr>
                                        <p:cTn id="37" dur="500"/>
                                        <p:tgtEl>
                                          <p:spTgt spid="3">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12" fill="hold" nodeType="clickEffect">
                                  <p:stCondLst>
                                    <p:cond delay="0"/>
                                  </p:stCondLst>
                                  <p:childTnLst>
                                    <p:set>
                                      <p:cBhvr>
                                        <p:cTn id="41" dur="1" fill="hold">
                                          <p:stCondLst>
                                            <p:cond delay="0"/>
                                          </p:stCondLst>
                                        </p:cTn>
                                        <p:tgtEl>
                                          <p:spTgt spid="3">
                                            <p:txEl>
                                              <p:pRg st="3" end="3"/>
                                            </p:txEl>
                                          </p:spTgt>
                                        </p:tgtEl>
                                        <p:attrNameLst>
                                          <p:attrName>style.visibility</p:attrName>
                                        </p:attrNameLst>
                                      </p:cBhvr>
                                      <p:to>
                                        <p:strVal val="visible"/>
                                      </p:to>
                                    </p:set>
                                    <p:animEffect transition="in" filter="strips(downLeft)">
                                      <p:cBhvr>
                                        <p:cTn id="4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C980E151-1992-4367-A291-E48D619FB2F4}"/>
              </a:ext>
            </a:extLst>
          </p:cNvPr>
          <p:cNvPicPr>
            <a:picLocks noChangeAspect="1"/>
          </p:cNvPicPr>
          <p:nvPr/>
        </p:nvPicPr>
        <p:blipFill>
          <a:blip r:embed="rId2"/>
          <a:stretch>
            <a:fillRect/>
          </a:stretch>
        </p:blipFill>
        <p:spPr>
          <a:xfrm>
            <a:off x="0" y="-232778"/>
            <a:ext cx="9144000" cy="6857999"/>
          </a:xfrm>
          <a:prstGeom prst="rect">
            <a:avLst/>
          </a:prstGeom>
        </p:spPr>
      </p:pic>
      <p:sp>
        <p:nvSpPr>
          <p:cNvPr id="3" name="Marcador de contenido 2">
            <a:extLst>
              <a:ext uri="{FF2B5EF4-FFF2-40B4-BE49-F238E27FC236}">
                <a16:creationId xmlns:a16="http://schemas.microsoft.com/office/drawing/2014/main" id="{6611757C-83F1-4C9C-B18B-901588793BEC}"/>
              </a:ext>
            </a:extLst>
          </p:cNvPr>
          <p:cNvSpPr>
            <a:spLocks noGrp="1"/>
          </p:cNvSpPr>
          <p:nvPr>
            <p:ph idx="1"/>
          </p:nvPr>
        </p:nvSpPr>
        <p:spPr>
          <a:xfrm>
            <a:off x="4572000" y="1111890"/>
            <a:ext cx="4572000" cy="5746110"/>
          </a:xfrm>
        </p:spPr>
        <p:txBody>
          <a:bodyPr>
            <a:normAutofit fontScale="92500" lnSpcReduction="10000"/>
          </a:bodyPr>
          <a:lstStyle/>
          <a:p>
            <a:pPr algn="ctr"/>
            <a:r>
              <a:rPr lang="es-ES" b="1" u="sng" dirty="0">
                <a:solidFill>
                  <a:srgbClr val="FF0000"/>
                </a:solidFill>
              </a:rPr>
              <a:t>I Corintios.2:2-5.</a:t>
            </a:r>
          </a:p>
          <a:p>
            <a:r>
              <a:rPr lang="es-ES" sz="2800" b="1" i="0" u="none" strike="noStrike" baseline="0" dirty="0">
                <a:solidFill>
                  <a:schemeClr val="bg1"/>
                </a:solidFill>
                <a:latin typeface="Maiandra GD" panose="020E0502030308020204" pitchFamily="34" charset="0"/>
              </a:rPr>
              <a:t>pues nada me propuse saber entre vosotros, excepto a Jesucristo, y éste crucificado. </a:t>
            </a:r>
          </a:p>
          <a:p>
            <a:pPr algn="ctr"/>
            <a:r>
              <a:rPr lang="es-ES" b="1" u="sng" dirty="0">
                <a:solidFill>
                  <a:srgbClr val="FF0000"/>
                </a:solidFill>
                <a:latin typeface="Maiandra GD" panose="020E0502030308020204" pitchFamily="34" charset="0"/>
              </a:rPr>
              <a:t>V.3.</a:t>
            </a:r>
          </a:p>
          <a:p>
            <a:r>
              <a:rPr lang="es-ES" b="1" dirty="0">
                <a:solidFill>
                  <a:schemeClr val="bg1"/>
                </a:solidFill>
                <a:latin typeface="Maiandra GD" panose="020E0502030308020204" pitchFamily="34" charset="0"/>
              </a:rPr>
              <a:t>Y estuve entre vosotros con debilidad, y con temor y mucho temblor. </a:t>
            </a:r>
          </a:p>
          <a:p>
            <a:pPr algn="ctr"/>
            <a:r>
              <a:rPr lang="es-ES" b="1" u="sng" dirty="0">
                <a:solidFill>
                  <a:srgbClr val="FF0000"/>
                </a:solidFill>
                <a:latin typeface="Maiandra GD" panose="020E0502030308020204" pitchFamily="34" charset="0"/>
              </a:rPr>
              <a:t>V.4.</a:t>
            </a:r>
          </a:p>
          <a:p>
            <a:r>
              <a:rPr lang="es-ES" b="1" dirty="0">
                <a:solidFill>
                  <a:schemeClr val="bg1"/>
                </a:solidFill>
                <a:latin typeface="Maiandra GD" panose="020E0502030308020204" pitchFamily="34" charset="0"/>
              </a:rPr>
              <a:t>Y ni mi mensaje ni mi predicación fueron con palabras persuasivas de sabiduría, sino con demostración del Espíritu y de poder, </a:t>
            </a:r>
          </a:p>
        </p:txBody>
      </p:sp>
      <p:sp>
        <p:nvSpPr>
          <p:cNvPr id="5" name="CuadroTexto 4">
            <a:extLst>
              <a:ext uri="{FF2B5EF4-FFF2-40B4-BE49-F238E27FC236}">
                <a16:creationId xmlns:a16="http://schemas.microsoft.com/office/drawing/2014/main" id="{36D359DB-7826-495D-89C7-4DA8AC79833A}"/>
              </a:ext>
            </a:extLst>
          </p:cNvPr>
          <p:cNvSpPr txBox="1"/>
          <p:nvPr/>
        </p:nvSpPr>
        <p:spPr>
          <a:xfrm>
            <a:off x="-39757" y="0"/>
            <a:ext cx="8415131" cy="646331"/>
          </a:xfrm>
          <a:prstGeom prst="rect">
            <a:avLst/>
          </a:prstGeom>
          <a:noFill/>
        </p:spPr>
        <p:txBody>
          <a:bodyPr wrap="square">
            <a:spAutoFit/>
          </a:bodyPr>
          <a:lstStyle/>
          <a:p>
            <a:pPr algn="ctr"/>
            <a:r>
              <a:rPr lang="es-NI" sz="3600" b="1" u="sng" dirty="0">
                <a:solidFill>
                  <a:srgbClr val="00B0F0"/>
                </a:solidFill>
                <a:latin typeface="Maiandra GD" panose="020E0502030308020204" pitchFamily="34" charset="0"/>
              </a:rPr>
              <a:t>“EN CIENCIA O CONOCIMIENTO”. </a:t>
            </a:r>
          </a:p>
        </p:txBody>
      </p:sp>
      <p:sp>
        <p:nvSpPr>
          <p:cNvPr id="7" name="CuadroTexto 6">
            <a:extLst>
              <a:ext uri="{FF2B5EF4-FFF2-40B4-BE49-F238E27FC236}">
                <a16:creationId xmlns:a16="http://schemas.microsoft.com/office/drawing/2014/main" id="{D53230CB-23B5-4B61-936D-232BC1A4D1CE}"/>
              </a:ext>
            </a:extLst>
          </p:cNvPr>
          <p:cNvSpPr txBox="1"/>
          <p:nvPr/>
        </p:nvSpPr>
        <p:spPr>
          <a:xfrm>
            <a:off x="0" y="3947565"/>
            <a:ext cx="4684642" cy="2677656"/>
          </a:xfrm>
          <a:prstGeom prst="rect">
            <a:avLst/>
          </a:prstGeom>
          <a:noFill/>
        </p:spPr>
        <p:txBody>
          <a:bodyPr wrap="square">
            <a:spAutoFit/>
          </a:bodyPr>
          <a:lstStyle/>
          <a:p>
            <a:pPr algn="ctr"/>
            <a:endParaRPr lang="es-ES" sz="2800" b="1" dirty="0">
              <a:solidFill>
                <a:schemeClr val="bg1"/>
              </a:solidFill>
              <a:latin typeface="Maiandra GD" panose="020E0502030308020204" pitchFamily="34" charset="0"/>
            </a:endParaRPr>
          </a:p>
          <a:p>
            <a:pPr algn="ctr"/>
            <a:r>
              <a:rPr lang="es-ES" sz="2800" b="1" u="sng" dirty="0">
                <a:solidFill>
                  <a:srgbClr val="FF0000"/>
                </a:solidFill>
                <a:latin typeface="Maiandra GD" panose="020E0502030308020204" pitchFamily="34" charset="0"/>
              </a:rPr>
              <a:t>V.5.</a:t>
            </a:r>
          </a:p>
          <a:p>
            <a:pPr algn="ctr"/>
            <a:r>
              <a:rPr lang="es-ES" sz="2800" b="1" dirty="0">
                <a:solidFill>
                  <a:schemeClr val="bg1"/>
                </a:solidFill>
                <a:latin typeface="Maiandra GD" panose="020E0502030308020204" pitchFamily="34" charset="0"/>
              </a:rPr>
              <a:t>para que vuestra fe no descanse en la sabiduría de los hombres, sino en el poder de Dios. </a:t>
            </a:r>
            <a:endParaRPr lang="es-NI" sz="2800" b="1" dirty="0">
              <a:solidFill>
                <a:schemeClr val="bg1"/>
              </a:solidFill>
              <a:latin typeface="Maiandra GD" panose="020E0502030308020204" pitchFamily="34" charset="0"/>
            </a:endParaRPr>
          </a:p>
        </p:txBody>
      </p:sp>
      <p:pic>
        <p:nvPicPr>
          <p:cNvPr id="9" name="Imagen 8">
            <a:extLst>
              <a:ext uri="{FF2B5EF4-FFF2-40B4-BE49-F238E27FC236}">
                <a16:creationId xmlns:a16="http://schemas.microsoft.com/office/drawing/2014/main" id="{B80D8F1A-0D8A-46B5-AE55-A07B019E26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781050"/>
            <a:ext cx="4572000" cy="3450860"/>
          </a:xfrm>
          <a:prstGeom prst="rect">
            <a:avLst/>
          </a:prstGeom>
        </p:spPr>
      </p:pic>
    </p:spTree>
    <p:extLst>
      <p:ext uri="{BB962C8B-B14F-4D97-AF65-F5344CB8AC3E}">
        <p14:creationId xmlns:p14="http://schemas.microsoft.com/office/powerpoint/2010/main" val="9664215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down)">
                                      <p:cBhvr>
                                        <p:cTn id="14" dur="580">
                                          <p:stCondLst>
                                            <p:cond delay="0"/>
                                          </p:stCondLst>
                                        </p:cTn>
                                        <p:tgtEl>
                                          <p:spTgt spid="3">
                                            <p:txEl>
                                              <p:pRg st="0" end="0"/>
                                            </p:txEl>
                                          </p:spTgt>
                                        </p:tgtEl>
                                      </p:cBhvr>
                                    </p:animEffect>
                                    <p:anim calcmode="lin" valueType="num">
                                      <p:cBhvr>
                                        <p:cTn id="15"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20" dur="26">
                                          <p:stCondLst>
                                            <p:cond delay="650"/>
                                          </p:stCondLst>
                                        </p:cTn>
                                        <p:tgtEl>
                                          <p:spTgt spid="3">
                                            <p:txEl>
                                              <p:pRg st="0" end="0"/>
                                            </p:txEl>
                                          </p:spTgt>
                                        </p:tgtEl>
                                      </p:cBhvr>
                                      <p:to x="100000" y="60000"/>
                                    </p:animScale>
                                    <p:animScale>
                                      <p:cBhvr>
                                        <p:cTn id="21" dur="166" decel="50000">
                                          <p:stCondLst>
                                            <p:cond delay="676"/>
                                          </p:stCondLst>
                                        </p:cTn>
                                        <p:tgtEl>
                                          <p:spTgt spid="3">
                                            <p:txEl>
                                              <p:pRg st="0" end="0"/>
                                            </p:txEl>
                                          </p:spTgt>
                                        </p:tgtEl>
                                      </p:cBhvr>
                                      <p:to x="100000" y="100000"/>
                                    </p:animScale>
                                    <p:animScale>
                                      <p:cBhvr>
                                        <p:cTn id="22" dur="26">
                                          <p:stCondLst>
                                            <p:cond delay="1312"/>
                                          </p:stCondLst>
                                        </p:cTn>
                                        <p:tgtEl>
                                          <p:spTgt spid="3">
                                            <p:txEl>
                                              <p:pRg st="0" end="0"/>
                                            </p:txEl>
                                          </p:spTgt>
                                        </p:tgtEl>
                                      </p:cBhvr>
                                      <p:to x="100000" y="80000"/>
                                    </p:animScale>
                                    <p:animScale>
                                      <p:cBhvr>
                                        <p:cTn id="23" dur="166" decel="50000">
                                          <p:stCondLst>
                                            <p:cond delay="1338"/>
                                          </p:stCondLst>
                                        </p:cTn>
                                        <p:tgtEl>
                                          <p:spTgt spid="3">
                                            <p:txEl>
                                              <p:pRg st="0" end="0"/>
                                            </p:txEl>
                                          </p:spTgt>
                                        </p:tgtEl>
                                      </p:cBhvr>
                                      <p:to x="100000" y="100000"/>
                                    </p:animScale>
                                    <p:animScale>
                                      <p:cBhvr>
                                        <p:cTn id="24" dur="26">
                                          <p:stCondLst>
                                            <p:cond delay="1642"/>
                                          </p:stCondLst>
                                        </p:cTn>
                                        <p:tgtEl>
                                          <p:spTgt spid="3">
                                            <p:txEl>
                                              <p:pRg st="0" end="0"/>
                                            </p:txEl>
                                          </p:spTgt>
                                        </p:tgtEl>
                                      </p:cBhvr>
                                      <p:to x="100000" y="90000"/>
                                    </p:animScale>
                                    <p:animScale>
                                      <p:cBhvr>
                                        <p:cTn id="25" dur="166" decel="50000">
                                          <p:stCondLst>
                                            <p:cond delay="1668"/>
                                          </p:stCondLst>
                                        </p:cTn>
                                        <p:tgtEl>
                                          <p:spTgt spid="3">
                                            <p:txEl>
                                              <p:pRg st="0" end="0"/>
                                            </p:txEl>
                                          </p:spTgt>
                                        </p:tgtEl>
                                      </p:cBhvr>
                                      <p:to x="100000" y="100000"/>
                                    </p:animScale>
                                    <p:animScale>
                                      <p:cBhvr>
                                        <p:cTn id="26" dur="26">
                                          <p:stCondLst>
                                            <p:cond delay="1808"/>
                                          </p:stCondLst>
                                        </p:cTn>
                                        <p:tgtEl>
                                          <p:spTgt spid="3">
                                            <p:txEl>
                                              <p:pRg st="0" end="0"/>
                                            </p:txEl>
                                          </p:spTgt>
                                        </p:tgtEl>
                                      </p:cBhvr>
                                      <p:to x="100000" y="95000"/>
                                    </p:animScale>
                                    <p:animScale>
                                      <p:cBhvr>
                                        <p:cTn id="27" dur="166" decel="50000">
                                          <p:stCondLst>
                                            <p:cond delay="1834"/>
                                          </p:stCondLst>
                                        </p:cTn>
                                        <p:tgtEl>
                                          <p:spTgt spid="3">
                                            <p:txEl>
                                              <p:pRg st="0" end="0"/>
                                            </p:txEl>
                                          </p:spTgt>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nodeType="clickEffect">
                                  <p:stCondLst>
                                    <p:cond delay="0"/>
                                  </p:stCondLst>
                                  <p:childTnLst>
                                    <p:set>
                                      <p:cBhvr>
                                        <p:cTn id="31" dur="1" fill="hold">
                                          <p:stCondLst>
                                            <p:cond delay="0"/>
                                          </p:stCondLst>
                                        </p:cTn>
                                        <p:tgtEl>
                                          <p:spTgt spid="3">
                                            <p:txEl>
                                              <p:pRg st="1" end="1"/>
                                            </p:txEl>
                                          </p:spTgt>
                                        </p:tgtEl>
                                        <p:attrNameLst>
                                          <p:attrName>style.visibility</p:attrName>
                                        </p:attrNameLst>
                                      </p:cBhvr>
                                      <p:to>
                                        <p:strVal val="visible"/>
                                      </p:to>
                                    </p:set>
                                    <p:animEffect transition="in" filter="strips(downLeft)">
                                      <p:cBhvr>
                                        <p:cTn id="32" dur="500"/>
                                        <p:tgtEl>
                                          <p:spTgt spid="3">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6" presetClass="entr" presetSubtype="0" fill="hold" nodeType="click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animEffect transition="in" filter="wipe(down)">
                                      <p:cBhvr>
                                        <p:cTn id="37" dur="580">
                                          <p:stCondLst>
                                            <p:cond delay="0"/>
                                          </p:stCondLst>
                                        </p:cTn>
                                        <p:tgtEl>
                                          <p:spTgt spid="3">
                                            <p:txEl>
                                              <p:pRg st="2" end="2"/>
                                            </p:txEl>
                                          </p:spTgt>
                                        </p:tgtEl>
                                      </p:cBhvr>
                                    </p:animEffect>
                                    <p:anim calcmode="lin" valueType="num">
                                      <p:cBhvr>
                                        <p:cTn id="38"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43" dur="26">
                                          <p:stCondLst>
                                            <p:cond delay="650"/>
                                          </p:stCondLst>
                                        </p:cTn>
                                        <p:tgtEl>
                                          <p:spTgt spid="3">
                                            <p:txEl>
                                              <p:pRg st="2" end="2"/>
                                            </p:txEl>
                                          </p:spTgt>
                                        </p:tgtEl>
                                      </p:cBhvr>
                                      <p:to x="100000" y="60000"/>
                                    </p:animScale>
                                    <p:animScale>
                                      <p:cBhvr>
                                        <p:cTn id="44" dur="166" decel="50000">
                                          <p:stCondLst>
                                            <p:cond delay="676"/>
                                          </p:stCondLst>
                                        </p:cTn>
                                        <p:tgtEl>
                                          <p:spTgt spid="3">
                                            <p:txEl>
                                              <p:pRg st="2" end="2"/>
                                            </p:txEl>
                                          </p:spTgt>
                                        </p:tgtEl>
                                      </p:cBhvr>
                                      <p:to x="100000" y="100000"/>
                                    </p:animScale>
                                    <p:animScale>
                                      <p:cBhvr>
                                        <p:cTn id="45" dur="26">
                                          <p:stCondLst>
                                            <p:cond delay="1312"/>
                                          </p:stCondLst>
                                        </p:cTn>
                                        <p:tgtEl>
                                          <p:spTgt spid="3">
                                            <p:txEl>
                                              <p:pRg st="2" end="2"/>
                                            </p:txEl>
                                          </p:spTgt>
                                        </p:tgtEl>
                                      </p:cBhvr>
                                      <p:to x="100000" y="80000"/>
                                    </p:animScale>
                                    <p:animScale>
                                      <p:cBhvr>
                                        <p:cTn id="46" dur="166" decel="50000">
                                          <p:stCondLst>
                                            <p:cond delay="1338"/>
                                          </p:stCondLst>
                                        </p:cTn>
                                        <p:tgtEl>
                                          <p:spTgt spid="3">
                                            <p:txEl>
                                              <p:pRg st="2" end="2"/>
                                            </p:txEl>
                                          </p:spTgt>
                                        </p:tgtEl>
                                      </p:cBhvr>
                                      <p:to x="100000" y="100000"/>
                                    </p:animScale>
                                    <p:animScale>
                                      <p:cBhvr>
                                        <p:cTn id="47" dur="26">
                                          <p:stCondLst>
                                            <p:cond delay="1642"/>
                                          </p:stCondLst>
                                        </p:cTn>
                                        <p:tgtEl>
                                          <p:spTgt spid="3">
                                            <p:txEl>
                                              <p:pRg st="2" end="2"/>
                                            </p:txEl>
                                          </p:spTgt>
                                        </p:tgtEl>
                                      </p:cBhvr>
                                      <p:to x="100000" y="90000"/>
                                    </p:animScale>
                                    <p:animScale>
                                      <p:cBhvr>
                                        <p:cTn id="48" dur="166" decel="50000">
                                          <p:stCondLst>
                                            <p:cond delay="1668"/>
                                          </p:stCondLst>
                                        </p:cTn>
                                        <p:tgtEl>
                                          <p:spTgt spid="3">
                                            <p:txEl>
                                              <p:pRg st="2" end="2"/>
                                            </p:txEl>
                                          </p:spTgt>
                                        </p:tgtEl>
                                      </p:cBhvr>
                                      <p:to x="100000" y="100000"/>
                                    </p:animScale>
                                    <p:animScale>
                                      <p:cBhvr>
                                        <p:cTn id="49" dur="26">
                                          <p:stCondLst>
                                            <p:cond delay="1808"/>
                                          </p:stCondLst>
                                        </p:cTn>
                                        <p:tgtEl>
                                          <p:spTgt spid="3">
                                            <p:txEl>
                                              <p:pRg st="2" end="2"/>
                                            </p:txEl>
                                          </p:spTgt>
                                        </p:tgtEl>
                                      </p:cBhvr>
                                      <p:to x="100000" y="95000"/>
                                    </p:animScale>
                                    <p:animScale>
                                      <p:cBhvr>
                                        <p:cTn id="50" dur="166" decel="50000">
                                          <p:stCondLst>
                                            <p:cond delay="1834"/>
                                          </p:stCondLst>
                                        </p:cTn>
                                        <p:tgtEl>
                                          <p:spTgt spid="3">
                                            <p:txEl>
                                              <p:pRg st="2" end="2"/>
                                            </p:txEl>
                                          </p:spTgt>
                                        </p:tgtEl>
                                      </p:cBhvr>
                                      <p:to x="100000" y="100000"/>
                                    </p:animScale>
                                  </p:childTnLst>
                                </p:cTn>
                              </p:par>
                            </p:childTnLst>
                          </p:cTn>
                        </p:par>
                      </p:childTnLst>
                    </p:cTn>
                  </p:par>
                  <p:par>
                    <p:cTn id="51" fill="hold">
                      <p:stCondLst>
                        <p:cond delay="indefinite"/>
                      </p:stCondLst>
                      <p:childTnLst>
                        <p:par>
                          <p:cTn id="52" fill="hold">
                            <p:stCondLst>
                              <p:cond delay="0"/>
                            </p:stCondLst>
                            <p:childTnLst>
                              <p:par>
                                <p:cTn id="53" presetID="18" presetClass="entr" presetSubtype="12" fill="hold" nodeType="clickEffect">
                                  <p:stCondLst>
                                    <p:cond delay="0"/>
                                  </p:stCondLst>
                                  <p:childTnLst>
                                    <p:set>
                                      <p:cBhvr>
                                        <p:cTn id="54" dur="1" fill="hold">
                                          <p:stCondLst>
                                            <p:cond delay="0"/>
                                          </p:stCondLst>
                                        </p:cTn>
                                        <p:tgtEl>
                                          <p:spTgt spid="3">
                                            <p:txEl>
                                              <p:pRg st="3" end="3"/>
                                            </p:txEl>
                                          </p:spTgt>
                                        </p:tgtEl>
                                        <p:attrNameLst>
                                          <p:attrName>style.visibility</p:attrName>
                                        </p:attrNameLst>
                                      </p:cBhvr>
                                      <p:to>
                                        <p:strVal val="visible"/>
                                      </p:to>
                                    </p:set>
                                    <p:animEffect transition="in" filter="strips(downLeft)">
                                      <p:cBhvr>
                                        <p:cTn id="55" dur="500"/>
                                        <p:tgtEl>
                                          <p:spTgt spid="3">
                                            <p:txEl>
                                              <p:pRg st="3" end="3"/>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6" presetClass="entr" presetSubtype="0" fill="hold" nodeType="clickEffect">
                                  <p:stCondLst>
                                    <p:cond delay="0"/>
                                  </p:stCondLst>
                                  <p:childTnLst>
                                    <p:set>
                                      <p:cBhvr>
                                        <p:cTn id="59" dur="1" fill="hold">
                                          <p:stCondLst>
                                            <p:cond delay="0"/>
                                          </p:stCondLst>
                                        </p:cTn>
                                        <p:tgtEl>
                                          <p:spTgt spid="3">
                                            <p:txEl>
                                              <p:pRg st="4" end="4"/>
                                            </p:txEl>
                                          </p:spTgt>
                                        </p:tgtEl>
                                        <p:attrNameLst>
                                          <p:attrName>style.visibility</p:attrName>
                                        </p:attrNameLst>
                                      </p:cBhvr>
                                      <p:to>
                                        <p:strVal val="visible"/>
                                      </p:to>
                                    </p:set>
                                    <p:animEffect transition="in" filter="wipe(down)">
                                      <p:cBhvr>
                                        <p:cTn id="60" dur="580">
                                          <p:stCondLst>
                                            <p:cond delay="0"/>
                                          </p:stCondLst>
                                        </p:cTn>
                                        <p:tgtEl>
                                          <p:spTgt spid="3">
                                            <p:txEl>
                                              <p:pRg st="4" end="4"/>
                                            </p:txEl>
                                          </p:spTgt>
                                        </p:tgtEl>
                                      </p:cBhvr>
                                    </p:animEffect>
                                    <p:anim calcmode="lin" valueType="num">
                                      <p:cBhvr>
                                        <p:cTn id="61"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62"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63"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64"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65"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66" dur="26">
                                          <p:stCondLst>
                                            <p:cond delay="650"/>
                                          </p:stCondLst>
                                        </p:cTn>
                                        <p:tgtEl>
                                          <p:spTgt spid="3">
                                            <p:txEl>
                                              <p:pRg st="4" end="4"/>
                                            </p:txEl>
                                          </p:spTgt>
                                        </p:tgtEl>
                                      </p:cBhvr>
                                      <p:to x="100000" y="60000"/>
                                    </p:animScale>
                                    <p:animScale>
                                      <p:cBhvr>
                                        <p:cTn id="67" dur="166" decel="50000">
                                          <p:stCondLst>
                                            <p:cond delay="676"/>
                                          </p:stCondLst>
                                        </p:cTn>
                                        <p:tgtEl>
                                          <p:spTgt spid="3">
                                            <p:txEl>
                                              <p:pRg st="4" end="4"/>
                                            </p:txEl>
                                          </p:spTgt>
                                        </p:tgtEl>
                                      </p:cBhvr>
                                      <p:to x="100000" y="100000"/>
                                    </p:animScale>
                                    <p:animScale>
                                      <p:cBhvr>
                                        <p:cTn id="68" dur="26">
                                          <p:stCondLst>
                                            <p:cond delay="1312"/>
                                          </p:stCondLst>
                                        </p:cTn>
                                        <p:tgtEl>
                                          <p:spTgt spid="3">
                                            <p:txEl>
                                              <p:pRg st="4" end="4"/>
                                            </p:txEl>
                                          </p:spTgt>
                                        </p:tgtEl>
                                      </p:cBhvr>
                                      <p:to x="100000" y="80000"/>
                                    </p:animScale>
                                    <p:animScale>
                                      <p:cBhvr>
                                        <p:cTn id="69" dur="166" decel="50000">
                                          <p:stCondLst>
                                            <p:cond delay="1338"/>
                                          </p:stCondLst>
                                        </p:cTn>
                                        <p:tgtEl>
                                          <p:spTgt spid="3">
                                            <p:txEl>
                                              <p:pRg st="4" end="4"/>
                                            </p:txEl>
                                          </p:spTgt>
                                        </p:tgtEl>
                                      </p:cBhvr>
                                      <p:to x="100000" y="100000"/>
                                    </p:animScale>
                                    <p:animScale>
                                      <p:cBhvr>
                                        <p:cTn id="70" dur="26">
                                          <p:stCondLst>
                                            <p:cond delay="1642"/>
                                          </p:stCondLst>
                                        </p:cTn>
                                        <p:tgtEl>
                                          <p:spTgt spid="3">
                                            <p:txEl>
                                              <p:pRg st="4" end="4"/>
                                            </p:txEl>
                                          </p:spTgt>
                                        </p:tgtEl>
                                      </p:cBhvr>
                                      <p:to x="100000" y="90000"/>
                                    </p:animScale>
                                    <p:animScale>
                                      <p:cBhvr>
                                        <p:cTn id="71" dur="166" decel="50000">
                                          <p:stCondLst>
                                            <p:cond delay="1668"/>
                                          </p:stCondLst>
                                        </p:cTn>
                                        <p:tgtEl>
                                          <p:spTgt spid="3">
                                            <p:txEl>
                                              <p:pRg st="4" end="4"/>
                                            </p:txEl>
                                          </p:spTgt>
                                        </p:tgtEl>
                                      </p:cBhvr>
                                      <p:to x="100000" y="100000"/>
                                    </p:animScale>
                                    <p:animScale>
                                      <p:cBhvr>
                                        <p:cTn id="72" dur="26">
                                          <p:stCondLst>
                                            <p:cond delay="1808"/>
                                          </p:stCondLst>
                                        </p:cTn>
                                        <p:tgtEl>
                                          <p:spTgt spid="3">
                                            <p:txEl>
                                              <p:pRg st="4" end="4"/>
                                            </p:txEl>
                                          </p:spTgt>
                                        </p:tgtEl>
                                      </p:cBhvr>
                                      <p:to x="100000" y="95000"/>
                                    </p:animScale>
                                    <p:animScale>
                                      <p:cBhvr>
                                        <p:cTn id="73" dur="166" decel="50000">
                                          <p:stCondLst>
                                            <p:cond delay="1834"/>
                                          </p:stCondLst>
                                        </p:cTn>
                                        <p:tgtEl>
                                          <p:spTgt spid="3">
                                            <p:txEl>
                                              <p:pRg st="4" end="4"/>
                                            </p:txEl>
                                          </p:spTgt>
                                        </p:tgtEl>
                                      </p:cBhvr>
                                      <p:to x="100000" y="100000"/>
                                    </p:animScale>
                                  </p:childTnLst>
                                </p:cTn>
                              </p:par>
                            </p:childTnLst>
                          </p:cTn>
                        </p:par>
                      </p:childTnLst>
                    </p:cTn>
                  </p:par>
                  <p:par>
                    <p:cTn id="74" fill="hold">
                      <p:stCondLst>
                        <p:cond delay="indefinite"/>
                      </p:stCondLst>
                      <p:childTnLst>
                        <p:par>
                          <p:cTn id="75" fill="hold">
                            <p:stCondLst>
                              <p:cond delay="0"/>
                            </p:stCondLst>
                            <p:childTnLst>
                              <p:par>
                                <p:cTn id="76" presetID="18" presetClass="entr" presetSubtype="12" fill="hold" nodeType="clickEffect">
                                  <p:stCondLst>
                                    <p:cond delay="0"/>
                                  </p:stCondLst>
                                  <p:childTnLst>
                                    <p:set>
                                      <p:cBhvr>
                                        <p:cTn id="77" dur="1" fill="hold">
                                          <p:stCondLst>
                                            <p:cond delay="0"/>
                                          </p:stCondLst>
                                        </p:cTn>
                                        <p:tgtEl>
                                          <p:spTgt spid="3">
                                            <p:txEl>
                                              <p:pRg st="5" end="5"/>
                                            </p:txEl>
                                          </p:spTgt>
                                        </p:tgtEl>
                                        <p:attrNameLst>
                                          <p:attrName>style.visibility</p:attrName>
                                        </p:attrNameLst>
                                      </p:cBhvr>
                                      <p:to>
                                        <p:strVal val="visible"/>
                                      </p:to>
                                    </p:set>
                                    <p:animEffect transition="in" filter="strips(downLeft)">
                                      <p:cBhvr>
                                        <p:cTn id="78" dur="500"/>
                                        <p:tgtEl>
                                          <p:spTgt spid="3">
                                            <p:txEl>
                                              <p:pRg st="5" end="5"/>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26" presetClass="entr" presetSubtype="0" fill="hold" nodeType="clickEffect">
                                  <p:stCondLst>
                                    <p:cond delay="0"/>
                                  </p:stCondLst>
                                  <p:childTnLst>
                                    <p:set>
                                      <p:cBhvr>
                                        <p:cTn id="82" dur="1" fill="hold">
                                          <p:stCondLst>
                                            <p:cond delay="0"/>
                                          </p:stCondLst>
                                        </p:cTn>
                                        <p:tgtEl>
                                          <p:spTgt spid="7">
                                            <p:txEl>
                                              <p:pRg st="1" end="1"/>
                                            </p:txEl>
                                          </p:spTgt>
                                        </p:tgtEl>
                                        <p:attrNameLst>
                                          <p:attrName>style.visibility</p:attrName>
                                        </p:attrNameLst>
                                      </p:cBhvr>
                                      <p:to>
                                        <p:strVal val="visible"/>
                                      </p:to>
                                    </p:set>
                                    <p:animEffect transition="in" filter="wipe(down)">
                                      <p:cBhvr>
                                        <p:cTn id="83" dur="580">
                                          <p:stCondLst>
                                            <p:cond delay="0"/>
                                          </p:stCondLst>
                                        </p:cTn>
                                        <p:tgtEl>
                                          <p:spTgt spid="7">
                                            <p:txEl>
                                              <p:pRg st="1" end="1"/>
                                            </p:txEl>
                                          </p:spTgt>
                                        </p:tgtEl>
                                      </p:cBhvr>
                                    </p:animEffect>
                                    <p:anim calcmode="lin" valueType="num">
                                      <p:cBhvr>
                                        <p:cTn id="84" dur="1822" tmFilter="0,0; 0.14,0.36; 0.43,0.73; 0.71,0.91; 1.0,1.0">
                                          <p:stCondLst>
                                            <p:cond delay="0"/>
                                          </p:stCondLst>
                                        </p:cTn>
                                        <p:tgtEl>
                                          <p:spTgt spid="7">
                                            <p:txEl>
                                              <p:pRg st="1" end="1"/>
                                            </p:txEl>
                                          </p:spTgt>
                                        </p:tgtEl>
                                        <p:attrNameLst>
                                          <p:attrName>ppt_x</p:attrName>
                                        </p:attrNameLst>
                                      </p:cBhvr>
                                      <p:tavLst>
                                        <p:tav tm="0">
                                          <p:val>
                                            <p:strVal val="#ppt_x-0.25"/>
                                          </p:val>
                                        </p:tav>
                                        <p:tav tm="100000">
                                          <p:val>
                                            <p:strVal val="#ppt_x"/>
                                          </p:val>
                                        </p:tav>
                                      </p:tavLst>
                                    </p:anim>
                                    <p:anim calcmode="lin" valueType="num">
                                      <p:cBhvr>
                                        <p:cTn id="85" dur="664" tmFilter="0.0,0.0; 0.25,0.07; 0.50,0.2; 0.75,0.467; 1.0,1.0">
                                          <p:stCondLst>
                                            <p:cond delay="0"/>
                                          </p:stCondLst>
                                        </p:cTn>
                                        <p:tgtEl>
                                          <p:spTgt spid="7">
                                            <p:txEl>
                                              <p:pRg st="1" end="1"/>
                                            </p:txEl>
                                          </p:spTgt>
                                        </p:tgtEl>
                                        <p:attrNameLst>
                                          <p:attrName>ppt_y</p:attrName>
                                        </p:attrNameLst>
                                      </p:cBhvr>
                                      <p:tavLst>
                                        <p:tav tm="0" fmla="#ppt_y-sin(pi*$)/3">
                                          <p:val>
                                            <p:fltVal val="0.5"/>
                                          </p:val>
                                        </p:tav>
                                        <p:tav tm="100000">
                                          <p:val>
                                            <p:fltVal val="1"/>
                                          </p:val>
                                        </p:tav>
                                      </p:tavLst>
                                    </p:anim>
                                    <p:anim calcmode="lin" valueType="num">
                                      <p:cBhvr>
                                        <p:cTn id="86" dur="664" tmFilter="0, 0; 0.125,0.2665; 0.25,0.4; 0.375,0.465; 0.5,0.5;  0.625,0.535; 0.75,0.6; 0.875,0.7335; 1,1">
                                          <p:stCondLst>
                                            <p:cond delay="664"/>
                                          </p:stCondLst>
                                        </p:cTn>
                                        <p:tgtEl>
                                          <p:spTgt spid="7">
                                            <p:txEl>
                                              <p:pRg st="1" end="1"/>
                                            </p:txEl>
                                          </p:spTgt>
                                        </p:tgtEl>
                                        <p:attrNameLst>
                                          <p:attrName>ppt_y</p:attrName>
                                        </p:attrNameLst>
                                      </p:cBhvr>
                                      <p:tavLst>
                                        <p:tav tm="0" fmla="#ppt_y-sin(pi*$)/9">
                                          <p:val>
                                            <p:fltVal val="0"/>
                                          </p:val>
                                        </p:tav>
                                        <p:tav tm="100000">
                                          <p:val>
                                            <p:fltVal val="1"/>
                                          </p:val>
                                        </p:tav>
                                      </p:tavLst>
                                    </p:anim>
                                    <p:anim calcmode="lin" valueType="num">
                                      <p:cBhvr>
                                        <p:cTn id="87" dur="332" tmFilter="0, 0; 0.125,0.2665; 0.25,0.4; 0.375,0.465; 0.5,0.5;  0.625,0.535; 0.75,0.6; 0.875,0.7335; 1,1">
                                          <p:stCondLst>
                                            <p:cond delay="1324"/>
                                          </p:stCondLst>
                                        </p:cTn>
                                        <p:tgtEl>
                                          <p:spTgt spid="7">
                                            <p:txEl>
                                              <p:pRg st="1" end="1"/>
                                            </p:txEl>
                                          </p:spTgt>
                                        </p:tgtEl>
                                        <p:attrNameLst>
                                          <p:attrName>ppt_y</p:attrName>
                                        </p:attrNameLst>
                                      </p:cBhvr>
                                      <p:tavLst>
                                        <p:tav tm="0" fmla="#ppt_y-sin(pi*$)/27">
                                          <p:val>
                                            <p:fltVal val="0"/>
                                          </p:val>
                                        </p:tav>
                                        <p:tav tm="100000">
                                          <p:val>
                                            <p:fltVal val="1"/>
                                          </p:val>
                                        </p:tav>
                                      </p:tavLst>
                                    </p:anim>
                                    <p:anim calcmode="lin" valueType="num">
                                      <p:cBhvr>
                                        <p:cTn id="88" dur="164" tmFilter="0, 0; 0.125,0.2665; 0.25,0.4; 0.375,0.465; 0.5,0.5;  0.625,0.535; 0.75,0.6; 0.875,0.7335; 1,1">
                                          <p:stCondLst>
                                            <p:cond delay="1656"/>
                                          </p:stCondLst>
                                        </p:cTn>
                                        <p:tgtEl>
                                          <p:spTgt spid="7">
                                            <p:txEl>
                                              <p:pRg st="1" end="1"/>
                                            </p:txEl>
                                          </p:spTgt>
                                        </p:tgtEl>
                                        <p:attrNameLst>
                                          <p:attrName>ppt_y</p:attrName>
                                        </p:attrNameLst>
                                      </p:cBhvr>
                                      <p:tavLst>
                                        <p:tav tm="0" fmla="#ppt_y-sin(pi*$)/81">
                                          <p:val>
                                            <p:fltVal val="0"/>
                                          </p:val>
                                        </p:tav>
                                        <p:tav tm="100000">
                                          <p:val>
                                            <p:fltVal val="1"/>
                                          </p:val>
                                        </p:tav>
                                      </p:tavLst>
                                    </p:anim>
                                    <p:animScale>
                                      <p:cBhvr>
                                        <p:cTn id="89" dur="26">
                                          <p:stCondLst>
                                            <p:cond delay="650"/>
                                          </p:stCondLst>
                                        </p:cTn>
                                        <p:tgtEl>
                                          <p:spTgt spid="7">
                                            <p:txEl>
                                              <p:pRg st="1" end="1"/>
                                            </p:txEl>
                                          </p:spTgt>
                                        </p:tgtEl>
                                      </p:cBhvr>
                                      <p:to x="100000" y="60000"/>
                                    </p:animScale>
                                    <p:animScale>
                                      <p:cBhvr>
                                        <p:cTn id="90" dur="166" decel="50000">
                                          <p:stCondLst>
                                            <p:cond delay="676"/>
                                          </p:stCondLst>
                                        </p:cTn>
                                        <p:tgtEl>
                                          <p:spTgt spid="7">
                                            <p:txEl>
                                              <p:pRg st="1" end="1"/>
                                            </p:txEl>
                                          </p:spTgt>
                                        </p:tgtEl>
                                      </p:cBhvr>
                                      <p:to x="100000" y="100000"/>
                                    </p:animScale>
                                    <p:animScale>
                                      <p:cBhvr>
                                        <p:cTn id="91" dur="26">
                                          <p:stCondLst>
                                            <p:cond delay="1312"/>
                                          </p:stCondLst>
                                        </p:cTn>
                                        <p:tgtEl>
                                          <p:spTgt spid="7">
                                            <p:txEl>
                                              <p:pRg st="1" end="1"/>
                                            </p:txEl>
                                          </p:spTgt>
                                        </p:tgtEl>
                                      </p:cBhvr>
                                      <p:to x="100000" y="80000"/>
                                    </p:animScale>
                                    <p:animScale>
                                      <p:cBhvr>
                                        <p:cTn id="92" dur="166" decel="50000">
                                          <p:stCondLst>
                                            <p:cond delay="1338"/>
                                          </p:stCondLst>
                                        </p:cTn>
                                        <p:tgtEl>
                                          <p:spTgt spid="7">
                                            <p:txEl>
                                              <p:pRg st="1" end="1"/>
                                            </p:txEl>
                                          </p:spTgt>
                                        </p:tgtEl>
                                      </p:cBhvr>
                                      <p:to x="100000" y="100000"/>
                                    </p:animScale>
                                    <p:animScale>
                                      <p:cBhvr>
                                        <p:cTn id="93" dur="26">
                                          <p:stCondLst>
                                            <p:cond delay="1642"/>
                                          </p:stCondLst>
                                        </p:cTn>
                                        <p:tgtEl>
                                          <p:spTgt spid="7">
                                            <p:txEl>
                                              <p:pRg st="1" end="1"/>
                                            </p:txEl>
                                          </p:spTgt>
                                        </p:tgtEl>
                                      </p:cBhvr>
                                      <p:to x="100000" y="90000"/>
                                    </p:animScale>
                                    <p:animScale>
                                      <p:cBhvr>
                                        <p:cTn id="94" dur="166" decel="50000">
                                          <p:stCondLst>
                                            <p:cond delay="1668"/>
                                          </p:stCondLst>
                                        </p:cTn>
                                        <p:tgtEl>
                                          <p:spTgt spid="7">
                                            <p:txEl>
                                              <p:pRg st="1" end="1"/>
                                            </p:txEl>
                                          </p:spTgt>
                                        </p:tgtEl>
                                      </p:cBhvr>
                                      <p:to x="100000" y="100000"/>
                                    </p:animScale>
                                    <p:animScale>
                                      <p:cBhvr>
                                        <p:cTn id="95" dur="26">
                                          <p:stCondLst>
                                            <p:cond delay="1808"/>
                                          </p:stCondLst>
                                        </p:cTn>
                                        <p:tgtEl>
                                          <p:spTgt spid="7">
                                            <p:txEl>
                                              <p:pRg st="1" end="1"/>
                                            </p:txEl>
                                          </p:spTgt>
                                        </p:tgtEl>
                                      </p:cBhvr>
                                      <p:to x="100000" y="95000"/>
                                    </p:animScale>
                                    <p:animScale>
                                      <p:cBhvr>
                                        <p:cTn id="96" dur="166" decel="50000">
                                          <p:stCondLst>
                                            <p:cond delay="1834"/>
                                          </p:stCondLst>
                                        </p:cTn>
                                        <p:tgtEl>
                                          <p:spTgt spid="7">
                                            <p:txEl>
                                              <p:pRg st="1" end="1"/>
                                            </p:txEl>
                                          </p:spTgt>
                                        </p:tgtEl>
                                      </p:cBhvr>
                                      <p:to x="100000" y="100000"/>
                                    </p:animScale>
                                  </p:childTnLst>
                                </p:cTn>
                              </p:par>
                            </p:childTnLst>
                          </p:cTn>
                        </p:par>
                      </p:childTnLst>
                    </p:cTn>
                  </p:par>
                  <p:par>
                    <p:cTn id="97" fill="hold">
                      <p:stCondLst>
                        <p:cond delay="indefinite"/>
                      </p:stCondLst>
                      <p:childTnLst>
                        <p:par>
                          <p:cTn id="98" fill="hold">
                            <p:stCondLst>
                              <p:cond delay="0"/>
                            </p:stCondLst>
                            <p:childTnLst>
                              <p:par>
                                <p:cTn id="99" presetID="18" presetClass="entr" presetSubtype="12" fill="hold" nodeType="clickEffect">
                                  <p:stCondLst>
                                    <p:cond delay="0"/>
                                  </p:stCondLst>
                                  <p:childTnLst>
                                    <p:set>
                                      <p:cBhvr>
                                        <p:cTn id="100" dur="1" fill="hold">
                                          <p:stCondLst>
                                            <p:cond delay="0"/>
                                          </p:stCondLst>
                                        </p:cTn>
                                        <p:tgtEl>
                                          <p:spTgt spid="7">
                                            <p:txEl>
                                              <p:pRg st="2" end="2"/>
                                            </p:txEl>
                                          </p:spTgt>
                                        </p:tgtEl>
                                        <p:attrNameLst>
                                          <p:attrName>style.visibility</p:attrName>
                                        </p:attrNameLst>
                                      </p:cBhvr>
                                      <p:to>
                                        <p:strVal val="visible"/>
                                      </p:to>
                                    </p:set>
                                    <p:animEffect transition="in" filter="strips(downLeft)">
                                      <p:cBhvr>
                                        <p:cTn id="101"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C980E151-1992-4367-A291-E48D619FB2F4}"/>
              </a:ext>
            </a:extLst>
          </p:cNvPr>
          <p:cNvPicPr>
            <a:picLocks noChangeAspect="1"/>
          </p:cNvPicPr>
          <p:nvPr/>
        </p:nvPicPr>
        <p:blipFill>
          <a:blip r:embed="rId2"/>
          <a:stretch>
            <a:fillRect/>
          </a:stretch>
        </p:blipFill>
        <p:spPr>
          <a:xfrm>
            <a:off x="0" y="1"/>
            <a:ext cx="9144000" cy="6857999"/>
          </a:xfrm>
          <a:prstGeom prst="rect">
            <a:avLst/>
          </a:prstGeom>
        </p:spPr>
      </p:pic>
      <p:sp>
        <p:nvSpPr>
          <p:cNvPr id="3" name="Marcador de contenido 2">
            <a:extLst>
              <a:ext uri="{FF2B5EF4-FFF2-40B4-BE49-F238E27FC236}">
                <a16:creationId xmlns:a16="http://schemas.microsoft.com/office/drawing/2014/main" id="{6611757C-83F1-4C9C-B18B-901588793BEC}"/>
              </a:ext>
            </a:extLst>
          </p:cNvPr>
          <p:cNvSpPr>
            <a:spLocks noGrp="1"/>
          </p:cNvSpPr>
          <p:nvPr>
            <p:ph idx="1"/>
          </p:nvPr>
        </p:nvSpPr>
        <p:spPr>
          <a:xfrm>
            <a:off x="4359965" y="1437861"/>
            <a:ext cx="4784035" cy="5420139"/>
          </a:xfrm>
        </p:spPr>
        <p:txBody>
          <a:bodyPr>
            <a:normAutofit/>
          </a:bodyPr>
          <a:lstStyle/>
          <a:p>
            <a:pPr algn="ctr"/>
            <a:r>
              <a:rPr lang="es-ES" b="1" u="sng" dirty="0">
                <a:solidFill>
                  <a:srgbClr val="FF0000"/>
                </a:solidFill>
              </a:rPr>
              <a:t>II Timoteo.1:12. </a:t>
            </a:r>
          </a:p>
          <a:p>
            <a:r>
              <a:rPr lang="es-ES" b="1" dirty="0">
                <a:solidFill>
                  <a:schemeClr val="bg1"/>
                </a:solidFill>
              </a:rPr>
              <a:t>Por lo cual también sufro estas cosas, pero no me avergüenzo; porque yo sé en quién he creído, y estoy convencido de que es poderoso para guardar mi depósito hasta aquel día. </a:t>
            </a:r>
          </a:p>
          <a:p>
            <a:r>
              <a:rPr lang="es-ES" b="1" dirty="0">
                <a:solidFill>
                  <a:schemeClr val="bg1"/>
                </a:solidFill>
              </a:rPr>
              <a:t>Nunca comprometió la verdad para su propio provecho. </a:t>
            </a:r>
          </a:p>
          <a:p>
            <a:pPr algn="ctr"/>
            <a:r>
              <a:rPr lang="es-ES" b="1" u="sng" dirty="0">
                <a:solidFill>
                  <a:srgbClr val="FF0000"/>
                </a:solidFill>
              </a:rPr>
              <a:t>Proverbios.23:23.</a:t>
            </a:r>
          </a:p>
          <a:p>
            <a:endParaRPr lang="es-ES" b="1" dirty="0">
              <a:solidFill>
                <a:schemeClr val="bg1"/>
              </a:solidFill>
            </a:endParaRPr>
          </a:p>
          <a:p>
            <a:endParaRPr lang="es-NI" b="1" dirty="0">
              <a:solidFill>
                <a:schemeClr val="bg1"/>
              </a:solidFill>
            </a:endParaRPr>
          </a:p>
        </p:txBody>
      </p:sp>
      <p:sp>
        <p:nvSpPr>
          <p:cNvPr id="5" name="CuadroTexto 4">
            <a:extLst>
              <a:ext uri="{FF2B5EF4-FFF2-40B4-BE49-F238E27FC236}">
                <a16:creationId xmlns:a16="http://schemas.microsoft.com/office/drawing/2014/main" id="{911B865E-F16D-4499-B031-92FD319265FA}"/>
              </a:ext>
            </a:extLst>
          </p:cNvPr>
          <p:cNvSpPr txBox="1"/>
          <p:nvPr/>
        </p:nvSpPr>
        <p:spPr>
          <a:xfrm>
            <a:off x="-1" y="154129"/>
            <a:ext cx="7964557" cy="646331"/>
          </a:xfrm>
          <a:prstGeom prst="rect">
            <a:avLst/>
          </a:prstGeom>
          <a:noFill/>
        </p:spPr>
        <p:txBody>
          <a:bodyPr wrap="square">
            <a:spAutoFit/>
          </a:bodyPr>
          <a:lstStyle/>
          <a:p>
            <a:pPr algn="ctr"/>
            <a:r>
              <a:rPr lang="es-NI" sz="3600" b="1" dirty="0">
                <a:solidFill>
                  <a:srgbClr val="00B0F0"/>
                </a:solidFill>
                <a:latin typeface="Maiandra GD" panose="020E0502030308020204" pitchFamily="34" charset="0"/>
              </a:rPr>
              <a:t>“</a:t>
            </a:r>
            <a:r>
              <a:rPr lang="es-NI" sz="3600" b="1" u="sng" dirty="0">
                <a:solidFill>
                  <a:srgbClr val="00B0F0"/>
                </a:solidFill>
                <a:latin typeface="Maiandra GD" panose="020E0502030308020204" pitchFamily="34" charset="0"/>
              </a:rPr>
              <a:t>EN CIENCIA O CONOCIMIENTO”. </a:t>
            </a:r>
          </a:p>
        </p:txBody>
      </p:sp>
      <p:sp>
        <p:nvSpPr>
          <p:cNvPr id="7" name="CuadroTexto 6">
            <a:extLst>
              <a:ext uri="{FF2B5EF4-FFF2-40B4-BE49-F238E27FC236}">
                <a16:creationId xmlns:a16="http://schemas.microsoft.com/office/drawing/2014/main" id="{90EA0137-67C8-4794-873F-7E234742D70E}"/>
              </a:ext>
            </a:extLst>
          </p:cNvPr>
          <p:cNvSpPr txBox="1"/>
          <p:nvPr/>
        </p:nvSpPr>
        <p:spPr>
          <a:xfrm>
            <a:off x="-1" y="4792174"/>
            <a:ext cx="4234071" cy="1815882"/>
          </a:xfrm>
          <a:prstGeom prst="rect">
            <a:avLst/>
          </a:prstGeom>
          <a:noFill/>
        </p:spPr>
        <p:txBody>
          <a:bodyPr wrap="square">
            <a:spAutoFit/>
          </a:bodyPr>
          <a:lstStyle/>
          <a:p>
            <a:r>
              <a:rPr lang="es-ES" sz="2800" b="1" dirty="0">
                <a:solidFill>
                  <a:schemeClr val="bg1"/>
                </a:solidFill>
                <a:latin typeface="Maiandra GD" panose="020E0502030308020204" pitchFamily="34" charset="0"/>
              </a:rPr>
              <a:t>Compra la verdad y no la vendas, adquiere sabiduría, instrucción e inteligencia. </a:t>
            </a:r>
            <a:endParaRPr lang="es-NI" sz="2800" b="1" dirty="0">
              <a:solidFill>
                <a:schemeClr val="bg1"/>
              </a:solidFill>
              <a:latin typeface="Maiandra GD" panose="020E0502030308020204" pitchFamily="34" charset="0"/>
            </a:endParaRPr>
          </a:p>
        </p:txBody>
      </p:sp>
      <p:pic>
        <p:nvPicPr>
          <p:cNvPr id="9" name="Imagen 8">
            <a:extLst>
              <a:ext uri="{FF2B5EF4-FFF2-40B4-BE49-F238E27FC236}">
                <a16:creationId xmlns:a16="http://schemas.microsoft.com/office/drawing/2014/main" id="{392F0F6E-5051-4DD4-BA4C-DBC2E2CF3D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954588"/>
            <a:ext cx="4359965" cy="3837586"/>
          </a:xfrm>
          <a:prstGeom prst="rect">
            <a:avLst/>
          </a:prstGeom>
        </p:spPr>
      </p:pic>
    </p:spTree>
    <p:extLst>
      <p:ext uri="{BB962C8B-B14F-4D97-AF65-F5344CB8AC3E}">
        <p14:creationId xmlns:p14="http://schemas.microsoft.com/office/powerpoint/2010/main" val="9585099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down)">
                                      <p:cBhvr>
                                        <p:cTn id="14" dur="580">
                                          <p:stCondLst>
                                            <p:cond delay="0"/>
                                          </p:stCondLst>
                                        </p:cTn>
                                        <p:tgtEl>
                                          <p:spTgt spid="3">
                                            <p:txEl>
                                              <p:pRg st="0" end="0"/>
                                            </p:txEl>
                                          </p:spTgt>
                                        </p:tgtEl>
                                      </p:cBhvr>
                                    </p:animEffect>
                                    <p:anim calcmode="lin" valueType="num">
                                      <p:cBhvr>
                                        <p:cTn id="15"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20" dur="26">
                                          <p:stCondLst>
                                            <p:cond delay="650"/>
                                          </p:stCondLst>
                                        </p:cTn>
                                        <p:tgtEl>
                                          <p:spTgt spid="3">
                                            <p:txEl>
                                              <p:pRg st="0" end="0"/>
                                            </p:txEl>
                                          </p:spTgt>
                                        </p:tgtEl>
                                      </p:cBhvr>
                                      <p:to x="100000" y="60000"/>
                                    </p:animScale>
                                    <p:animScale>
                                      <p:cBhvr>
                                        <p:cTn id="21" dur="166" decel="50000">
                                          <p:stCondLst>
                                            <p:cond delay="676"/>
                                          </p:stCondLst>
                                        </p:cTn>
                                        <p:tgtEl>
                                          <p:spTgt spid="3">
                                            <p:txEl>
                                              <p:pRg st="0" end="0"/>
                                            </p:txEl>
                                          </p:spTgt>
                                        </p:tgtEl>
                                      </p:cBhvr>
                                      <p:to x="100000" y="100000"/>
                                    </p:animScale>
                                    <p:animScale>
                                      <p:cBhvr>
                                        <p:cTn id="22" dur="26">
                                          <p:stCondLst>
                                            <p:cond delay="1312"/>
                                          </p:stCondLst>
                                        </p:cTn>
                                        <p:tgtEl>
                                          <p:spTgt spid="3">
                                            <p:txEl>
                                              <p:pRg st="0" end="0"/>
                                            </p:txEl>
                                          </p:spTgt>
                                        </p:tgtEl>
                                      </p:cBhvr>
                                      <p:to x="100000" y="80000"/>
                                    </p:animScale>
                                    <p:animScale>
                                      <p:cBhvr>
                                        <p:cTn id="23" dur="166" decel="50000">
                                          <p:stCondLst>
                                            <p:cond delay="1338"/>
                                          </p:stCondLst>
                                        </p:cTn>
                                        <p:tgtEl>
                                          <p:spTgt spid="3">
                                            <p:txEl>
                                              <p:pRg st="0" end="0"/>
                                            </p:txEl>
                                          </p:spTgt>
                                        </p:tgtEl>
                                      </p:cBhvr>
                                      <p:to x="100000" y="100000"/>
                                    </p:animScale>
                                    <p:animScale>
                                      <p:cBhvr>
                                        <p:cTn id="24" dur="26">
                                          <p:stCondLst>
                                            <p:cond delay="1642"/>
                                          </p:stCondLst>
                                        </p:cTn>
                                        <p:tgtEl>
                                          <p:spTgt spid="3">
                                            <p:txEl>
                                              <p:pRg st="0" end="0"/>
                                            </p:txEl>
                                          </p:spTgt>
                                        </p:tgtEl>
                                      </p:cBhvr>
                                      <p:to x="100000" y="90000"/>
                                    </p:animScale>
                                    <p:animScale>
                                      <p:cBhvr>
                                        <p:cTn id="25" dur="166" decel="50000">
                                          <p:stCondLst>
                                            <p:cond delay="1668"/>
                                          </p:stCondLst>
                                        </p:cTn>
                                        <p:tgtEl>
                                          <p:spTgt spid="3">
                                            <p:txEl>
                                              <p:pRg st="0" end="0"/>
                                            </p:txEl>
                                          </p:spTgt>
                                        </p:tgtEl>
                                      </p:cBhvr>
                                      <p:to x="100000" y="100000"/>
                                    </p:animScale>
                                    <p:animScale>
                                      <p:cBhvr>
                                        <p:cTn id="26" dur="26">
                                          <p:stCondLst>
                                            <p:cond delay="1808"/>
                                          </p:stCondLst>
                                        </p:cTn>
                                        <p:tgtEl>
                                          <p:spTgt spid="3">
                                            <p:txEl>
                                              <p:pRg st="0" end="0"/>
                                            </p:txEl>
                                          </p:spTgt>
                                        </p:tgtEl>
                                      </p:cBhvr>
                                      <p:to x="100000" y="95000"/>
                                    </p:animScale>
                                    <p:animScale>
                                      <p:cBhvr>
                                        <p:cTn id="27" dur="166" decel="50000">
                                          <p:stCondLst>
                                            <p:cond delay="1834"/>
                                          </p:stCondLst>
                                        </p:cTn>
                                        <p:tgtEl>
                                          <p:spTgt spid="3">
                                            <p:txEl>
                                              <p:pRg st="0" end="0"/>
                                            </p:txEl>
                                          </p:spTgt>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nodeType="clickEffect">
                                  <p:stCondLst>
                                    <p:cond delay="0"/>
                                  </p:stCondLst>
                                  <p:childTnLst>
                                    <p:set>
                                      <p:cBhvr>
                                        <p:cTn id="31" dur="1" fill="hold">
                                          <p:stCondLst>
                                            <p:cond delay="0"/>
                                          </p:stCondLst>
                                        </p:cTn>
                                        <p:tgtEl>
                                          <p:spTgt spid="3">
                                            <p:txEl>
                                              <p:pRg st="1" end="1"/>
                                            </p:txEl>
                                          </p:spTgt>
                                        </p:tgtEl>
                                        <p:attrNameLst>
                                          <p:attrName>style.visibility</p:attrName>
                                        </p:attrNameLst>
                                      </p:cBhvr>
                                      <p:to>
                                        <p:strVal val="visible"/>
                                      </p:to>
                                    </p:set>
                                    <p:animEffect transition="in" filter="strips(downLeft)">
                                      <p:cBhvr>
                                        <p:cTn id="32" dur="500"/>
                                        <p:tgtEl>
                                          <p:spTgt spid="3">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animEffect transition="in" filter="barn(inVertical)">
                                      <p:cBhvr>
                                        <p:cTn id="37" dur="500"/>
                                        <p:tgtEl>
                                          <p:spTgt spid="3">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6" presetClass="entr" presetSubtype="0" fill="hold" nodeType="clickEffect">
                                  <p:stCondLst>
                                    <p:cond delay="0"/>
                                  </p:stCondLst>
                                  <p:childTnLst>
                                    <p:set>
                                      <p:cBhvr>
                                        <p:cTn id="41" dur="1" fill="hold">
                                          <p:stCondLst>
                                            <p:cond delay="0"/>
                                          </p:stCondLst>
                                        </p:cTn>
                                        <p:tgtEl>
                                          <p:spTgt spid="3">
                                            <p:txEl>
                                              <p:pRg st="3" end="3"/>
                                            </p:txEl>
                                          </p:spTgt>
                                        </p:tgtEl>
                                        <p:attrNameLst>
                                          <p:attrName>style.visibility</p:attrName>
                                        </p:attrNameLst>
                                      </p:cBhvr>
                                      <p:to>
                                        <p:strVal val="visible"/>
                                      </p:to>
                                    </p:set>
                                    <p:animEffect transition="in" filter="wipe(down)">
                                      <p:cBhvr>
                                        <p:cTn id="42" dur="580">
                                          <p:stCondLst>
                                            <p:cond delay="0"/>
                                          </p:stCondLst>
                                        </p:cTn>
                                        <p:tgtEl>
                                          <p:spTgt spid="3">
                                            <p:txEl>
                                              <p:pRg st="3" end="3"/>
                                            </p:txEl>
                                          </p:spTgt>
                                        </p:tgtEl>
                                      </p:cBhvr>
                                    </p:animEffect>
                                    <p:anim calcmode="lin" valueType="num">
                                      <p:cBhvr>
                                        <p:cTn id="43"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48" dur="26">
                                          <p:stCondLst>
                                            <p:cond delay="650"/>
                                          </p:stCondLst>
                                        </p:cTn>
                                        <p:tgtEl>
                                          <p:spTgt spid="3">
                                            <p:txEl>
                                              <p:pRg st="3" end="3"/>
                                            </p:txEl>
                                          </p:spTgt>
                                        </p:tgtEl>
                                      </p:cBhvr>
                                      <p:to x="100000" y="60000"/>
                                    </p:animScale>
                                    <p:animScale>
                                      <p:cBhvr>
                                        <p:cTn id="49" dur="166" decel="50000">
                                          <p:stCondLst>
                                            <p:cond delay="676"/>
                                          </p:stCondLst>
                                        </p:cTn>
                                        <p:tgtEl>
                                          <p:spTgt spid="3">
                                            <p:txEl>
                                              <p:pRg st="3" end="3"/>
                                            </p:txEl>
                                          </p:spTgt>
                                        </p:tgtEl>
                                      </p:cBhvr>
                                      <p:to x="100000" y="100000"/>
                                    </p:animScale>
                                    <p:animScale>
                                      <p:cBhvr>
                                        <p:cTn id="50" dur="26">
                                          <p:stCondLst>
                                            <p:cond delay="1312"/>
                                          </p:stCondLst>
                                        </p:cTn>
                                        <p:tgtEl>
                                          <p:spTgt spid="3">
                                            <p:txEl>
                                              <p:pRg st="3" end="3"/>
                                            </p:txEl>
                                          </p:spTgt>
                                        </p:tgtEl>
                                      </p:cBhvr>
                                      <p:to x="100000" y="80000"/>
                                    </p:animScale>
                                    <p:animScale>
                                      <p:cBhvr>
                                        <p:cTn id="51" dur="166" decel="50000">
                                          <p:stCondLst>
                                            <p:cond delay="1338"/>
                                          </p:stCondLst>
                                        </p:cTn>
                                        <p:tgtEl>
                                          <p:spTgt spid="3">
                                            <p:txEl>
                                              <p:pRg st="3" end="3"/>
                                            </p:txEl>
                                          </p:spTgt>
                                        </p:tgtEl>
                                      </p:cBhvr>
                                      <p:to x="100000" y="100000"/>
                                    </p:animScale>
                                    <p:animScale>
                                      <p:cBhvr>
                                        <p:cTn id="52" dur="26">
                                          <p:stCondLst>
                                            <p:cond delay="1642"/>
                                          </p:stCondLst>
                                        </p:cTn>
                                        <p:tgtEl>
                                          <p:spTgt spid="3">
                                            <p:txEl>
                                              <p:pRg st="3" end="3"/>
                                            </p:txEl>
                                          </p:spTgt>
                                        </p:tgtEl>
                                      </p:cBhvr>
                                      <p:to x="100000" y="90000"/>
                                    </p:animScale>
                                    <p:animScale>
                                      <p:cBhvr>
                                        <p:cTn id="53" dur="166" decel="50000">
                                          <p:stCondLst>
                                            <p:cond delay="1668"/>
                                          </p:stCondLst>
                                        </p:cTn>
                                        <p:tgtEl>
                                          <p:spTgt spid="3">
                                            <p:txEl>
                                              <p:pRg st="3" end="3"/>
                                            </p:txEl>
                                          </p:spTgt>
                                        </p:tgtEl>
                                      </p:cBhvr>
                                      <p:to x="100000" y="100000"/>
                                    </p:animScale>
                                    <p:animScale>
                                      <p:cBhvr>
                                        <p:cTn id="54" dur="26">
                                          <p:stCondLst>
                                            <p:cond delay="1808"/>
                                          </p:stCondLst>
                                        </p:cTn>
                                        <p:tgtEl>
                                          <p:spTgt spid="3">
                                            <p:txEl>
                                              <p:pRg st="3" end="3"/>
                                            </p:txEl>
                                          </p:spTgt>
                                        </p:tgtEl>
                                      </p:cBhvr>
                                      <p:to x="100000" y="95000"/>
                                    </p:animScale>
                                    <p:animScale>
                                      <p:cBhvr>
                                        <p:cTn id="55" dur="166" decel="50000">
                                          <p:stCondLst>
                                            <p:cond delay="1834"/>
                                          </p:stCondLst>
                                        </p:cTn>
                                        <p:tgtEl>
                                          <p:spTgt spid="3">
                                            <p:txEl>
                                              <p:pRg st="3" end="3"/>
                                            </p:txEl>
                                          </p:spTgt>
                                        </p:tgtEl>
                                      </p:cBhvr>
                                      <p:to x="100000" y="100000"/>
                                    </p:animScale>
                                  </p:childTnLst>
                                </p:cTn>
                              </p:par>
                            </p:childTnLst>
                          </p:cTn>
                        </p:par>
                      </p:childTnLst>
                    </p:cTn>
                  </p:par>
                  <p:par>
                    <p:cTn id="56" fill="hold">
                      <p:stCondLst>
                        <p:cond delay="indefinite"/>
                      </p:stCondLst>
                      <p:childTnLst>
                        <p:par>
                          <p:cTn id="57" fill="hold">
                            <p:stCondLst>
                              <p:cond delay="0"/>
                            </p:stCondLst>
                            <p:childTnLst>
                              <p:par>
                                <p:cTn id="58" presetID="18" presetClass="entr" presetSubtype="12" fill="hold" grpId="0" nodeType="click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strips(downLeft)">
                                      <p:cBhvr>
                                        <p:cTn id="6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C980E151-1992-4367-A291-E48D619FB2F4}"/>
              </a:ext>
            </a:extLst>
          </p:cNvPr>
          <p:cNvPicPr>
            <a:picLocks noChangeAspect="1"/>
          </p:cNvPicPr>
          <p:nvPr/>
        </p:nvPicPr>
        <p:blipFill>
          <a:blip r:embed="rId2"/>
          <a:stretch>
            <a:fillRect/>
          </a:stretch>
        </p:blipFill>
        <p:spPr>
          <a:xfrm>
            <a:off x="0" y="0"/>
            <a:ext cx="9144000" cy="6857999"/>
          </a:xfrm>
          <a:prstGeom prst="rect">
            <a:avLst/>
          </a:prstGeom>
        </p:spPr>
      </p:pic>
      <p:sp>
        <p:nvSpPr>
          <p:cNvPr id="3" name="Marcador de contenido 2">
            <a:extLst>
              <a:ext uri="{FF2B5EF4-FFF2-40B4-BE49-F238E27FC236}">
                <a16:creationId xmlns:a16="http://schemas.microsoft.com/office/drawing/2014/main" id="{6611757C-83F1-4C9C-B18B-901588793BEC}"/>
              </a:ext>
            </a:extLst>
          </p:cNvPr>
          <p:cNvSpPr>
            <a:spLocks noGrp="1"/>
          </p:cNvSpPr>
          <p:nvPr>
            <p:ph idx="1"/>
          </p:nvPr>
        </p:nvSpPr>
        <p:spPr>
          <a:xfrm>
            <a:off x="4572000" y="1060174"/>
            <a:ext cx="4572000" cy="5797825"/>
          </a:xfrm>
        </p:spPr>
        <p:txBody>
          <a:bodyPr>
            <a:normAutofit lnSpcReduction="10000"/>
          </a:bodyPr>
          <a:lstStyle/>
          <a:p>
            <a:r>
              <a:rPr lang="es-ES" b="1" dirty="0">
                <a:solidFill>
                  <a:schemeClr val="bg1"/>
                </a:solidFill>
                <a:latin typeface="Maiandra GD" panose="020E0502030308020204" pitchFamily="34" charset="0"/>
              </a:rPr>
              <a:t>longanimidad, paciencia (</a:t>
            </a:r>
            <a:r>
              <a:rPr lang="es-ES" b="1" dirty="0" err="1">
                <a:solidFill>
                  <a:schemeClr val="bg1"/>
                </a:solidFill>
                <a:latin typeface="Maiandra GD" panose="020E0502030308020204" pitchFamily="34" charset="0"/>
              </a:rPr>
              <a:t>makros</a:t>
            </a:r>
            <a:r>
              <a:rPr lang="es-ES" b="1" dirty="0">
                <a:solidFill>
                  <a:schemeClr val="bg1"/>
                </a:solidFill>
                <a:latin typeface="Maiandra GD" panose="020E0502030308020204" pitchFamily="34" charset="0"/>
              </a:rPr>
              <a:t>, largo; </a:t>
            </a:r>
            <a:r>
              <a:rPr lang="es-ES" b="1" dirty="0" err="1">
                <a:solidFill>
                  <a:schemeClr val="bg1"/>
                </a:solidFill>
                <a:latin typeface="Maiandra GD" panose="020E0502030308020204" pitchFamily="34" charset="0"/>
              </a:rPr>
              <a:t>thumos</a:t>
            </a:r>
            <a:r>
              <a:rPr lang="es-ES" b="1" dirty="0">
                <a:solidFill>
                  <a:schemeClr val="bg1"/>
                </a:solidFill>
                <a:latin typeface="Maiandra GD" panose="020E0502030308020204" pitchFamily="34" charset="0"/>
              </a:rPr>
              <a:t>, temperamento). Se traduce «longanimidad»</a:t>
            </a:r>
          </a:p>
          <a:p>
            <a:pPr algn="ctr"/>
            <a:r>
              <a:rPr lang="es-ES" b="1" u="sng" dirty="0">
                <a:solidFill>
                  <a:srgbClr val="FF0000"/>
                </a:solidFill>
                <a:latin typeface="Maiandra GD" panose="020E0502030308020204" pitchFamily="34" charset="0"/>
              </a:rPr>
              <a:t>Romanos.2:4.</a:t>
            </a:r>
          </a:p>
          <a:p>
            <a:r>
              <a:rPr lang="es-ES" b="1" dirty="0">
                <a:solidFill>
                  <a:schemeClr val="bg1"/>
                </a:solidFill>
                <a:latin typeface="Maiandra GD" panose="020E0502030308020204" pitchFamily="34" charset="0"/>
              </a:rPr>
              <a:t>¿O tienes en poco las riquezas de su bondad, tolerancia y paciencia, ignorando que la bondad de Dios te guía al arrepentimiento? </a:t>
            </a:r>
          </a:p>
          <a:p>
            <a:r>
              <a:rPr lang="es-ES" b="1" dirty="0">
                <a:solidFill>
                  <a:schemeClr val="bg1"/>
                </a:solidFill>
                <a:latin typeface="Maiandra GD" panose="020E0502030308020204" pitchFamily="34" charset="0"/>
              </a:rPr>
              <a:t>Extremada paciencia.</a:t>
            </a:r>
          </a:p>
          <a:p>
            <a:r>
              <a:rPr lang="es-ES" b="1" dirty="0">
                <a:solidFill>
                  <a:schemeClr val="bg1"/>
                </a:solidFill>
                <a:latin typeface="Maiandra GD" panose="020E0502030308020204" pitchFamily="34" charset="0"/>
              </a:rPr>
              <a:t>Longanimidad.</a:t>
            </a:r>
          </a:p>
          <a:p>
            <a:r>
              <a:rPr lang="es-ES" b="1" dirty="0">
                <a:solidFill>
                  <a:schemeClr val="bg1"/>
                </a:solidFill>
                <a:latin typeface="Maiandra GD" panose="020E0502030308020204" pitchFamily="34" charset="0"/>
              </a:rPr>
              <a:t>Paciencia sin límites. </a:t>
            </a:r>
            <a:endParaRPr lang="es-NI" b="1" dirty="0">
              <a:solidFill>
                <a:schemeClr val="bg1"/>
              </a:solidFill>
              <a:latin typeface="Maiandra GD" panose="020E0502030308020204" pitchFamily="34" charset="0"/>
            </a:endParaRPr>
          </a:p>
        </p:txBody>
      </p:sp>
      <p:sp>
        <p:nvSpPr>
          <p:cNvPr id="5" name="CuadroTexto 4">
            <a:extLst>
              <a:ext uri="{FF2B5EF4-FFF2-40B4-BE49-F238E27FC236}">
                <a16:creationId xmlns:a16="http://schemas.microsoft.com/office/drawing/2014/main" id="{460121E6-3B20-401D-A7D4-D80E7842A178}"/>
              </a:ext>
            </a:extLst>
          </p:cNvPr>
          <p:cNvSpPr txBox="1"/>
          <p:nvPr/>
        </p:nvSpPr>
        <p:spPr>
          <a:xfrm>
            <a:off x="-1" y="44295"/>
            <a:ext cx="8587409" cy="646331"/>
          </a:xfrm>
          <a:prstGeom prst="rect">
            <a:avLst/>
          </a:prstGeom>
          <a:noFill/>
        </p:spPr>
        <p:txBody>
          <a:bodyPr wrap="square">
            <a:spAutoFit/>
          </a:bodyPr>
          <a:lstStyle/>
          <a:p>
            <a:pPr algn="ctr"/>
            <a:r>
              <a:rPr lang="es-ES" sz="3600" b="1" u="sng" dirty="0">
                <a:solidFill>
                  <a:srgbClr val="00B0F0"/>
                </a:solidFill>
                <a:latin typeface="Maiandra GD" panose="020E0502030308020204" pitchFamily="34" charset="0"/>
              </a:rPr>
              <a:t>3.	“EN LONGANIMIDAD O PACIENCIA” </a:t>
            </a:r>
            <a:endParaRPr lang="es-NI" sz="3600" b="1" u="sng" dirty="0">
              <a:solidFill>
                <a:srgbClr val="00B0F0"/>
              </a:solidFill>
              <a:latin typeface="Maiandra GD" panose="020E0502030308020204" pitchFamily="34" charset="0"/>
            </a:endParaRPr>
          </a:p>
        </p:txBody>
      </p:sp>
      <p:sp>
        <p:nvSpPr>
          <p:cNvPr id="7" name="CuadroTexto 6">
            <a:extLst>
              <a:ext uri="{FF2B5EF4-FFF2-40B4-BE49-F238E27FC236}">
                <a16:creationId xmlns:a16="http://schemas.microsoft.com/office/drawing/2014/main" id="{E4ACEFFD-8FB3-4337-9201-F65A6AD0B6F1}"/>
              </a:ext>
            </a:extLst>
          </p:cNvPr>
          <p:cNvSpPr txBox="1"/>
          <p:nvPr/>
        </p:nvSpPr>
        <p:spPr>
          <a:xfrm>
            <a:off x="0" y="4889885"/>
            <a:ext cx="4664764" cy="1815882"/>
          </a:xfrm>
          <a:prstGeom prst="rect">
            <a:avLst/>
          </a:prstGeom>
          <a:noFill/>
        </p:spPr>
        <p:txBody>
          <a:bodyPr wrap="square">
            <a:spAutoFit/>
          </a:bodyPr>
          <a:lstStyle/>
          <a:p>
            <a:pPr algn="ctr"/>
            <a:r>
              <a:rPr lang="es-ES" sz="2800" b="1" dirty="0">
                <a:solidFill>
                  <a:schemeClr val="bg1"/>
                </a:solidFill>
                <a:latin typeface="Maiandra GD" panose="020E0502030308020204" pitchFamily="34" charset="0"/>
              </a:rPr>
              <a:t>Es la cualidad de sufrir y ser paciente mientras se trata un caso, no perdiendo el ánimo.</a:t>
            </a:r>
            <a:endParaRPr lang="es-NI" sz="2800" b="1" dirty="0">
              <a:solidFill>
                <a:schemeClr val="bg1"/>
              </a:solidFill>
              <a:latin typeface="Maiandra GD" panose="020E0502030308020204" pitchFamily="34" charset="0"/>
            </a:endParaRPr>
          </a:p>
        </p:txBody>
      </p:sp>
      <p:pic>
        <p:nvPicPr>
          <p:cNvPr id="11" name="Imagen 10">
            <a:extLst>
              <a:ext uri="{FF2B5EF4-FFF2-40B4-BE49-F238E27FC236}">
                <a16:creationId xmlns:a16="http://schemas.microsoft.com/office/drawing/2014/main" id="{1E1427CD-6949-4AEF-A0D7-E3AC056B00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60174"/>
            <a:ext cx="4293704" cy="3677479"/>
          </a:xfrm>
          <a:prstGeom prst="rect">
            <a:avLst/>
          </a:prstGeom>
        </p:spPr>
      </p:pic>
    </p:spTree>
    <p:extLst>
      <p:ext uri="{BB962C8B-B14F-4D97-AF65-F5344CB8AC3E}">
        <p14:creationId xmlns:p14="http://schemas.microsoft.com/office/powerpoint/2010/main" val="30179991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barn(inVertical)">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wipe(down)">
                                      <p:cBhvr>
                                        <p:cTn id="25" dur="580">
                                          <p:stCondLst>
                                            <p:cond delay="0"/>
                                          </p:stCondLst>
                                        </p:cTn>
                                        <p:tgtEl>
                                          <p:spTgt spid="3">
                                            <p:txEl>
                                              <p:pRg st="1" end="1"/>
                                            </p:txEl>
                                          </p:spTgt>
                                        </p:tgtEl>
                                      </p:cBhvr>
                                    </p:animEffect>
                                    <p:anim calcmode="lin" valueType="num">
                                      <p:cBhvr>
                                        <p:cTn id="26"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xEl>
                                              <p:pRg st="1" end="1"/>
                                            </p:txEl>
                                          </p:spTgt>
                                        </p:tgtEl>
                                      </p:cBhvr>
                                      <p:to x="100000" y="60000"/>
                                    </p:animScale>
                                    <p:animScale>
                                      <p:cBhvr>
                                        <p:cTn id="32" dur="166" decel="50000">
                                          <p:stCondLst>
                                            <p:cond delay="676"/>
                                          </p:stCondLst>
                                        </p:cTn>
                                        <p:tgtEl>
                                          <p:spTgt spid="3">
                                            <p:txEl>
                                              <p:pRg st="1" end="1"/>
                                            </p:txEl>
                                          </p:spTgt>
                                        </p:tgtEl>
                                      </p:cBhvr>
                                      <p:to x="100000" y="100000"/>
                                    </p:animScale>
                                    <p:animScale>
                                      <p:cBhvr>
                                        <p:cTn id="33" dur="26">
                                          <p:stCondLst>
                                            <p:cond delay="1312"/>
                                          </p:stCondLst>
                                        </p:cTn>
                                        <p:tgtEl>
                                          <p:spTgt spid="3">
                                            <p:txEl>
                                              <p:pRg st="1" end="1"/>
                                            </p:txEl>
                                          </p:spTgt>
                                        </p:tgtEl>
                                      </p:cBhvr>
                                      <p:to x="100000" y="80000"/>
                                    </p:animScale>
                                    <p:animScale>
                                      <p:cBhvr>
                                        <p:cTn id="34" dur="166" decel="50000">
                                          <p:stCondLst>
                                            <p:cond delay="1338"/>
                                          </p:stCondLst>
                                        </p:cTn>
                                        <p:tgtEl>
                                          <p:spTgt spid="3">
                                            <p:txEl>
                                              <p:pRg st="1" end="1"/>
                                            </p:txEl>
                                          </p:spTgt>
                                        </p:tgtEl>
                                      </p:cBhvr>
                                      <p:to x="100000" y="100000"/>
                                    </p:animScale>
                                    <p:animScale>
                                      <p:cBhvr>
                                        <p:cTn id="35" dur="26">
                                          <p:stCondLst>
                                            <p:cond delay="1642"/>
                                          </p:stCondLst>
                                        </p:cTn>
                                        <p:tgtEl>
                                          <p:spTgt spid="3">
                                            <p:txEl>
                                              <p:pRg st="1" end="1"/>
                                            </p:txEl>
                                          </p:spTgt>
                                        </p:tgtEl>
                                      </p:cBhvr>
                                      <p:to x="100000" y="90000"/>
                                    </p:animScale>
                                    <p:animScale>
                                      <p:cBhvr>
                                        <p:cTn id="36" dur="166" decel="50000">
                                          <p:stCondLst>
                                            <p:cond delay="1668"/>
                                          </p:stCondLst>
                                        </p:cTn>
                                        <p:tgtEl>
                                          <p:spTgt spid="3">
                                            <p:txEl>
                                              <p:pRg st="1" end="1"/>
                                            </p:txEl>
                                          </p:spTgt>
                                        </p:tgtEl>
                                      </p:cBhvr>
                                      <p:to x="100000" y="100000"/>
                                    </p:animScale>
                                    <p:animScale>
                                      <p:cBhvr>
                                        <p:cTn id="37" dur="26">
                                          <p:stCondLst>
                                            <p:cond delay="1808"/>
                                          </p:stCondLst>
                                        </p:cTn>
                                        <p:tgtEl>
                                          <p:spTgt spid="3">
                                            <p:txEl>
                                              <p:pRg st="1" end="1"/>
                                            </p:txEl>
                                          </p:spTgt>
                                        </p:tgtEl>
                                      </p:cBhvr>
                                      <p:to x="100000" y="95000"/>
                                    </p:animScale>
                                    <p:animScale>
                                      <p:cBhvr>
                                        <p:cTn id="38" dur="166" decel="50000">
                                          <p:stCondLst>
                                            <p:cond delay="1834"/>
                                          </p:stCondLst>
                                        </p:cTn>
                                        <p:tgtEl>
                                          <p:spTgt spid="3">
                                            <p:txEl>
                                              <p:pRg st="1" end="1"/>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18" presetClass="entr" presetSubtype="12" fill="hold" nodeType="clickEffect">
                                  <p:stCondLst>
                                    <p:cond delay="0"/>
                                  </p:stCondLst>
                                  <p:childTnLst>
                                    <p:set>
                                      <p:cBhvr>
                                        <p:cTn id="42" dur="1" fill="hold">
                                          <p:stCondLst>
                                            <p:cond delay="0"/>
                                          </p:stCondLst>
                                        </p:cTn>
                                        <p:tgtEl>
                                          <p:spTgt spid="3">
                                            <p:txEl>
                                              <p:pRg st="2" end="2"/>
                                            </p:txEl>
                                          </p:spTgt>
                                        </p:tgtEl>
                                        <p:attrNameLst>
                                          <p:attrName>style.visibility</p:attrName>
                                        </p:attrNameLst>
                                      </p:cBhvr>
                                      <p:to>
                                        <p:strVal val="visible"/>
                                      </p:to>
                                    </p:set>
                                    <p:animEffect transition="in" filter="strips(downLeft)">
                                      <p:cBhvr>
                                        <p:cTn id="43" dur="500"/>
                                        <p:tgtEl>
                                          <p:spTgt spid="3">
                                            <p:txEl>
                                              <p:pRg st="2" end="2"/>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8" presetClass="entr" presetSubtype="12" fill="hold" nodeType="clickEffect">
                                  <p:stCondLst>
                                    <p:cond delay="0"/>
                                  </p:stCondLst>
                                  <p:childTnLst>
                                    <p:set>
                                      <p:cBhvr>
                                        <p:cTn id="47" dur="1" fill="hold">
                                          <p:stCondLst>
                                            <p:cond delay="0"/>
                                          </p:stCondLst>
                                        </p:cTn>
                                        <p:tgtEl>
                                          <p:spTgt spid="3">
                                            <p:txEl>
                                              <p:pRg st="3" end="3"/>
                                            </p:txEl>
                                          </p:spTgt>
                                        </p:tgtEl>
                                        <p:attrNameLst>
                                          <p:attrName>style.visibility</p:attrName>
                                        </p:attrNameLst>
                                      </p:cBhvr>
                                      <p:to>
                                        <p:strVal val="visible"/>
                                      </p:to>
                                    </p:set>
                                    <p:animEffect transition="in" filter="strips(downLeft)">
                                      <p:cBhvr>
                                        <p:cTn id="48" dur="500"/>
                                        <p:tgtEl>
                                          <p:spTgt spid="3">
                                            <p:txEl>
                                              <p:pRg st="3" end="3"/>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8" presetClass="entr" presetSubtype="12" fill="hold" nodeType="clickEffect">
                                  <p:stCondLst>
                                    <p:cond delay="0"/>
                                  </p:stCondLst>
                                  <p:childTnLst>
                                    <p:set>
                                      <p:cBhvr>
                                        <p:cTn id="52" dur="1" fill="hold">
                                          <p:stCondLst>
                                            <p:cond delay="0"/>
                                          </p:stCondLst>
                                        </p:cTn>
                                        <p:tgtEl>
                                          <p:spTgt spid="3">
                                            <p:txEl>
                                              <p:pRg st="4" end="4"/>
                                            </p:txEl>
                                          </p:spTgt>
                                        </p:tgtEl>
                                        <p:attrNameLst>
                                          <p:attrName>style.visibility</p:attrName>
                                        </p:attrNameLst>
                                      </p:cBhvr>
                                      <p:to>
                                        <p:strVal val="visible"/>
                                      </p:to>
                                    </p:set>
                                    <p:animEffect transition="in" filter="strips(downLeft)">
                                      <p:cBhvr>
                                        <p:cTn id="53" dur="500"/>
                                        <p:tgtEl>
                                          <p:spTgt spid="3">
                                            <p:txEl>
                                              <p:pRg st="4" end="4"/>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8" presetClass="entr" presetSubtype="12" fill="hold" nodeType="clickEffect">
                                  <p:stCondLst>
                                    <p:cond delay="0"/>
                                  </p:stCondLst>
                                  <p:childTnLst>
                                    <p:set>
                                      <p:cBhvr>
                                        <p:cTn id="57" dur="1" fill="hold">
                                          <p:stCondLst>
                                            <p:cond delay="0"/>
                                          </p:stCondLst>
                                        </p:cTn>
                                        <p:tgtEl>
                                          <p:spTgt spid="3">
                                            <p:txEl>
                                              <p:pRg st="5" end="5"/>
                                            </p:txEl>
                                          </p:spTgt>
                                        </p:tgtEl>
                                        <p:attrNameLst>
                                          <p:attrName>style.visibility</p:attrName>
                                        </p:attrNameLst>
                                      </p:cBhvr>
                                      <p:to>
                                        <p:strVal val="visible"/>
                                      </p:to>
                                    </p:set>
                                    <p:animEffect transition="in" filter="strips(downLeft)">
                                      <p:cBhvr>
                                        <p:cTn id="58" dur="500"/>
                                        <p:tgtEl>
                                          <p:spTgt spid="3">
                                            <p:txEl>
                                              <p:pRg st="5" end="5"/>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barn(inVertical)">
                                      <p:cBhvr>
                                        <p:cTn id="6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172F2B5-50D6-4D90-B94F-5C418E4E257A}"/>
              </a:ext>
            </a:extLst>
          </p:cNvPr>
          <p:cNvPicPr>
            <a:picLocks noChangeAspect="1"/>
          </p:cNvPicPr>
          <p:nvPr/>
        </p:nvPicPr>
        <p:blipFill>
          <a:blip r:embed="rId2"/>
          <a:stretch>
            <a:fillRect/>
          </a:stretch>
        </p:blipFill>
        <p:spPr>
          <a:xfrm>
            <a:off x="0" y="0"/>
            <a:ext cx="9144000" cy="6857999"/>
          </a:xfrm>
          <a:prstGeom prst="rect">
            <a:avLst/>
          </a:prstGeom>
        </p:spPr>
      </p:pic>
      <p:sp>
        <p:nvSpPr>
          <p:cNvPr id="5" name="Rectángulo: esquinas redondeadas 4">
            <a:extLst>
              <a:ext uri="{FF2B5EF4-FFF2-40B4-BE49-F238E27FC236}">
                <a16:creationId xmlns:a16="http://schemas.microsoft.com/office/drawing/2014/main" id="{C9A4260E-1198-4A4D-B1E8-E927BC3FFFB4}"/>
              </a:ext>
            </a:extLst>
          </p:cNvPr>
          <p:cNvSpPr/>
          <p:nvPr/>
        </p:nvSpPr>
        <p:spPr>
          <a:xfrm>
            <a:off x="0" y="0"/>
            <a:ext cx="9144000" cy="1325563"/>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NI"/>
          </a:p>
        </p:txBody>
      </p:sp>
      <p:sp>
        <p:nvSpPr>
          <p:cNvPr id="2" name="Título 1">
            <a:extLst>
              <a:ext uri="{FF2B5EF4-FFF2-40B4-BE49-F238E27FC236}">
                <a16:creationId xmlns:a16="http://schemas.microsoft.com/office/drawing/2014/main" id="{44339EFD-CD0D-4F78-A41E-6D64973AFCFC}"/>
              </a:ext>
            </a:extLst>
          </p:cNvPr>
          <p:cNvSpPr>
            <a:spLocks noGrp="1"/>
          </p:cNvSpPr>
          <p:nvPr>
            <p:ph type="title"/>
          </p:nvPr>
        </p:nvSpPr>
        <p:spPr>
          <a:xfrm>
            <a:off x="0" y="0"/>
            <a:ext cx="9143999" cy="1325563"/>
          </a:xfrm>
        </p:spPr>
        <p:txBody>
          <a:bodyPr>
            <a:noAutofit/>
          </a:bodyPr>
          <a:lstStyle/>
          <a:p>
            <a:pPr algn="ctr"/>
            <a:r>
              <a:rPr lang="es-ES" sz="4800" b="1" u="sng" dirty="0">
                <a:ln w="6600">
                  <a:solidFill>
                    <a:schemeClr val="accent2"/>
                  </a:solidFill>
                  <a:prstDash val="solid"/>
                </a:ln>
                <a:solidFill>
                  <a:srgbClr val="FFFFFF"/>
                </a:solidFill>
                <a:effectLst>
                  <a:outerShdw dist="38100" dir="2700000" algn="tl" rotWithShape="0">
                    <a:schemeClr val="accent2"/>
                  </a:outerShdw>
                </a:effectLst>
                <a:latin typeface="Maiandra GD" panose="020E0502030308020204" pitchFamily="34" charset="0"/>
              </a:rPr>
              <a:t>EL BUEN SIERVO DE DIOS ES PACIENTE. II CORINTIOS.6:4-5.</a:t>
            </a:r>
            <a:endParaRPr lang="es-NI" sz="4800" b="1" u="sng" dirty="0">
              <a:ln w="6600">
                <a:solidFill>
                  <a:schemeClr val="accent2"/>
                </a:solidFill>
                <a:prstDash val="solid"/>
              </a:ln>
              <a:solidFill>
                <a:srgbClr val="FFFFFF"/>
              </a:solidFill>
              <a:effectLst>
                <a:outerShdw dist="38100" dir="2700000" algn="tl" rotWithShape="0">
                  <a:schemeClr val="accent2"/>
                </a:outerShdw>
              </a:effectLst>
              <a:latin typeface="Maiandra GD" panose="020E0502030308020204" pitchFamily="34" charset="0"/>
            </a:endParaRPr>
          </a:p>
        </p:txBody>
      </p:sp>
      <p:sp>
        <p:nvSpPr>
          <p:cNvPr id="3" name="Marcador de contenido 2">
            <a:extLst>
              <a:ext uri="{FF2B5EF4-FFF2-40B4-BE49-F238E27FC236}">
                <a16:creationId xmlns:a16="http://schemas.microsoft.com/office/drawing/2014/main" id="{4F35EE34-611E-4009-BF33-5603EBEBA5DE}"/>
              </a:ext>
            </a:extLst>
          </p:cNvPr>
          <p:cNvSpPr>
            <a:spLocks noGrp="1"/>
          </p:cNvSpPr>
          <p:nvPr>
            <p:ph idx="1"/>
          </p:nvPr>
        </p:nvSpPr>
        <p:spPr>
          <a:xfrm>
            <a:off x="0" y="1719608"/>
            <a:ext cx="9144000" cy="5138392"/>
          </a:xfrm>
        </p:spPr>
        <p:txBody>
          <a:bodyPr>
            <a:normAutofit/>
          </a:bodyPr>
          <a:lstStyle/>
          <a:p>
            <a:r>
              <a:rPr lang="es-ES" b="1" dirty="0">
                <a:solidFill>
                  <a:schemeClr val="bg1"/>
                </a:solidFill>
                <a:latin typeface="Maiandra GD" panose="020E0502030308020204" pitchFamily="34" charset="0"/>
              </a:rPr>
              <a:t>sino que en todo nos recomendamos a nosotros mismos como ministros de Dios, en mucha perseverancia, en aflicciones, en privaciones, en angustias, </a:t>
            </a:r>
          </a:p>
          <a:p>
            <a:pPr algn="ctr"/>
            <a:r>
              <a:rPr lang="es-ES" b="1" u="sng" dirty="0">
                <a:solidFill>
                  <a:srgbClr val="FF0000"/>
                </a:solidFill>
                <a:latin typeface="Maiandra GD" panose="020E0502030308020204" pitchFamily="34" charset="0"/>
              </a:rPr>
              <a:t>V.5.  </a:t>
            </a:r>
          </a:p>
          <a:p>
            <a:r>
              <a:rPr lang="es-ES" b="1" dirty="0">
                <a:solidFill>
                  <a:schemeClr val="bg1"/>
                </a:solidFill>
                <a:latin typeface="Maiandra GD" panose="020E0502030308020204" pitchFamily="34" charset="0"/>
              </a:rPr>
              <a:t>en azotes, en cárceles, en tumultos, en trabajos, en desvelos, en ayunos, </a:t>
            </a:r>
          </a:p>
          <a:p>
            <a:r>
              <a:rPr lang="es-ES" b="1" dirty="0">
                <a:solidFill>
                  <a:schemeClr val="bg1"/>
                </a:solidFill>
                <a:latin typeface="Maiandra GD" panose="020E0502030308020204" pitchFamily="34" charset="0"/>
              </a:rPr>
              <a:t>No daba ninguna ocasión de tropiezo. </a:t>
            </a:r>
          </a:p>
          <a:p>
            <a:pPr algn="ctr"/>
            <a:r>
              <a:rPr lang="es-ES" b="1" u="sng" dirty="0">
                <a:solidFill>
                  <a:srgbClr val="FF0000"/>
                </a:solidFill>
                <a:latin typeface="Maiandra GD" panose="020E0502030308020204" pitchFamily="34" charset="0"/>
              </a:rPr>
              <a:t>V.3. </a:t>
            </a:r>
          </a:p>
          <a:p>
            <a:r>
              <a:rPr lang="es-ES" b="1" dirty="0">
                <a:solidFill>
                  <a:schemeClr val="bg1"/>
                </a:solidFill>
                <a:latin typeface="Maiandra GD" panose="020E0502030308020204" pitchFamily="34" charset="0"/>
              </a:rPr>
              <a:t>Sino (Antes bien) se recomendaba por medio de sufrir fielmente toda clase de adversidades, que le vino a consecuencia de ser siervo de Dios.</a:t>
            </a:r>
          </a:p>
          <a:p>
            <a:endParaRPr lang="es-NI" b="1" dirty="0"/>
          </a:p>
        </p:txBody>
      </p:sp>
    </p:spTree>
    <p:extLst>
      <p:ext uri="{BB962C8B-B14F-4D97-AF65-F5344CB8AC3E}">
        <p14:creationId xmlns:p14="http://schemas.microsoft.com/office/powerpoint/2010/main" val="22197319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7" presetClass="entr" presetSubtype="1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strips(downLeft)">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strips(downLeft)">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strips(downLeft)">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strips(downLeft)">
                                      <p:cBhvr>
                                        <p:cTn id="32" dur="500"/>
                                        <p:tgtEl>
                                          <p:spTgt spid="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strips(downLeft)">
                                      <p:cBhvr>
                                        <p:cTn id="37" dur="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12"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strips(downLeft)">
                                      <p:cBhvr>
                                        <p:cTn id="4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C980E151-1992-4367-A291-E48D619FB2F4}"/>
              </a:ext>
            </a:extLst>
          </p:cNvPr>
          <p:cNvPicPr>
            <a:picLocks noChangeAspect="1"/>
          </p:cNvPicPr>
          <p:nvPr/>
        </p:nvPicPr>
        <p:blipFill>
          <a:blip r:embed="rId2"/>
          <a:stretch>
            <a:fillRect/>
          </a:stretch>
        </p:blipFill>
        <p:spPr>
          <a:xfrm>
            <a:off x="0" y="0"/>
            <a:ext cx="9144000" cy="6857999"/>
          </a:xfrm>
          <a:prstGeom prst="rect">
            <a:avLst/>
          </a:prstGeom>
        </p:spPr>
      </p:pic>
      <p:sp>
        <p:nvSpPr>
          <p:cNvPr id="3" name="Marcador de contenido 2">
            <a:extLst>
              <a:ext uri="{FF2B5EF4-FFF2-40B4-BE49-F238E27FC236}">
                <a16:creationId xmlns:a16="http://schemas.microsoft.com/office/drawing/2014/main" id="{6611757C-83F1-4C9C-B18B-901588793BEC}"/>
              </a:ext>
            </a:extLst>
          </p:cNvPr>
          <p:cNvSpPr>
            <a:spLocks noGrp="1"/>
          </p:cNvSpPr>
          <p:nvPr>
            <p:ph idx="1"/>
          </p:nvPr>
        </p:nvSpPr>
        <p:spPr>
          <a:xfrm>
            <a:off x="3909391" y="1219200"/>
            <a:ext cx="5234609" cy="5638799"/>
          </a:xfrm>
        </p:spPr>
        <p:txBody>
          <a:bodyPr>
            <a:normAutofit lnSpcReduction="10000"/>
          </a:bodyPr>
          <a:lstStyle/>
          <a:p>
            <a:r>
              <a:rPr lang="es-ES" b="1" dirty="0">
                <a:solidFill>
                  <a:schemeClr val="bg1"/>
                </a:solidFill>
                <a:latin typeface="Maiandra GD" panose="020E0502030308020204" pitchFamily="34" charset="0"/>
              </a:rPr>
              <a:t>La bondad es una actitud de corazón que se convierte en acción, significa que si uno ama realmente al hermano aprovechara toda oportunidad para hacerle el bien. </a:t>
            </a:r>
          </a:p>
          <a:p>
            <a:r>
              <a:rPr lang="es-ES" b="1" dirty="0">
                <a:solidFill>
                  <a:schemeClr val="bg1"/>
                </a:solidFill>
                <a:latin typeface="Maiandra GD" panose="020E0502030308020204" pitchFamily="34" charset="0"/>
              </a:rPr>
              <a:t>Es una expresión del amor. </a:t>
            </a:r>
          </a:p>
          <a:p>
            <a:pPr algn="ctr"/>
            <a:r>
              <a:rPr lang="es-ES" b="1" u="sng" dirty="0">
                <a:solidFill>
                  <a:srgbClr val="FF0000"/>
                </a:solidFill>
                <a:latin typeface="Maiandra GD" panose="020E0502030308020204" pitchFamily="34" charset="0"/>
              </a:rPr>
              <a:t>Colosenses.3:12.</a:t>
            </a:r>
          </a:p>
          <a:p>
            <a:r>
              <a:rPr lang="es-ES" b="1" dirty="0">
                <a:solidFill>
                  <a:schemeClr val="bg1"/>
                </a:solidFill>
                <a:latin typeface="Maiandra GD" panose="020E0502030308020204" pitchFamily="34" charset="0"/>
              </a:rPr>
              <a:t>Entonces, como escogidos de Dios, santos y amados, revestíos de tierna compasión, bondad, humildad, mansedumbre y paciencia;  </a:t>
            </a:r>
          </a:p>
          <a:p>
            <a:pPr algn="ctr"/>
            <a:r>
              <a:rPr lang="es-ES" b="1" u="sng" dirty="0">
                <a:solidFill>
                  <a:srgbClr val="FF0000"/>
                </a:solidFill>
                <a:latin typeface="Maiandra GD" panose="020E0502030308020204" pitchFamily="34" charset="0"/>
              </a:rPr>
              <a:t>Tito.3:4.</a:t>
            </a:r>
            <a:endParaRPr lang="es-NI" b="1" u="sng" dirty="0">
              <a:solidFill>
                <a:srgbClr val="FF0000"/>
              </a:solidFill>
              <a:latin typeface="Maiandra GD" panose="020E0502030308020204" pitchFamily="34" charset="0"/>
            </a:endParaRPr>
          </a:p>
        </p:txBody>
      </p:sp>
      <p:sp>
        <p:nvSpPr>
          <p:cNvPr id="5" name="CuadroTexto 4">
            <a:extLst>
              <a:ext uri="{FF2B5EF4-FFF2-40B4-BE49-F238E27FC236}">
                <a16:creationId xmlns:a16="http://schemas.microsoft.com/office/drawing/2014/main" id="{DEDBBAA0-A3AC-4D58-A59B-A86194C2ECB3}"/>
              </a:ext>
            </a:extLst>
          </p:cNvPr>
          <p:cNvSpPr txBox="1"/>
          <p:nvPr/>
        </p:nvSpPr>
        <p:spPr>
          <a:xfrm>
            <a:off x="-1" y="219527"/>
            <a:ext cx="7726017" cy="646331"/>
          </a:xfrm>
          <a:prstGeom prst="rect">
            <a:avLst/>
          </a:prstGeom>
          <a:noFill/>
        </p:spPr>
        <p:txBody>
          <a:bodyPr wrap="square">
            <a:spAutoFit/>
          </a:bodyPr>
          <a:lstStyle/>
          <a:p>
            <a:pPr algn="ctr"/>
            <a:r>
              <a:rPr lang="es-ES" sz="3600" b="1" u="sng" dirty="0">
                <a:solidFill>
                  <a:srgbClr val="00B0F0"/>
                </a:solidFill>
                <a:latin typeface="Maiandra GD" panose="020E0502030308020204" pitchFamily="34" charset="0"/>
              </a:rPr>
              <a:t>4.	“EN BONDAD O BENIGNIDAD”.</a:t>
            </a:r>
            <a:r>
              <a:rPr lang="es-ES" sz="3600" b="1" u="sng" dirty="0">
                <a:latin typeface="Maiandra GD" panose="020E0502030308020204" pitchFamily="34" charset="0"/>
              </a:rPr>
              <a:t> </a:t>
            </a:r>
            <a:endParaRPr lang="es-NI" sz="3600" b="1" u="sng" dirty="0">
              <a:latin typeface="Maiandra GD" panose="020E0502030308020204" pitchFamily="34" charset="0"/>
            </a:endParaRPr>
          </a:p>
        </p:txBody>
      </p:sp>
      <p:sp>
        <p:nvSpPr>
          <p:cNvPr id="7" name="CuadroTexto 6">
            <a:extLst>
              <a:ext uri="{FF2B5EF4-FFF2-40B4-BE49-F238E27FC236}">
                <a16:creationId xmlns:a16="http://schemas.microsoft.com/office/drawing/2014/main" id="{4645C4D1-8E46-4876-9399-D1D8AC49B1AA}"/>
              </a:ext>
            </a:extLst>
          </p:cNvPr>
          <p:cNvSpPr txBox="1"/>
          <p:nvPr/>
        </p:nvSpPr>
        <p:spPr>
          <a:xfrm>
            <a:off x="0" y="4611230"/>
            <a:ext cx="3909392" cy="2246769"/>
          </a:xfrm>
          <a:prstGeom prst="rect">
            <a:avLst/>
          </a:prstGeom>
          <a:noFill/>
        </p:spPr>
        <p:txBody>
          <a:bodyPr wrap="square">
            <a:spAutoFit/>
          </a:bodyPr>
          <a:lstStyle/>
          <a:p>
            <a:pPr algn="ctr"/>
            <a:r>
              <a:rPr lang="es-ES" sz="2800" b="1" dirty="0">
                <a:solidFill>
                  <a:schemeClr val="bg1"/>
                </a:solidFill>
                <a:latin typeface="Maiandra GD" panose="020E0502030308020204" pitchFamily="34" charset="0"/>
              </a:rPr>
              <a:t>Pero cuando se manifestó la bondad de Dios nuestro Salvador, y su amor hacia la humanidad, </a:t>
            </a:r>
            <a:endParaRPr lang="es-NI" sz="2800" b="1" dirty="0">
              <a:solidFill>
                <a:schemeClr val="bg1"/>
              </a:solidFill>
              <a:latin typeface="Maiandra GD" panose="020E0502030308020204" pitchFamily="34" charset="0"/>
            </a:endParaRPr>
          </a:p>
        </p:txBody>
      </p:sp>
      <p:pic>
        <p:nvPicPr>
          <p:cNvPr id="9" name="Imagen 8">
            <a:extLst>
              <a:ext uri="{FF2B5EF4-FFF2-40B4-BE49-F238E27FC236}">
                <a16:creationId xmlns:a16="http://schemas.microsoft.com/office/drawing/2014/main" id="{7262A25B-2735-49D3-BB7D-F2CFA4D99D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71669"/>
            <a:ext cx="3909390" cy="3333750"/>
          </a:xfrm>
          <a:prstGeom prst="rect">
            <a:avLst/>
          </a:prstGeom>
        </p:spPr>
      </p:pic>
    </p:spTree>
    <p:extLst>
      <p:ext uri="{BB962C8B-B14F-4D97-AF65-F5344CB8AC3E}">
        <p14:creationId xmlns:p14="http://schemas.microsoft.com/office/powerpoint/2010/main" val="40521017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barn(inVertical)">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barn(inVertical)">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wipe(down)">
                                      <p:cBhvr>
                                        <p:cTn id="30" dur="580">
                                          <p:stCondLst>
                                            <p:cond delay="0"/>
                                          </p:stCondLst>
                                        </p:cTn>
                                        <p:tgtEl>
                                          <p:spTgt spid="3">
                                            <p:txEl>
                                              <p:pRg st="2" end="2"/>
                                            </p:txEl>
                                          </p:spTgt>
                                        </p:tgtEl>
                                      </p:cBhvr>
                                    </p:animEffect>
                                    <p:anim calcmode="lin" valueType="num">
                                      <p:cBhvr>
                                        <p:cTn id="31"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36" dur="26">
                                          <p:stCondLst>
                                            <p:cond delay="650"/>
                                          </p:stCondLst>
                                        </p:cTn>
                                        <p:tgtEl>
                                          <p:spTgt spid="3">
                                            <p:txEl>
                                              <p:pRg st="2" end="2"/>
                                            </p:txEl>
                                          </p:spTgt>
                                        </p:tgtEl>
                                      </p:cBhvr>
                                      <p:to x="100000" y="60000"/>
                                    </p:animScale>
                                    <p:animScale>
                                      <p:cBhvr>
                                        <p:cTn id="37" dur="166" decel="50000">
                                          <p:stCondLst>
                                            <p:cond delay="676"/>
                                          </p:stCondLst>
                                        </p:cTn>
                                        <p:tgtEl>
                                          <p:spTgt spid="3">
                                            <p:txEl>
                                              <p:pRg st="2" end="2"/>
                                            </p:txEl>
                                          </p:spTgt>
                                        </p:tgtEl>
                                      </p:cBhvr>
                                      <p:to x="100000" y="100000"/>
                                    </p:animScale>
                                    <p:animScale>
                                      <p:cBhvr>
                                        <p:cTn id="38" dur="26">
                                          <p:stCondLst>
                                            <p:cond delay="1312"/>
                                          </p:stCondLst>
                                        </p:cTn>
                                        <p:tgtEl>
                                          <p:spTgt spid="3">
                                            <p:txEl>
                                              <p:pRg st="2" end="2"/>
                                            </p:txEl>
                                          </p:spTgt>
                                        </p:tgtEl>
                                      </p:cBhvr>
                                      <p:to x="100000" y="80000"/>
                                    </p:animScale>
                                    <p:animScale>
                                      <p:cBhvr>
                                        <p:cTn id="39" dur="166" decel="50000">
                                          <p:stCondLst>
                                            <p:cond delay="1338"/>
                                          </p:stCondLst>
                                        </p:cTn>
                                        <p:tgtEl>
                                          <p:spTgt spid="3">
                                            <p:txEl>
                                              <p:pRg st="2" end="2"/>
                                            </p:txEl>
                                          </p:spTgt>
                                        </p:tgtEl>
                                      </p:cBhvr>
                                      <p:to x="100000" y="100000"/>
                                    </p:animScale>
                                    <p:animScale>
                                      <p:cBhvr>
                                        <p:cTn id="40" dur="26">
                                          <p:stCondLst>
                                            <p:cond delay="1642"/>
                                          </p:stCondLst>
                                        </p:cTn>
                                        <p:tgtEl>
                                          <p:spTgt spid="3">
                                            <p:txEl>
                                              <p:pRg st="2" end="2"/>
                                            </p:txEl>
                                          </p:spTgt>
                                        </p:tgtEl>
                                      </p:cBhvr>
                                      <p:to x="100000" y="90000"/>
                                    </p:animScale>
                                    <p:animScale>
                                      <p:cBhvr>
                                        <p:cTn id="41" dur="166" decel="50000">
                                          <p:stCondLst>
                                            <p:cond delay="1668"/>
                                          </p:stCondLst>
                                        </p:cTn>
                                        <p:tgtEl>
                                          <p:spTgt spid="3">
                                            <p:txEl>
                                              <p:pRg st="2" end="2"/>
                                            </p:txEl>
                                          </p:spTgt>
                                        </p:tgtEl>
                                      </p:cBhvr>
                                      <p:to x="100000" y="100000"/>
                                    </p:animScale>
                                    <p:animScale>
                                      <p:cBhvr>
                                        <p:cTn id="42" dur="26">
                                          <p:stCondLst>
                                            <p:cond delay="1808"/>
                                          </p:stCondLst>
                                        </p:cTn>
                                        <p:tgtEl>
                                          <p:spTgt spid="3">
                                            <p:txEl>
                                              <p:pRg st="2" end="2"/>
                                            </p:txEl>
                                          </p:spTgt>
                                        </p:tgtEl>
                                      </p:cBhvr>
                                      <p:to x="100000" y="95000"/>
                                    </p:animScale>
                                    <p:animScale>
                                      <p:cBhvr>
                                        <p:cTn id="43" dur="166" decel="50000">
                                          <p:stCondLst>
                                            <p:cond delay="1834"/>
                                          </p:stCondLst>
                                        </p:cTn>
                                        <p:tgtEl>
                                          <p:spTgt spid="3">
                                            <p:txEl>
                                              <p:pRg st="2" end="2"/>
                                            </p:txEl>
                                          </p:spTgt>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18" presetClass="entr" presetSubtype="12" fill="hold" nodeType="clickEffect">
                                  <p:stCondLst>
                                    <p:cond delay="0"/>
                                  </p:stCondLst>
                                  <p:childTnLst>
                                    <p:set>
                                      <p:cBhvr>
                                        <p:cTn id="47" dur="1" fill="hold">
                                          <p:stCondLst>
                                            <p:cond delay="0"/>
                                          </p:stCondLst>
                                        </p:cTn>
                                        <p:tgtEl>
                                          <p:spTgt spid="3">
                                            <p:txEl>
                                              <p:pRg st="3" end="3"/>
                                            </p:txEl>
                                          </p:spTgt>
                                        </p:tgtEl>
                                        <p:attrNameLst>
                                          <p:attrName>style.visibility</p:attrName>
                                        </p:attrNameLst>
                                      </p:cBhvr>
                                      <p:to>
                                        <p:strVal val="visible"/>
                                      </p:to>
                                    </p:set>
                                    <p:animEffect transition="in" filter="strips(downLeft)">
                                      <p:cBhvr>
                                        <p:cTn id="48" dur="500"/>
                                        <p:tgtEl>
                                          <p:spTgt spid="3">
                                            <p:txEl>
                                              <p:pRg st="3" end="3"/>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6" presetClass="entr" presetSubtype="0" fill="hold" nodeType="clickEffect">
                                  <p:stCondLst>
                                    <p:cond delay="0"/>
                                  </p:stCondLst>
                                  <p:childTnLst>
                                    <p:set>
                                      <p:cBhvr>
                                        <p:cTn id="52" dur="1" fill="hold">
                                          <p:stCondLst>
                                            <p:cond delay="0"/>
                                          </p:stCondLst>
                                        </p:cTn>
                                        <p:tgtEl>
                                          <p:spTgt spid="3">
                                            <p:txEl>
                                              <p:pRg st="4" end="4"/>
                                            </p:txEl>
                                          </p:spTgt>
                                        </p:tgtEl>
                                        <p:attrNameLst>
                                          <p:attrName>style.visibility</p:attrName>
                                        </p:attrNameLst>
                                      </p:cBhvr>
                                      <p:to>
                                        <p:strVal val="visible"/>
                                      </p:to>
                                    </p:set>
                                    <p:animEffect transition="in" filter="wipe(down)">
                                      <p:cBhvr>
                                        <p:cTn id="53" dur="580">
                                          <p:stCondLst>
                                            <p:cond delay="0"/>
                                          </p:stCondLst>
                                        </p:cTn>
                                        <p:tgtEl>
                                          <p:spTgt spid="3">
                                            <p:txEl>
                                              <p:pRg st="4" end="4"/>
                                            </p:txEl>
                                          </p:spTgt>
                                        </p:tgtEl>
                                      </p:cBhvr>
                                    </p:animEffect>
                                    <p:anim calcmode="lin" valueType="num">
                                      <p:cBhvr>
                                        <p:cTn id="54"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59" dur="26">
                                          <p:stCondLst>
                                            <p:cond delay="650"/>
                                          </p:stCondLst>
                                        </p:cTn>
                                        <p:tgtEl>
                                          <p:spTgt spid="3">
                                            <p:txEl>
                                              <p:pRg st="4" end="4"/>
                                            </p:txEl>
                                          </p:spTgt>
                                        </p:tgtEl>
                                      </p:cBhvr>
                                      <p:to x="100000" y="60000"/>
                                    </p:animScale>
                                    <p:animScale>
                                      <p:cBhvr>
                                        <p:cTn id="60" dur="166" decel="50000">
                                          <p:stCondLst>
                                            <p:cond delay="676"/>
                                          </p:stCondLst>
                                        </p:cTn>
                                        <p:tgtEl>
                                          <p:spTgt spid="3">
                                            <p:txEl>
                                              <p:pRg st="4" end="4"/>
                                            </p:txEl>
                                          </p:spTgt>
                                        </p:tgtEl>
                                      </p:cBhvr>
                                      <p:to x="100000" y="100000"/>
                                    </p:animScale>
                                    <p:animScale>
                                      <p:cBhvr>
                                        <p:cTn id="61" dur="26">
                                          <p:stCondLst>
                                            <p:cond delay="1312"/>
                                          </p:stCondLst>
                                        </p:cTn>
                                        <p:tgtEl>
                                          <p:spTgt spid="3">
                                            <p:txEl>
                                              <p:pRg st="4" end="4"/>
                                            </p:txEl>
                                          </p:spTgt>
                                        </p:tgtEl>
                                      </p:cBhvr>
                                      <p:to x="100000" y="80000"/>
                                    </p:animScale>
                                    <p:animScale>
                                      <p:cBhvr>
                                        <p:cTn id="62" dur="166" decel="50000">
                                          <p:stCondLst>
                                            <p:cond delay="1338"/>
                                          </p:stCondLst>
                                        </p:cTn>
                                        <p:tgtEl>
                                          <p:spTgt spid="3">
                                            <p:txEl>
                                              <p:pRg st="4" end="4"/>
                                            </p:txEl>
                                          </p:spTgt>
                                        </p:tgtEl>
                                      </p:cBhvr>
                                      <p:to x="100000" y="100000"/>
                                    </p:animScale>
                                    <p:animScale>
                                      <p:cBhvr>
                                        <p:cTn id="63" dur="26">
                                          <p:stCondLst>
                                            <p:cond delay="1642"/>
                                          </p:stCondLst>
                                        </p:cTn>
                                        <p:tgtEl>
                                          <p:spTgt spid="3">
                                            <p:txEl>
                                              <p:pRg st="4" end="4"/>
                                            </p:txEl>
                                          </p:spTgt>
                                        </p:tgtEl>
                                      </p:cBhvr>
                                      <p:to x="100000" y="90000"/>
                                    </p:animScale>
                                    <p:animScale>
                                      <p:cBhvr>
                                        <p:cTn id="64" dur="166" decel="50000">
                                          <p:stCondLst>
                                            <p:cond delay="1668"/>
                                          </p:stCondLst>
                                        </p:cTn>
                                        <p:tgtEl>
                                          <p:spTgt spid="3">
                                            <p:txEl>
                                              <p:pRg st="4" end="4"/>
                                            </p:txEl>
                                          </p:spTgt>
                                        </p:tgtEl>
                                      </p:cBhvr>
                                      <p:to x="100000" y="100000"/>
                                    </p:animScale>
                                    <p:animScale>
                                      <p:cBhvr>
                                        <p:cTn id="65" dur="26">
                                          <p:stCondLst>
                                            <p:cond delay="1808"/>
                                          </p:stCondLst>
                                        </p:cTn>
                                        <p:tgtEl>
                                          <p:spTgt spid="3">
                                            <p:txEl>
                                              <p:pRg st="4" end="4"/>
                                            </p:txEl>
                                          </p:spTgt>
                                        </p:tgtEl>
                                      </p:cBhvr>
                                      <p:to x="100000" y="95000"/>
                                    </p:animScale>
                                    <p:animScale>
                                      <p:cBhvr>
                                        <p:cTn id="66" dur="166" decel="50000">
                                          <p:stCondLst>
                                            <p:cond delay="1834"/>
                                          </p:stCondLst>
                                        </p:cTn>
                                        <p:tgtEl>
                                          <p:spTgt spid="3">
                                            <p:txEl>
                                              <p:pRg st="4" end="4"/>
                                            </p:txEl>
                                          </p:spTgt>
                                        </p:tgtEl>
                                      </p:cBhvr>
                                      <p:to x="100000" y="100000"/>
                                    </p:animScale>
                                  </p:childTnLst>
                                </p:cTn>
                              </p:par>
                            </p:childTnLst>
                          </p:cTn>
                        </p:par>
                      </p:childTnLst>
                    </p:cTn>
                  </p:par>
                  <p:par>
                    <p:cTn id="67" fill="hold">
                      <p:stCondLst>
                        <p:cond delay="indefinite"/>
                      </p:stCondLst>
                      <p:childTnLst>
                        <p:par>
                          <p:cTn id="68" fill="hold">
                            <p:stCondLst>
                              <p:cond delay="0"/>
                            </p:stCondLst>
                            <p:childTnLst>
                              <p:par>
                                <p:cTn id="69" presetID="18" presetClass="entr" presetSubtype="12" fill="hold" grpId="0" nodeType="clickEffect">
                                  <p:stCondLst>
                                    <p:cond delay="0"/>
                                  </p:stCondLst>
                                  <p:childTnLst>
                                    <p:set>
                                      <p:cBhvr>
                                        <p:cTn id="70" dur="1" fill="hold">
                                          <p:stCondLst>
                                            <p:cond delay="0"/>
                                          </p:stCondLst>
                                        </p:cTn>
                                        <p:tgtEl>
                                          <p:spTgt spid="7"/>
                                        </p:tgtEl>
                                        <p:attrNameLst>
                                          <p:attrName>style.visibility</p:attrName>
                                        </p:attrNameLst>
                                      </p:cBhvr>
                                      <p:to>
                                        <p:strVal val="visible"/>
                                      </p:to>
                                    </p:set>
                                    <p:animEffect transition="in" filter="strips(downLeft)">
                                      <p:cBhvr>
                                        <p:cTn id="7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C980E151-1992-4367-A291-E48D619FB2F4}"/>
              </a:ext>
            </a:extLst>
          </p:cNvPr>
          <p:cNvPicPr>
            <a:picLocks noChangeAspect="1"/>
          </p:cNvPicPr>
          <p:nvPr/>
        </p:nvPicPr>
        <p:blipFill>
          <a:blip r:embed="rId2"/>
          <a:stretch>
            <a:fillRect/>
          </a:stretch>
        </p:blipFill>
        <p:spPr>
          <a:xfrm>
            <a:off x="0" y="1"/>
            <a:ext cx="9144000" cy="6857999"/>
          </a:xfrm>
          <a:prstGeom prst="rect">
            <a:avLst/>
          </a:prstGeom>
        </p:spPr>
      </p:pic>
      <p:sp>
        <p:nvSpPr>
          <p:cNvPr id="3" name="Marcador de contenido 2">
            <a:extLst>
              <a:ext uri="{FF2B5EF4-FFF2-40B4-BE49-F238E27FC236}">
                <a16:creationId xmlns:a16="http://schemas.microsoft.com/office/drawing/2014/main" id="{6611757C-83F1-4C9C-B18B-901588793BEC}"/>
              </a:ext>
            </a:extLst>
          </p:cNvPr>
          <p:cNvSpPr>
            <a:spLocks noGrp="1"/>
          </p:cNvSpPr>
          <p:nvPr>
            <p:ph idx="1"/>
          </p:nvPr>
        </p:nvSpPr>
        <p:spPr>
          <a:xfrm>
            <a:off x="4280452" y="1285461"/>
            <a:ext cx="4863548" cy="5572538"/>
          </a:xfrm>
        </p:spPr>
        <p:txBody>
          <a:bodyPr>
            <a:normAutofit lnSpcReduction="10000"/>
          </a:bodyPr>
          <a:lstStyle/>
          <a:p>
            <a:r>
              <a:rPr lang="es-ES" b="1" dirty="0">
                <a:solidFill>
                  <a:schemeClr val="bg1"/>
                </a:solidFill>
                <a:latin typeface="Maiandra GD" panose="020E0502030308020204" pitchFamily="34" charset="0"/>
              </a:rPr>
              <a:t>Tal vez Pablo no sé este refiriendo a los dones milagrosos del Espíritu Santo, sino al fruto del Espíritu Santo. </a:t>
            </a:r>
          </a:p>
          <a:p>
            <a:pPr algn="ctr"/>
            <a:r>
              <a:rPr lang="es-ES" b="1" u="sng" dirty="0">
                <a:solidFill>
                  <a:srgbClr val="FF0000"/>
                </a:solidFill>
                <a:latin typeface="Maiandra GD" panose="020E0502030308020204" pitchFamily="34" charset="0"/>
              </a:rPr>
              <a:t>Gálatas.5:22-23.</a:t>
            </a:r>
          </a:p>
          <a:p>
            <a:r>
              <a:rPr lang="es-ES" b="1" dirty="0">
                <a:solidFill>
                  <a:schemeClr val="bg1"/>
                </a:solidFill>
                <a:latin typeface="Maiandra GD" panose="020E0502030308020204" pitchFamily="34" charset="0"/>
              </a:rPr>
              <a:t>Mas el fruto del Espíritu es amor, gozo, paz, paciencia, benignidad, bondad, fidelidad, </a:t>
            </a:r>
          </a:p>
          <a:p>
            <a:pPr algn="ctr"/>
            <a:r>
              <a:rPr lang="es-ES" b="1" u="sng" dirty="0">
                <a:solidFill>
                  <a:srgbClr val="FF0000"/>
                </a:solidFill>
                <a:latin typeface="Maiandra GD" panose="020E0502030308020204" pitchFamily="34" charset="0"/>
              </a:rPr>
              <a:t>V.23.</a:t>
            </a:r>
          </a:p>
          <a:p>
            <a:r>
              <a:rPr lang="es-ES" b="1" dirty="0">
                <a:solidFill>
                  <a:schemeClr val="bg1"/>
                </a:solidFill>
                <a:latin typeface="Maiandra GD" panose="020E0502030308020204" pitchFamily="34" charset="0"/>
              </a:rPr>
              <a:t>mansedumbre, dominio propio; contra tales cosas no hay ley. </a:t>
            </a:r>
          </a:p>
          <a:p>
            <a:endParaRPr lang="es-ES" b="1" dirty="0">
              <a:solidFill>
                <a:schemeClr val="bg1"/>
              </a:solidFill>
              <a:latin typeface="Maiandra GD" panose="020E0502030308020204" pitchFamily="34" charset="0"/>
            </a:endParaRPr>
          </a:p>
          <a:p>
            <a:endParaRPr lang="es-NI" b="1" dirty="0">
              <a:solidFill>
                <a:schemeClr val="bg1"/>
              </a:solidFill>
              <a:latin typeface="Maiandra GD" panose="020E0502030308020204" pitchFamily="34" charset="0"/>
            </a:endParaRPr>
          </a:p>
        </p:txBody>
      </p:sp>
      <p:sp>
        <p:nvSpPr>
          <p:cNvPr id="5" name="CuadroTexto 4">
            <a:extLst>
              <a:ext uri="{FF2B5EF4-FFF2-40B4-BE49-F238E27FC236}">
                <a16:creationId xmlns:a16="http://schemas.microsoft.com/office/drawing/2014/main" id="{A7AEDA1C-E40E-4FDA-8310-95A35B481FA5}"/>
              </a:ext>
            </a:extLst>
          </p:cNvPr>
          <p:cNvSpPr txBox="1"/>
          <p:nvPr/>
        </p:nvSpPr>
        <p:spPr>
          <a:xfrm>
            <a:off x="0" y="115237"/>
            <a:ext cx="6374295" cy="646331"/>
          </a:xfrm>
          <a:prstGeom prst="rect">
            <a:avLst/>
          </a:prstGeom>
          <a:noFill/>
        </p:spPr>
        <p:txBody>
          <a:bodyPr wrap="square">
            <a:spAutoFit/>
          </a:bodyPr>
          <a:lstStyle/>
          <a:p>
            <a:pPr algn="ctr"/>
            <a:r>
              <a:rPr lang="es-ES" sz="3600" b="1" u="sng" dirty="0">
                <a:solidFill>
                  <a:srgbClr val="00B0F0"/>
                </a:solidFill>
                <a:latin typeface="Maiandra GD" panose="020E0502030308020204" pitchFamily="34" charset="0"/>
              </a:rPr>
              <a:t>5.	“EN EL ESPÍRITU SANTO”. </a:t>
            </a:r>
            <a:endParaRPr lang="es-NI" sz="3600" b="1" u="sng" dirty="0">
              <a:solidFill>
                <a:srgbClr val="00B0F0"/>
              </a:solidFill>
              <a:latin typeface="Maiandra GD" panose="020E0502030308020204" pitchFamily="34" charset="0"/>
            </a:endParaRPr>
          </a:p>
        </p:txBody>
      </p:sp>
      <p:pic>
        <p:nvPicPr>
          <p:cNvPr id="9" name="Imagen 8">
            <a:extLst>
              <a:ext uri="{FF2B5EF4-FFF2-40B4-BE49-F238E27FC236}">
                <a16:creationId xmlns:a16="http://schemas.microsoft.com/office/drawing/2014/main" id="{5EC3A1CE-A22C-4FD6-BF33-A00CD36E40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76804"/>
            <a:ext cx="4280452" cy="5981195"/>
          </a:xfrm>
          <a:prstGeom prst="rect">
            <a:avLst/>
          </a:prstGeom>
        </p:spPr>
      </p:pic>
    </p:spTree>
    <p:extLst>
      <p:ext uri="{BB962C8B-B14F-4D97-AF65-F5344CB8AC3E}">
        <p14:creationId xmlns:p14="http://schemas.microsoft.com/office/powerpoint/2010/main" val="39847395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barn(inVertical)">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wipe(down)">
                                      <p:cBhvr>
                                        <p:cTn id="25" dur="580">
                                          <p:stCondLst>
                                            <p:cond delay="0"/>
                                          </p:stCondLst>
                                        </p:cTn>
                                        <p:tgtEl>
                                          <p:spTgt spid="3">
                                            <p:txEl>
                                              <p:pRg st="1" end="1"/>
                                            </p:txEl>
                                          </p:spTgt>
                                        </p:tgtEl>
                                      </p:cBhvr>
                                    </p:animEffect>
                                    <p:anim calcmode="lin" valueType="num">
                                      <p:cBhvr>
                                        <p:cTn id="26"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xEl>
                                              <p:pRg st="1" end="1"/>
                                            </p:txEl>
                                          </p:spTgt>
                                        </p:tgtEl>
                                      </p:cBhvr>
                                      <p:to x="100000" y="60000"/>
                                    </p:animScale>
                                    <p:animScale>
                                      <p:cBhvr>
                                        <p:cTn id="32" dur="166" decel="50000">
                                          <p:stCondLst>
                                            <p:cond delay="676"/>
                                          </p:stCondLst>
                                        </p:cTn>
                                        <p:tgtEl>
                                          <p:spTgt spid="3">
                                            <p:txEl>
                                              <p:pRg st="1" end="1"/>
                                            </p:txEl>
                                          </p:spTgt>
                                        </p:tgtEl>
                                      </p:cBhvr>
                                      <p:to x="100000" y="100000"/>
                                    </p:animScale>
                                    <p:animScale>
                                      <p:cBhvr>
                                        <p:cTn id="33" dur="26">
                                          <p:stCondLst>
                                            <p:cond delay="1312"/>
                                          </p:stCondLst>
                                        </p:cTn>
                                        <p:tgtEl>
                                          <p:spTgt spid="3">
                                            <p:txEl>
                                              <p:pRg st="1" end="1"/>
                                            </p:txEl>
                                          </p:spTgt>
                                        </p:tgtEl>
                                      </p:cBhvr>
                                      <p:to x="100000" y="80000"/>
                                    </p:animScale>
                                    <p:animScale>
                                      <p:cBhvr>
                                        <p:cTn id="34" dur="166" decel="50000">
                                          <p:stCondLst>
                                            <p:cond delay="1338"/>
                                          </p:stCondLst>
                                        </p:cTn>
                                        <p:tgtEl>
                                          <p:spTgt spid="3">
                                            <p:txEl>
                                              <p:pRg st="1" end="1"/>
                                            </p:txEl>
                                          </p:spTgt>
                                        </p:tgtEl>
                                      </p:cBhvr>
                                      <p:to x="100000" y="100000"/>
                                    </p:animScale>
                                    <p:animScale>
                                      <p:cBhvr>
                                        <p:cTn id="35" dur="26">
                                          <p:stCondLst>
                                            <p:cond delay="1642"/>
                                          </p:stCondLst>
                                        </p:cTn>
                                        <p:tgtEl>
                                          <p:spTgt spid="3">
                                            <p:txEl>
                                              <p:pRg st="1" end="1"/>
                                            </p:txEl>
                                          </p:spTgt>
                                        </p:tgtEl>
                                      </p:cBhvr>
                                      <p:to x="100000" y="90000"/>
                                    </p:animScale>
                                    <p:animScale>
                                      <p:cBhvr>
                                        <p:cTn id="36" dur="166" decel="50000">
                                          <p:stCondLst>
                                            <p:cond delay="1668"/>
                                          </p:stCondLst>
                                        </p:cTn>
                                        <p:tgtEl>
                                          <p:spTgt spid="3">
                                            <p:txEl>
                                              <p:pRg st="1" end="1"/>
                                            </p:txEl>
                                          </p:spTgt>
                                        </p:tgtEl>
                                      </p:cBhvr>
                                      <p:to x="100000" y="100000"/>
                                    </p:animScale>
                                    <p:animScale>
                                      <p:cBhvr>
                                        <p:cTn id="37" dur="26">
                                          <p:stCondLst>
                                            <p:cond delay="1808"/>
                                          </p:stCondLst>
                                        </p:cTn>
                                        <p:tgtEl>
                                          <p:spTgt spid="3">
                                            <p:txEl>
                                              <p:pRg st="1" end="1"/>
                                            </p:txEl>
                                          </p:spTgt>
                                        </p:tgtEl>
                                      </p:cBhvr>
                                      <p:to x="100000" y="95000"/>
                                    </p:animScale>
                                    <p:animScale>
                                      <p:cBhvr>
                                        <p:cTn id="38" dur="166" decel="50000">
                                          <p:stCondLst>
                                            <p:cond delay="1834"/>
                                          </p:stCondLst>
                                        </p:cTn>
                                        <p:tgtEl>
                                          <p:spTgt spid="3">
                                            <p:txEl>
                                              <p:pRg st="1" end="1"/>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18" presetClass="entr" presetSubtype="12" fill="hold" nodeType="clickEffect">
                                  <p:stCondLst>
                                    <p:cond delay="0"/>
                                  </p:stCondLst>
                                  <p:childTnLst>
                                    <p:set>
                                      <p:cBhvr>
                                        <p:cTn id="42" dur="1" fill="hold">
                                          <p:stCondLst>
                                            <p:cond delay="0"/>
                                          </p:stCondLst>
                                        </p:cTn>
                                        <p:tgtEl>
                                          <p:spTgt spid="3">
                                            <p:txEl>
                                              <p:pRg st="2" end="2"/>
                                            </p:txEl>
                                          </p:spTgt>
                                        </p:tgtEl>
                                        <p:attrNameLst>
                                          <p:attrName>style.visibility</p:attrName>
                                        </p:attrNameLst>
                                      </p:cBhvr>
                                      <p:to>
                                        <p:strVal val="visible"/>
                                      </p:to>
                                    </p:set>
                                    <p:animEffect transition="in" filter="strips(downLeft)">
                                      <p:cBhvr>
                                        <p:cTn id="43" dur="500"/>
                                        <p:tgtEl>
                                          <p:spTgt spid="3">
                                            <p:txEl>
                                              <p:pRg st="2" end="2"/>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nodeType="clickEffect">
                                  <p:stCondLst>
                                    <p:cond delay="0"/>
                                  </p:stCondLst>
                                  <p:childTnLst>
                                    <p:set>
                                      <p:cBhvr>
                                        <p:cTn id="47" dur="1" fill="hold">
                                          <p:stCondLst>
                                            <p:cond delay="0"/>
                                          </p:stCondLst>
                                        </p:cTn>
                                        <p:tgtEl>
                                          <p:spTgt spid="3">
                                            <p:txEl>
                                              <p:pRg st="3" end="3"/>
                                            </p:txEl>
                                          </p:spTgt>
                                        </p:tgtEl>
                                        <p:attrNameLst>
                                          <p:attrName>style.visibility</p:attrName>
                                        </p:attrNameLst>
                                      </p:cBhvr>
                                      <p:to>
                                        <p:strVal val="visible"/>
                                      </p:to>
                                    </p:set>
                                    <p:animEffect transition="in" filter="wipe(down)">
                                      <p:cBhvr>
                                        <p:cTn id="48" dur="580">
                                          <p:stCondLst>
                                            <p:cond delay="0"/>
                                          </p:stCondLst>
                                        </p:cTn>
                                        <p:tgtEl>
                                          <p:spTgt spid="3">
                                            <p:txEl>
                                              <p:pRg st="3" end="3"/>
                                            </p:txEl>
                                          </p:spTgt>
                                        </p:tgtEl>
                                      </p:cBhvr>
                                    </p:animEffect>
                                    <p:anim calcmode="lin" valueType="num">
                                      <p:cBhvr>
                                        <p:cTn id="49"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54" dur="26">
                                          <p:stCondLst>
                                            <p:cond delay="650"/>
                                          </p:stCondLst>
                                        </p:cTn>
                                        <p:tgtEl>
                                          <p:spTgt spid="3">
                                            <p:txEl>
                                              <p:pRg st="3" end="3"/>
                                            </p:txEl>
                                          </p:spTgt>
                                        </p:tgtEl>
                                      </p:cBhvr>
                                      <p:to x="100000" y="60000"/>
                                    </p:animScale>
                                    <p:animScale>
                                      <p:cBhvr>
                                        <p:cTn id="55" dur="166" decel="50000">
                                          <p:stCondLst>
                                            <p:cond delay="676"/>
                                          </p:stCondLst>
                                        </p:cTn>
                                        <p:tgtEl>
                                          <p:spTgt spid="3">
                                            <p:txEl>
                                              <p:pRg st="3" end="3"/>
                                            </p:txEl>
                                          </p:spTgt>
                                        </p:tgtEl>
                                      </p:cBhvr>
                                      <p:to x="100000" y="100000"/>
                                    </p:animScale>
                                    <p:animScale>
                                      <p:cBhvr>
                                        <p:cTn id="56" dur="26">
                                          <p:stCondLst>
                                            <p:cond delay="1312"/>
                                          </p:stCondLst>
                                        </p:cTn>
                                        <p:tgtEl>
                                          <p:spTgt spid="3">
                                            <p:txEl>
                                              <p:pRg st="3" end="3"/>
                                            </p:txEl>
                                          </p:spTgt>
                                        </p:tgtEl>
                                      </p:cBhvr>
                                      <p:to x="100000" y="80000"/>
                                    </p:animScale>
                                    <p:animScale>
                                      <p:cBhvr>
                                        <p:cTn id="57" dur="166" decel="50000">
                                          <p:stCondLst>
                                            <p:cond delay="1338"/>
                                          </p:stCondLst>
                                        </p:cTn>
                                        <p:tgtEl>
                                          <p:spTgt spid="3">
                                            <p:txEl>
                                              <p:pRg st="3" end="3"/>
                                            </p:txEl>
                                          </p:spTgt>
                                        </p:tgtEl>
                                      </p:cBhvr>
                                      <p:to x="100000" y="100000"/>
                                    </p:animScale>
                                    <p:animScale>
                                      <p:cBhvr>
                                        <p:cTn id="58" dur="26">
                                          <p:stCondLst>
                                            <p:cond delay="1642"/>
                                          </p:stCondLst>
                                        </p:cTn>
                                        <p:tgtEl>
                                          <p:spTgt spid="3">
                                            <p:txEl>
                                              <p:pRg st="3" end="3"/>
                                            </p:txEl>
                                          </p:spTgt>
                                        </p:tgtEl>
                                      </p:cBhvr>
                                      <p:to x="100000" y="90000"/>
                                    </p:animScale>
                                    <p:animScale>
                                      <p:cBhvr>
                                        <p:cTn id="59" dur="166" decel="50000">
                                          <p:stCondLst>
                                            <p:cond delay="1668"/>
                                          </p:stCondLst>
                                        </p:cTn>
                                        <p:tgtEl>
                                          <p:spTgt spid="3">
                                            <p:txEl>
                                              <p:pRg st="3" end="3"/>
                                            </p:txEl>
                                          </p:spTgt>
                                        </p:tgtEl>
                                      </p:cBhvr>
                                      <p:to x="100000" y="100000"/>
                                    </p:animScale>
                                    <p:animScale>
                                      <p:cBhvr>
                                        <p:cTn id="60" dur="26">
                                          <p:stCondLst>
                                            <p:cond delay="1808"/>
                                          </p:stCondLst>
                                        </p:cTn>
                                        <p:tgtEl>
                                          <p:spTgt spid="3">
                                            <p:txEl>
                                              <p:pRg st="3" end="3"/>
                                            </p:txEl>
                                          </p:spTgt>
                                        </p:tgtEl>
                                      </p:cBhvr>
                                      <p:to x="100000" y="95000"/>
                                    </p:animScale>
                                    <p:animScale>
                                      <p:cBhvr>
                                        <p:cTn id="61" dur="166" decel="50000">
                                          <p:stCondLst>
                                            <p:cond delay="1834"/>
                                          </p:stCondLst>
                                        </p:cTn>
                                        <p:tgtEl>
                                          <p:spTgt spid="3">
                                            <p:txEl>
                                              <p:pRg st="3" end="3"/>
                                            </p:txEl>
                                          </p:spTgt>
                                        </p:tgtEl>
                                      </p:cBhvr>
                                      <p:to x="100000" y="100000"/>
                                    </p:animScale>
                                  </p:childTnLst>
                                </p:cTn>
                              </p:par>
                            </p:childTnLst>
                          </p:cTn>
                        </p:par>
                      </p:childTnLst>
                    </p:cTn>
                  </p:par>
                  <p:par>
                    <p:cTn id="62" fill="hold">
                      <p:stCondLst>
                        <p:cond delay="indefinite"/>
                      </p:stCondLst>
                      <p:childTnLst>
                        <p:par>
                          <p:cTn id="63" fill="hold">
                            <p:stCondLst>
                              <p:cond delay="0"/>
                            </p:stCondLst>
                            <p:childTnLst>
                              <p:par>
                                <p:cTn id="64" presetID="18" presetClass="entr" presetSubtype="12" fill="hold" nodeType="clickEffect">
                                  <p:stCondLst>
                                    <p:cond delay="0"/>
                                  </p:stCondLst>
                                  <p:childTnLst>
                                    <p:set>
                                      <p:cBhvr>
                                        <p:cTn id="65" dur="1" fill="hold">
                                          <p:stCondLst>
                                            <p:cond delay="0"/>
                                          </p:stCondLst>
                                        </p:cTn>
                                        <p:tgtEl>
                                          <p:spTgt spid="3">
                                            <p:txEl>
                                              <p:pRg st="4" end="4"/>
                                            </p:txEl>
                                          </p:spTgt>
                                        </p:tgtEl>
                                        <p:attrNameLst>
                                          <p:attrName>style.visibility</p:attrName>
                                        </p:attrNameLst>
                                      </p:cBhvr>
                                      <p:to>
                                        <p:strVal val="visible"/>
                                      </p:to>
                                    </p:set>
                                    <p:animEffect transition="in" filter="strips(downLeft)">
                                      <p:cBhvr>
                                        <p:cTn id="66"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C980E151-1992-4367-A291-E48D619FB2F4}"/>
              </a:ext>
            </a:extLst>
          </p:cNvPr>
          <p:cNvPicPr>
            <a:picLocks noChangeAspect="1"/>
          </p:cNvPicPr>
          <p:nvPr/>
        </p:nvPicPr>
        <p:blipFill>
          <a:blip r:embed="rId2"/>
          <a:stretch>
            <a:fillRect/>
          </a:stretch>
        </p:blipFill>
        <p:spPr>
          <a:xfrm>
            <a:off x="0" y="0"/>
            <a:ext cx="9144000" cy="6857999"/>
          </a:xfrm>
          <a:prstGeom prst="rect">
            <a:avLst/>
          </a:prstGeom>
        </p:spPr>
      </p:pic>
      <p:sp>
        <p:nvSpPr>
          <p:cNvPr id="3" name="Marcador de contenido 2">
            <a:extLst>
              <a:ext uri="{FF2B5EF4-FFF2-40B4-BE49-F238E27FC236}">
                <a16:creationId xmlns:a16="http://schemas.microsoft.com/office/drawing/2014/main" id="{6611757C-83F1-4C9C-B18B-901588793BEC}"/>
              </a:ext>
            </a:extLst>
          </p:cNvPr>
          <p:cNvSpPr>
            <a:spLocks noGrp="1"/>
          </p:cNvSpPr>
          <p:nvPr>
            <p:ph idx="1"/>
          </p:nvPr>
        </p:nvSpPr>
        <p:spPr>
          <a:xfrm>
            <a:off x="4121426" y="1417983"/>
            <a:ext cx="5022574" cy="5440016"/>
          </a:xfrm>
        </p:spPr>
        <p:txBody>
          <a:bodyPr>
            <a:normAutofit fontScale="92500"/>
          </a:bodyPr>
          <a:lstStyle/>
          <a:p>
            <a:r>
              <a:rPr lang="es-ES" b="1" dirty="0">
                <a:solidFill>
                  <a:schemeClr val="bg1"/>
                </a:solidFill>
                <a:latin typeface="Maiandra GD" panose="020E0502030308020204" pitchFamily="34" charset="0"/>
              </a:rPr>
              <a:t>No fingido. </a:t>
            </a:r>
          </a:p>
          <a:p>
            <a:pPr algn="ctr"/>
            <a:r>
              <a:rPr lang="es-ES" b="1" u="sng" dirty="0">
                <a:solidFill>
                  <a:srgbClr val="FF0000"/>
                </a:solidFill>
                <a:latin typeface="Maiandra GD" panose="020E0502030308020204" pitchFamily="34" charset="0"/>
              </a:rPr>
              <a:t>Romanos.12:9. </a:t>
            </a:r>
          </a:p>
          <a:p>
            <a:r>
              <a:rPr lang="es-ES" b="1" dirty="0">
                <a:solidFill>
                  <a:schemeClr val="bg1"/>
                </a:solidFill>
                <a:latin typeface="Maiandra GD" panose="020E0502030308020204" pitchFamily="34" charset="0"/>
              </a:rPr>
              <a:t>El amor sea sin hipocresía; aborreciendo lo malo, aplicándoos a lo bueno.</a:t>
            </a:r>
          </a:p>
          <a:p>
            <a:r>
              <a:rPr lang="es-ES" b="1" dirty="0">
                <a:solidFill>
                  <a:schemeClr val="bg1"/>
                </a:solidFill>
                <a:latin typeface="Maiandra GD" panose="020E0502030308020204" pitchFamily="34" charset="0"/>
              </a:rPr>
              <a:t>Este es el único amor que vale la pena. No había nada de hipocresía en el amor de Pablo. </a:t>
            </a:r>
          </a:p>
          <a:p>
            <a:pPr algn="ctr"/>
            <a:r>
              <a:rPr lang="es-ES" b="1" u="sng" dirty="0">
                <a:solidFill>
                  <a:srgbClr val="FF0000"/>
                </a:solidFill>
                <a:latin typeface="Maiandra GD" panose="020E0502030308020204" pitchFamily="34" charset="0"/>
              </a:rPr>
              <a:t>Filipenses.1:8. </a:t>
            </a:r>
          </a:p>
          <a:p>
            <a:r>
              <a:rPr lang="es-ES" b="1" dirty="0">
                <a:solidFill>
                  <a:schemeClr val="bg1"/>
                </a:solidFill>
                <a:latin typeface="Maiandra GD" panose="020E0502030308020204" pitchFamily="34" charset="0"/>
              </a:rPr>
              <a:t>Porque Dios me es testigo de cuánto os añoro a todos con el entrañable amor de Cristo Jesús. </a:t>
            </a:r>
          </a:p>
        </p:txBody>
      </p:sp>
      <p:sp>
        <p:nvSpPr>
          <p:cNvPr id="5" name="CuadroTexto 4">
            <a:extLst>
              <a:ext uri="{FF2B5EF4-FFF2-40B4-BE49-F238E27FC236}">
                <a16:creationId xmlns:a16="http://schemas.microsoft.com/office/drawing/2014/main" id="{AF372240-5738-444F-8AB0-62F43DB1C4E4}"/>
              </a:ext>
            </a:extLst>
          </p:cNvPr>
          <p:cNvSpPr txBox="1"/>
          <p:nvPr/>
        </p:nvSpPr>
        <p:spPr>
          <a:xfrm>
            <a:off x="0" y="221686"/>
            <a:ext cx="6016487" cy="646331"/>
          </a:xfrm>
          <a:prstGeom prst="rect">
            <a:avLst/>
          </a:prstGeom>
          <a:noFill/>
        </p:spPr>
        <p:txBody>
          <a:bodyPr wrap="square">
            <a:spAutoFit/>
          </a:bodyPr>
          <a:lstStyle/>
          <a:p>
            <a:pPr algn="ctr"/>
            <a:r>
              <a:rPr lang="es-NI" sz="3600" b="1" u="sng" dirty="0">
                <a:solidFill>
                  <a:srgbClr val="00B0F0"/>
                </a:solidFill>
                <a:latin typeface="Maiandra GD" panose="020E0502030308020204" pitchFamily="34" charset="0"/>
              </a:rPr>
              <a:t>6.	“EN AMOR SINCERO”.</a:t>
            </a:r>
          </a:p>
        </p:txBody>
      </p:sp>
      <p:sp>
        <p:nvSpPr>
          <p:cNvPr id="7" name="CuadroTexto 6">
            <a:extLst>
              <a:ext uri="{FF2B5EF4-FFF2-40B4-BE49-F238E27FC236}">
                <a16:creationId xmlns:a16="http://schemas.microsoft.com/office/drawing/2014/main" id="{8CD48259-64B9-43BE-8632-D32F66D7EA24}"/>
              </a:ext>
            </a:extLst>
          </p:cNvPr>
          <p:cNvSpPr txBox="1"/>
          <p:nvPr/>
        </p:nvSpPr>
        <p:spPr>
          <a:xfrm>
            <a:off x="0" y="5517155"/>
            <a:ext cx="3882886" cy="1077218"/>
          </a:xfrm>
          <a:prstGeom prst="rect">
            <a:avLst/>
          </a:prstGeom>
          <a:noFill/>
        </p:spPr>
        <p:txBody>
          <a:bodyPr wrap="square">
            <a:spAutoFit/>
          </a:bodyPr>
          <a:lstStyle/>
          <a:p>
            <a:pPr algn="ctr"/>
            <a:r>
              <a:rPr lang="es-ES" sz="3200" b="1" dirty="0">
                <a:solidFill>
                  <a:schemeClr val="bg1"/>
                </a:solidFill>
                <a:latin typeface="Maiandra GD" panose="020E0502030308020204" pitchFamily="34" charset="0"/>
              </a:rPr>
              <a:t>Dios era testigo del amor de Pablo.</a:t>
            </a:r>
          </a:p>
        </p:txBody>
      </p:sp>
      <p:pic>
        <p:nvPicPr>
          <p:cNvPr id="9" name="Imagen 8">
            <a:extLst>
              <a:ext uri="{FF2B5EF4-FFF2-40B4-BE49-F238E27FC236}">
                <a16:creationId xmlns:a16="http://schemas.microsoft.com/office/drawing/2014/main" id="{C204165B-6265-481B-B783-E0C99E800F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0600"/>
            <a:ext cx="4010025" cy="4262929"/>
          </a:xfrm>
          <a:prstGeom prst="rect">
            <a:avLst/>
          </a:prstGeom>
        </p:spPr>
      </p:pic>
    </p:spTree>
    <p:extLst>
      <p:ext uri="{BB962C8B-B14F-4D97-AF65-F5344CB8AC3E}">
        <p14:creationId xmlns:p14="http://schemas.microsoft.com/office/powerpoint/2010/main" val="12625562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barn(inVertical)">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wipe(down)">
                                      <p:cBhvr>
                                        <p:cTn id="25" dur="580">
                                          <p:stCondLst>
                                            <p:cond delay="0"/>
                                          </p:stCondLst>
                                        </p:cTn>
                                        <p:tgtEl>
                                          <p:spTgt spid="3">
                                            <p:txEl>
                                              <p:pRg st="1" end="1"/>
                                            </p:txEl>
                                          </p:spTgt>
                                        </p:tgtEl>
                                      </p:cBhvr>
                                    </p:animEffect>
                                    <p:anim calcmode="lin" valueType="num">
                                      <p:cBhvr>
                                        <p:cTn id="26"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xEl>
                                              <p:pRg st="1" end="1"/>
                                            </p:txEl>
                                          </p:spTgt>
                                        </p:tgtEl>
                                      </p:cBhvr>
                                      <p:to x="100000" y="60000"/>
                                    </p:animScale>
                                    <p:animScale>
                                      <p:cBhvr>
                                        <p:cTn id="32" dur="166" decel="50000">
                                          <p:stCondLst>
                                            <p:cond delay="676"/>
                                          </p:stCondLst>
                                        </p:cTn>
                                        <p:tgtEl>
                                          <p:spTgt spid="3">
                                            <p:txEl>
                                              <p:pRg st="1" end="1"/>
                                            </p:txEl>
                                          </p:spTgt>
                                        </p:tgtEl>
                                      </p:cBhvr>
                                      <p:to x="100000" y="100000"/>
                                    </p:animScale>
                                    <p:animScale>
                                      <p:cBhvr>
                                        <p:cTn id="33" dur="26">
                                          <p:stCondLst>
                                            <p:cond delay="1312"/>
                                          </p:stCondLst>
                                        </p:cTn>
                                        <p:tgtEl>
                                          <p:spTgt spid="3">
                                            <p:txEl>
                                              <p:pRg st="1" end="1"/>
                                            </p:txEl>
                                          </p:spTgt>
                                        </p:tgtEl>
                                      </p:cBhvr>
                                      <p:to x="100000" y="80000"/>
                                    </p:animScale>
                                    <p:animScale>
                                      <p:cBhvr>
                                        <p:cTn id="34" dur="166" decel="50000">
                                          <p:stCondLst>
                                            <p:cond delay="1338"/>
                                          </p:stCondLst>
                                        </p:cTn>
                                        <p:tgtEl>
                                          <p:spTgt spid="3">
                                            <p:txEl>
                                              <p:pRg st="1" end="1"/>
                                            </p:txEl>
                                          </p:spTgt>
                                        </p:tgtEl>
                                      </p:cBhvr>
                                      <p:to x="100000" y="100000"/>
                                    </p:animScale>
                                    <p:animScale>
                                      <p:cBhvr>
                                        <p:cTn id="35" dur="26">
                                          <p:stCondLst>
                                            <p:cond delay="1642"/>
                                          </p:stCondLst>
                                        </p:cTn>
                                        <p:tgtEl>
                                          <p:spTgt spid="3">
                                            <p:txEl>
                                              <p:pRg st="1" end="1"/>
                                            </p:txEl>
                                          </p:spTgt>
                                        </p:tgtEl>
                                      </p:cBhvr>
                                      <p:to x="100000" y="90000"/>
                                    </p:animScale>
                                    <p:animScale>
                                      <p:cBhvr>
                                        <p:cTn id="36" dur="166" decel="50000">
                                          <p:stCondLst>
                                            <p:cond delay="1668"/>
                                          </p:stCondLst>
                                        </p:cTn>
                                        <p:tgtEl>
                                          <p:spTgt spid="3">
                                            <p:txEl>
                                              <p:pRg st="1" end="1"/>
                                            </p:txEl>
                                          </p:spTgt>
                                        </p:tgtEl>
                                      </p:cBhvr>
                                      <p:to x="100000" y="100000"/>
                                    </p:animScale>
                                    <p:animScale>
                                      <p:cBhvr>
                                        <p:cTn id="37" dur="26">
                                          <p:stCondLst>
                                            <p:cond delay="1808"/>
                                          </p:stCondLst>
                                        </p:cTn>
                                        <p:tgtEl>
                                          <p:spTgt spid="3">
                                            <p:txEl>
                                              <p:pRg st="1" end="1"/>
                                            </p:txEl>
                                          </p:spTgt>
                                        </p:tgtEl>
                                      </p:cBhvr>
                                      <p:to x="100000" y="95000"/>
                                    </p:animScale>
                                    <p:animScale>
                                      <p:cBhvr>
                                        <p:cTn id="38" dur="166" decel="50000">
                                          <p:stCondLst>
                                            <p:cond delay="1834"/>
                                          </p:stCondLst>
                                        </p:cTn>
                                        <p:tgtEl>
                                          <p:spTgt spid="3">
                                            <p:txEl>
                                              <p:pRg st="1" end="1"/>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18" presetClass="entr" presetSubtype="12" fill="hold" nodeType="clickEffect">
                                  <p:stCondLst>
                                    <p:cond delay="0"/>
                                  </p:stCondLst>
                                  <p:childTnLst>
                                    <p:set>
                                      <p:cBhvr>
                                        <p:cTn id="42" dur="1" fill="hold">
                                          <p:stCondLst>
                                            <p:cond delay="0"/>
                                          </p:stCondLst>
                                        </p:cTn>
                                        <p:tgtEl>
                                          <p:spTgt spid="3">
                                            <p:txEl>
                                              <p:pRg st="2" end="2"/>
                                            </p:txEl>
                                          </p:spTgt>
                                        </p:tgtEl>
                                        <p:attrNameLst>
                                          <p:attrName>style.visibility</p:attrName>
                                        </p:attrNameLst>
                                      </p:cBhvr>
                                      <p:to>
                                        <p:strVal val="visible"/>
                                      </p:to>
                                    </p:set>
                                    <p:animEffect transition="in" filter="strips(downLeft)">
                                      <p:cBhvr>
                                        <p:cTn id="43" dur="500"/>
                                        <p:tgtEl>
                                          <p:spTgt spid="3">
                                            <p:txEl>
                                              <p:pRg st="2" end="2"/>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3">
                                            <p:txEl>
                                              <p:pRg st="3" end="3"/>
                                            </p:txEl>
                                          </p:spTgt>
                                        </p:tgtEl>
                                        <p:attrNameLst>
                                          <p:attrName>style.visibility</p:attrName>
                                        </p:attrNameLst>
                                      </p:cBhvr>
                                      <p:to>
                                        <p:strVal val="visible"/>
                                      </p:to>
                                    </p:set>
                                    <p:animEffect transition="in" filter="barn(inVertical)">
                                      <p:cBhvr>
                                        <p:cTn id="48" dur="500"/>
                                        <p:tgtEl>
                                          <p:spTgt spid="3">
                                            <p:txEl>
                                              <p:pRg st="3" end="3"/>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8" presetClass="entr" presetSubtype="12" fill="hold" nodeType="clickEffect">
                                  <p:stCondLst>
                                    <p:cond delay="0"/>
                                  </p:stCondLst>
                                  <p:childTnLst>
                                    <p:set>
                                      <p:cBhvr>
                                        <p:cTn id="52" dur="1" fill="hold">
                                          <p:stCondLst>
                                            <p:cond delay="0"/>
                                          </p:stCondLst>
                                        </p:cTn>
                                        <p:tgtEl>
                                          <p:spTgt spid="3">
                                            <p:txEl>
                                              <p:pRg st="3" end="3"/>
                                            </p:txEl>
                                          </p:spTgt>
                                        </p:tgtEl>
                                        <p:attrNameLst>
                                          <p:attrName>style.visibility</p:attrName>
                                        </p:attrNameLst>
                                      </p:cBhvr>
                                      <p:to>
                                        <p:strVal val="visible"/>
                                      </p:to>
                                    </p:set>
                                    <p:animEffect transition="in" filter="strips(downLeft)">
                                      <p:cBhvr>
                                        <p:cTn id="53" dur="500"/>
                                        <p:tgtEl>
                                          <p:spTgt spid="3">
                                            <p:txEl>
                                              <p:pRg st="3" end="3"/>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6" presetClass="entr" presetSubtype="0" fill="hold" nodeType="clickEffect">
                                  <p:stCondLst>
                                    <p:cond delay="0"/>
                                  </p:stCondLst>
                                  <p:childTnLst>
                                    <p:set>
                                      <p:cBhvr>
                                        <p:cTn id="57" dur="1" fill="hold">
                                          <p:stCondLst>
                                            <p:cond delay="0"/>
                                          </p:stCondLst>
                                        </p:cTn>
                                        <p:tgtEl>
                                          <p:spTgt spid="3">
                                            <p:txEl>
                                              <p:pRg st="4" end="4"/>
                                            </p:txEl>
                                          </p:spTgt>
                                        </p:tgtEl>
                                        <p:attrNameLst>
                                          <p:attrName>style.visibility</p:attrName>
                                        </p:attrNameLst>
                                      </p:cBhvr>
                                      <p:to>
                                        <p:strVal val="visible"/>
                                      </p:to>
                                    </p:set>
                                    <p:animEffect transition="in" filter="wipe(down)">
                                      <p:cBhvr>
                                        <p:cTn id="58" dur="580">
                                          <p:stCondLst>
                                            <p:cond delay="0"/>
                                          </p:stCondLst>
                                        </p:cTn>
                                        <p:tgtEl>
                                          <p:spTgt spid="3">
                                            <p:txEl>
                                              <p:pRg st="4" end="4"/>
                                            </p:txEl>
                                          </p:spTgt>
                                        </p:tgtEl>
                                      </p:cBhvr>
                                    </p:animEffect>
                                    <p:anim calcmode="lin" valueType="num">
                                      <p:cBhvr>
                                        <p:cTn id="59"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64" dur="26">
                                          <p:stCondLst>
                                            <p:cond delay="650"/>
                                          </p:stCondLst>
                                        </p:cTn>
                                        <p:tgtEl>
                                          <p:spTgt spid="3">
                                            <p:txEl>
                                              <p:pRg st="4" end="4"/>
                                            </p:txEl>
                                          </p:spTgt>
                                        </p:tgtEl>
                                      </p:cBhvr>
                                      <p:to x="100000" y="60000"/>
                                    </p:animScale>
                                    <p:animScale>
                                      <p:cBhvr>
                                        <p:cTn id="65" dur="166" decel="50000">
                                          <p:stCondLst>
                                            <p:cond delay="676"/>
                                          </p:stCondLst>
                                        </p:cTn>
                                        <p:tgtEl>
                                          <p:spTgt spid="3">
                                            <p:txEl>
                                              <p:pRg st="4" end="4"/>
                                            </p:txEl>
                                          </p:spTgt>
                                        </p:tgtEl>
                                      </p:cBhvr>
                                      <p:to x="100000" y="100000"/>
                                    </p:animScale>
                                    <p:animScale>
                                      <p:cBhvr>
                                        <p:cTn id="66" dur="26">
                                          <p:stCondLst>
                                            <p:cond delay="1312"/>
                                          </p:stCondLst>
                                        </p:cTn>
                                        <p:tgtEl>
                                          <p:spTgt spid="3">
                                            <p:txEl>
                                              <p:pRg st="4" end="4"/>
                                            </p:txEl>
                                          </p:spTgt>
                                        </p:tgtEl>
                                      </p:cBhvr>
                                      <p:to x="100000" y="80000"/>
                                    </p:animScale>
                                    <p:animScale>
                                      <p:cBhvr>
                                        <p:cTn id="67" dur="166" decel="50000">
                                          <p:stCondLst>
                                            <p:cond delay="1338"/>
                                          </p:stCondLst>
                                        </p:cTn>
                                        <p:tgtEl>
                                          <p:spTgt spid="3">
                                            <p:txEl>
                                              <p:pRg st="4" end="4"/>
                                            </p:txEl>
                                          </p:spTgt>
                                        </p:tgtEl>
                                      </p:cBhvr>
                                      <p:to x="100000" y="100000"/>
                                    </p:animScale>
                                    <p:animScale>
                                      <p:cBhvr>
                                        <p:cTn id="68" dur="26">
                                          <p:stCondLst>
                                            <p:cond delay="1642"/>
                                          </p:stCondLst>
                                        </p:cTn>
                                        <p:tgtEl>
                                          <p:spTgt spid="3">
                                            <p:txEl>
                                              <p:pRg st="4" end="4"/>
                                            </p:txEl>
                                          </p:spTgt>
                                        </p:tgtEl>
                                      </p:cBhvr>
                                      <p:to x="100000" y="90000"/>
                                    </p:animScale>
                                    <p:animScale>
                                      <p:cBhvr>
                                        <p:cTn id="69" dur="166" decel="50000">
                                          <p:stCondLst>
                                            <p:cond delay="1668"/>
                                          </p:stCondLst>
                                        </p:cTn>
                                        <p:tgtEl>
                                          <p:spTgt spid="3">
                                            <p:txEl>
                                              <p:pRg st="4" end="4"/>
                                            </p:txEl>
                                          </p:spTgt>
                                        </p:tgtEl>
                                      </p:cBhvr>
                                      <p:to x="100000" y="100000"/>
                                    </p:animScale>
                                    <p:animScale>
                                      <p:cBhvr>
                                        <p:cTn id="70" dur="26">
                                          <p:stCondLst>
                                            <p:cond delay="1808"/>
                                          </p:stCondLst>
                                        </p:cTn>
                                        <p:tgtEl>
                                          <p:spTgt spid="3">
                                            <p:txEl>
                                              <p:pRg st="4" end="4"/>
                                            </p:txEl>
                                          </p:spTgt>
                                        </p:tgtEl>
                                      </p:cBhvr>
                                      <p:to x="100000" y="95000"/>
                                    </p:animScale>
                                    <p:animScale>
                                      <p:cBhvr>
                                        <p:cTn id="71" dur="166" decel="50000">
                                          <p:stCondLst>
                                            <p:cond delay="1834"/>
                                          </p:stCondLst>
                                        </p:cTn>
                                        <p:tgtEl>
                                          <p:spTgt spid="3">
                                            <p:txEl>
                                              <p:pRg st="4" end="4"/>
                                            </p:txEl>
                                          </p:spTgt>
                                        </p:tgtEl>
                                      </p:cBhvr>
                                      <p:to x="100000" y="100000"/>
                                    </p:animScale>
                                  </p:childTnLst>
                                </p:cTn>
                              </p:par>
                            </p:childTnLst>
                          </p:cTn>
                        </p:par>
                      </p:childTnLst>
                    </p:cTn>
                  </p:par>
                  <p:par>
                    <p:cTn id="72" fill="hold">
                      <p:stCondLst>
                        <p:cond delay="indefinite"/>
                      </p:stCondLst>
                      <p:childTnLst>
                        <p:par>
                          <p:cTn id="73" fill="hold">
                            <p:stCondLst>
                              <p:cond delay="0"/>
                            </p:stCondLst>
                            <p:childTnLst>
                              <p:par>
                                <p:cTn id="74" presetID="18" presetClass="entr" presetSubtype="12" fill="hold" nodeType="clickEffect">
                                  <p:stCondLst>
                                    <p:cond delay="0"/>
                                  </p:stCondLst>
                                  <p:childTnLst>
                                    <p:set>
                                      <p:cBhvr>
                                        <p:cTn id="75" dur="1" fill="hold">
                                          <p:stCondLst>
                                            <p:cond delay="0"/>
                                          </p:stCondLst>
                                        </p:cTn>
                                        <p:tgtEl>
                                          <p:spTgt spid="3">
                                            <p:txEl>
                                              <p:pRg st="5" end="5"/>
                                            </p:txEl>
                                          </p:spTgt>
                                        </p:tgtEl>
                                        <p:attrNameLst>
                                          <p:attrName>style.visibility</p:attrName>
                                        </p:attrNameLst>
                                      </p:cBhvr>
                                      <p:to>
                                        <p:strVal val="visible"/>
                                      </p:to>
                                    </p:set>
                                    <p:animEffect transition="in" filter="strips(downLeft)">
                                      <p:cBhvr>
                                        <p:cTn id="76" dur="500"/>
                                        <p:tgtEl>
                                          <p:spTgt spid="3">
                                            <p:txEl>
                                              <p:pRg st="5" end="5"/>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grpId="0" nodeType="clickEffect">
                                  <p:stCondLst>
                                    <p:cond delay="0"/>
                                  </p:stCondLst>
                                  <p:childTnLst>
                                    <p:set>
                                      <p:cBhvr>
                                        <p:cTn id="80" dur="1" fill="hold">
                                          <p:stCondLst>
                                            <p:cond delay="0"/>
                                          </p:stCondLst>
                                        </p:cTn>
                                        <p:tgtEl>
                                          <p:spTgt spid="7"/>
                                        </p:tgtEl>
                                        <p:attrNameLst>
                                          <p:attrName>style.visibility</p:attrName>
                                        </p:attrNameLst>
                                      </p:cBhvr>
                                      <p:to>
                                        <p:strVal val="visible"/>
                                      </p:to>
                                    </p:set>
                                    <p:animEffect transition="in" filter="barn(inVertical)">
                                      <p:cBhvr>
                                        <p:cTn id="8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B0249E11-B34E-45CC-BF11-891FC945A0C9}"/>
              </a:ext>
            </a:extLst>
          </p:cNvPr>
          <p:cNvPicPr>
            <a:picLocks noChangeAspect="1"/>
          </p:cNvPicPr>
          <p:nvPr/>
        </p:nvPicPr>
        <p:blipFill>
          <a:blip r:embed="rId2"/>
          <a:stretch>
            <a:fillRect/>
          </a:stretch>
        </p:blipFill>
        <p:spPr>
          <a:xfrm>
            <a:off x="0" y="0"/>
            <a:ext cx="9144000" cy="6857999"/>
          </a:xfrm>
          <a:prstGeom prst="rect">
            <a:avLst/>
          </a:prstGeom>
        </p:spPr>
      </p:pic>
      <p:sp>
        <p:nvSpPr>
          <p:cNvPr id="5" name="Rectángulo: esquinas redondeadas 4">
            <a:extLst>
              <a:ext uri="{FF2B5EF4-FFF2-40B4-BE49-F238E27FC236}">
                <a16:creationId xmlns:a16="http://schemas.microsoft.com/office/drawing/2014/main" id="{B6E72B3A-003A-4FA1-8281-4D3A7443DA92}"/>
              </a:ext>
            </a:extLst>
          </p:cNvPr>
          <p:cNvSpPr/>
          <p:nvPr/>
        </p:nvSpPr>
        <p:spPr>
          <a:xfrm>
            <a:off x="0" y="0"/>
            <a:ext cx="9144000" cy="1204054"/>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NI"/>
          </a:p>
        </p:txBody>
      </p:sp>
      <p:sp>
        <p:nvSpPr>
          <p:cNvPr id="2" name="Título 1">
            <a:extLst>
              <a:ext uri="{FF2B5EF4-FFF2-40B4-BE49-F238E27FC236}">
                <a16:creationId xmlns:a16="http://schemas.microsoft.com/office/drawing/2014/main" id="{47DA775F-A60A-4F86-8A8B-3A40606F73DF}"/>
              </a:ext>
            </a:extLst>
          </p:cNvPr>
          <p:cNvSpPr>
            <a:spLocks noGrp="1"/>
          </p:cNvSpPr>
          <p:nvPr>
            <p:ph type="title"/>
          </p:nvPr>
        </p:nvSpPr>
        <p:spPr>
          <a:xfrm>
            <a:off x="1" y="18255"/>
            <a:ext cx="9124120" cy="1185799"/>
          </a:xfrm>
        </p:spPr>
        <p:txBody>
          <a:bodyPr>
            <a:noAutofit/>
          </a:bodyPr>
          <a:lstStyle/>
          <a:p>
            <a:pPr algn="ctr"/>
            <a:r>
              <a:rPr lang="es-ES" sz="4800" b="1" u="sng" dirty="0">
                <a:ln w="6600">
                  <a:solidFill>
                    <a:schemeClr val="accent2"/>
                  </a:solidFill>
                  <a:prstDash val="solid"/>
                </a:ln>
                <a:solidFill>
                  <a:srgbClr val="FFFFFF"/>
                </a:solidFill>
                <a:effectLst>
                  <a:outerShdw blurRad="38100" dist="38100" dir="2700000" algn="tl">
                    <a:srgbClr val="000000">
                      <a:alpha val="43137"/>
                    </a:srgbClr>
                  </a:outerShdw>
                </a:effectLst>
                <a:latin typeface="Maiandra GD" panose="020E0502030308020204" pitchFamily="34" charset="0"/>
              </a:rPr>
              <a:t>EL BUEN SIERVO DE DIOS ES HONESTO. II CORINTIOS.6:7.</a:t>
            </a:r>
            <a:r>
              <a:rPr lang="es-ES" sz="4800" b="1" u="sng" dirty="0">
                <a:solidFill>
                  <a:srgbClr val="00B0F0"/>
                </a:solidFill>
                <a:effectLst>
                  <a:outerShdw blurRad="38100" dist="38100" dir="2700000" algn="tl">
                    <a:srgbClr val="000000">
                      <a:alpha val="43137"/>
                    </a:srgbClr>
                  </a:outerShdw>
                </a:effectLst>
                <a:latin typeface="Maiandra GD" panose="020E0502030308020204" pitchFamily="34" charset="0"/>
              </a:rPr>
              <a:t>.</a:t>
            </a:r>
            <a:endParaRPr lang="es-NI" sz="4800" b="1" u="sng" dirty="0">
              <a:solidFill>
                <a:srgbClr val="00B0F0"/>
              </a:solidFill>
              <a:effectLst>
                <a:outerShdw blurRad="38100" dist="38100" dir="2700000" algn="tl">
                  <a:srgbClr val="000000">
                    <a:alpha val="43137"/>
                  </a:srgbClr>
                </a:outerShdw>
              </a:effectLst>
              <a:latin typeface="Maiandra GD" panose="020E0502030308020204" pitchFamily="34" charset="0"/>
            </a:endParaRPr>
          </a:p>
        </p:txBody>
      </p:sp>
      <p:sp>
        <p:nvSpPr>
          <p:cNvPr id="3" name="Marcador de contenido 2">
            <a:extLst>
              <a:ext uri="{FF2B5EF4-FFF2-40B4-BE49-F238E27FC236}">
                <a16:creationId xmlns:a16="http://schemas.microsoft.com/office/drawing/2014/main" id="{CC873E99-01B3-4E14-BD59-BC93B1E1CE7A}"/>
              </a:ext>
            </a:extLst>
          </p:cNvPr>
          <p:cNvSpPr>
            <a:spLocks noGrp="1"/>
          </p:cNvSpPr>
          <p:nvPr>
            <p:ph idx="1"/>
          </p:nvPr>
        </p:nvSpPr>
        <p:spPr>
          <a:xfrm>
            <a:off x="4724400" y="1457739"/>
            <a:ext cx="4419600" cy="5382006"/>
          </a:xfrm>
        </p:spPr>
        <p:txBody>
          <a:bodyPr>
            <a:normAutofit/>
          </a:bodyPr>
          <a:lstStyle/>
          <a:p>
            <a:r>
              <a:rPr lang="es-ES" b="1" dirty="0">
                <a:solidFill>
                  <a:schemeClr val="bg1"/>
                </a:solidFill>
                <a:latin typeface="Maiandra GD" panose="020E0502030308020204" pitchFamily="34" charset="0"/>
              </a:rPr>
              <a:t>en la palabra de verdad, en el poder de Dios; por armas de justicia para la derecha y para la izquierda; </a:t>
            </a:r>
          </a:p>
          <a:p>
            <a:r>
              <a:rPr lang="es-ES" b="1" dirty="0">
                <a:solidFill>
                  <a:schemeClr val="bg1"/>
                </a:solidFill>
                <a:latin typeface="Maiandra GD" panose="020E0502030308020204" pitchFamily="34" charset="0"/>
              </a:rPr>
              <a:t>En palabras de verdad como su vida personal era ejemplo en todo también lo fue su proclamación en la predicación de la reconciliación. </a:t>
            </a:r>
          </a:p>
          <a:p>
            <a:pPr algn="ctr"/>
            <a:r>
              <a:rPr lang="es-ES" b="1" u="sng" dirty="0">
                <a:solidFill>
                  <a:srgbClr val="FF0000"/>
                </a:solidFill>
                <a:latin typeface="Maiandra GD" panose="020E0502030308020204" pitchFamily="34" charset="0"/>
              </a:rPr>
              <a:t>II Corintios.5:19.</a:t>
            </a:r>
            <a:endParaRPr lang="es-NI" b="1" u="sng" dirty="0">
              <a:solidFill>
                <a:srgbClr val="FF0000"/>
              </a:solidFill>
              <a:latin typeface="Maiandra GD" panose="020E0502030308020204" pitchFamily="34" charset="0"/>
            </a:endParaRPr>
          </a:p>
        </p:txBody>
      </p:sp>
      <p:sp>
        <p:nvSpPr>
          <p:cNvPr id="6" name="CuadroTexto 5">
            <a:extLst>
              <a:ext uri="{FF2B5EF4-FFF2-40B4-BE49-F238E27FC236}">
                <a16:creationId xmlns:a16="http://schemas.microsoft.com/office/drawing/2014/main" id="{C56104EA-E5FB-4D6E-8256-6C568A5DFE99}"/>
              </a:ext>
            </a:extLst>
          </p:cNvPr>
          <p:cNvSpPr txBox="1"/>
          <p:nvPr/>
        </p:nvSpPr>
        <p:spPr>
          <a:xfrm>
            <a:off x="0" y="3222975"/>
            <a:ext cx="4724400" cy="3539430"/>
          </a:xfrm>
          <a:prstGeom prst="rect">
            <a:avLst/>
          </a:prstGeom>
          <a:noFill/>
        </p:spPr>
        <p:txBody>
          <a:bodyPr wrap="square">
            <a:spAutoFit/>
          </a:bodyPr>
          <a:lstStyle/>
          <a:p>
            <a:r>
              <a:rPr lang="es-ES" sz="2800" b="1" dirty="0">
                <a:solidFill>
                  <a:schemeClr val="bg1"/>
                </a:solidFill>
                <a:latin typeface="Maiandra GD" panose="020E0502030308020204" pitchFamily="34" charset="0"/>
              </a:rPr>
              <a:t>a saber, que Dios estaba en Cristo reconciliando al mundo consigo mismo, no tomando en cuenta a los hombres sus transgresiones, y nos ha encomendado a nosotros la palabra de la reconciliación. </a:t>
            </a:r>
            <a:endParaRPr lang="es-NI" sz="2800" b="1" dirty="0">
              <a:solidFill>
                <a:schemeClr val="bg1"/>
              </a:solidFill>
              <a:latin typeface="Maiandra GD" panose="020E0502030308020204" pitchFamily="34" charset="0"/>
            </a:endParaRPr>
          </a:p>
        </p:txBody>
      </p:sp>
      <p:pic>
        <p:nvPicPr>
          <p:cNvPr id="8" name="Imagen 7">
            <a:extLst>
              <a:ext uri="{FF2B5EF4-FFF2-40B4-BE49-F238E27FC236}">
                <a16:creationId xmlns:a16="http://schemas.microsoft.com/office/drawing/2014/main" id="{726EDEC6-D0C6-4443-99F7-916C0597EE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79" y="1317975"/>
            <a:ext cx="4419600" cy="1905000"/>
          </a:xfrm>
          <a:prstGeom prst="rect">
            <a:avLst/>
          </a:prstGeom>
        </p:spPr>
      </p:pic>
    </p:spTree>
    <p:extLst>
      <p:ext uri="{BB962C8B-B14F-4D97-AF65-F5344CB8AC3E}">
        <p14:creationId xmlns:p14="http://schemas.microsoft.com/office/powerpoint/2010/main" val="32605307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7" presetClass="entr" presetSubtype="1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strips(downLeft)">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Effect transition="in" filter="barn(inVertical)">
                                      <p:cBhvr>
                                        <p:cTn id="29" dur="500"/>
                                        <p:tgtEl>
                                          <p:spTgt spid="3">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6" presetClass="entr" presetSubtype="0" fill="hold" nodeType="clickEffect">
                                  <p:stCondLst>
                                    <p:cond delay="0"/>
                                  </p:stCondLst>
                                  <p:childTnLst>
                                    <p:set>
                                      <p:cBhvr>
                                        <p:cTn id="33" dur="1" fill="hold">
                                          <p:stCondLst>
                                            <p:cond delay="0"/>
                                          </p:stCondLst>
                                        </p:cTn>
                                        <p:tgtEl>
                                          <p:spTgt spid="3">
                                            <p:txEl>
                                              <p:pRg st="2" end="2"/>
                                            </p:txEl>
                                          </p:spTgt>
                                        </p:tgtEl>
                                        <p:attrNameLst>
                                          <p:attrName>style.visibility</p:attrName>
                                        </p:attrNameLst>
                                      </p:cBhvr>
                                      <p:to>
                                        <p:strVal val="visible"/>
                                      </p:to>
                                    </p:set>
                                    <p:animEffect transition="in" filter="wipe(down)">
                                      <p:cBhvr>
                                        <p:cTn id="34" dur="580">
                                          <p:stCondLst>
                                            <p:cond delay="0"/>
                                          </p:stCondLst>
                                        </p:cTn>
                                        <p:tgtEl>
                                          <p:spTgt spid="3">
                                            <p:txEl>
                                              <p:pRg st="2" end="2"/>
                                            </p:txEl>
                                          </p:spTgt>
                                        </p:tgtEl>
                                      </p:cBhvr>
                                    </p:animEffect>
                                    <p:anim calcmode="lin" valueType="num">
                                      <p:cBhvr>
                                        <p:cTn id="35"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40" dur="26">
                                          <p:stCondLst>
                                            <p:cond delay="650"/>
                                          </p:stCondLst>
                                        </p:cTn>
                                        <p:tgtEl>
                                          <p:spTgt spid="3">
                                            <p:txEl>
                                              <p:pRg st="2" end="2"/>
                                            </p:txEl>
                                          </p:spTgt>
                                        </p:tgtEl>
                                      </p:cBhvr>
                                      <p:to x="100000" y="60000"/>
                                    </p:animScale>
                                    <p:animScale>
                                      <p:cBhvr>
                                        <p:cTn id="41" dur="166" decel="50000">
                                          <p:stCondLst>
                                            <p:cond delay="676"/>
                                          </p:stCondLst>
                                        </p:cTn>
                                        <p:tgtEl>
                                          <p:spTgt spid="3">
                                            <p:txEl>
                                              <p:pRg st="2" end="2"/>
                                            </p:txEl>
                                          </p:spTgt>
                                        </p:tgtEl>
                                      </p:cBhvr>
                                      <p:to x="100000" y="100000"/>
                                    </p:animScale>
                                    <p:animScale>
                                      <p:cBhvr>
                                        <p:cTn id="42" dur="26">
                                          <p:stCondLst>
                                            <p:cond delay="1312"/>
                                          </p:stCondLst>
                                        </p:cTn>
                                        <p:tgtEl>
                                          <p:spTgt spid="3">
                                            <p:txEl>
                                              <p:pRg st="2" end="2"/>
                                            </p:txEl>
                                          </p:spTgt>
                                        </p:tgtEl>
                                      </p:cBhvr>
                                      <p:to x="100000" y="80000"/>
                                    </p:animScale>
                                    <p:animScale>
                                      <p:cBhvr>
                                        <p:cTn id="43" dur="166" decel="50000">
                                          <p:stCondLst>
                                            <p:cond delay="1338"/>
                                          </p:stCondLst>
                                        </p:cTn>
                                        <p:tgtEl>
                                          <p:spTgt spid="3">
                                            <p:txEl>
                                              <p:pRg st="2" end="2"/>
                                            </p:txEl>
                                          </p:spTgt>
                                        </p:tgtEl>
                                      </p:cBhvr>
                                      <p:to x="100000" y="100000"/>
                                    </p:animScale>
                                    <p:animScale>
                                      <p:cBhvr>
                                        <p:cTn id="44" dur="26">
                                          <p:stCondLst>
                                            <p:cond delay="1642"/>
                                          </p:stCondLst>
                                        </p:cTn>
                                        <p:tgtEl>
                                          <p:spTgt spid="3">
                                            <p:txEl>
                                              <p:pRg st="2" end="2"/>
                                            </p:txEl>
                                          </p:spTgt>
                                        </p:tgtEl>
                                      </p:cBhvr>
                                      <p:to x="100000" y="90000"/>
                                    </p:animScale>
                                    <p:animScale>
                                      <p:cBhvr>
                                        <p:cTn id="45" dur="166" decel="50000">
                                          <p:stCondLst>
                                            <p:cond delay="1668"/>
                                          </p:stCondLst>
                                        </p:cTn>
                                        <p:tgtEl>
                                          <p:spTgt spid="3">
                                            <p:txEl>
                                              <p:pRg st="2" end="2"/>
                                            </p:txEl>
                                          </p:spTgt>
                                        </p:tgtEl>
                                      </p:cBhvr>
                                      <p:to x="100000" y="100000"/>
                                    </p:animScale>
                                    <p:animScale>
                                      <p:cBhvr>
                                        <p:cTn id="46" dur="26">
                                          <p:stCondLst>
                                            <p:cond delay="1808"/>
                                          </p:stCondLst>
                                        </p:cTn>
                                        <p:tgtEl>
                                          <p:spTgt spid="3">
                                            <p:txEl>
                                              <p:pRg st="2" end="2"/>
                                            </p:txEl>
                                          </p:spTgt>
                                        </p:tgtEl>
                                      </p:cBhvr>
                                      <p:to x="100000" y="95000"/>
                                    </p:animScale>
                                    <p:animScale>
                                      <p:cBhvr>
                                        <p:cTn id="47" dur="166" decel="50000">
                                          <p:stCondLst>
                                            <p:cond delay="1834"/>
                                          </p:stCondLst>
                                        </p:cTn>
                                        <p:tgtEl>
                                          <p:spTgt spid="3">
                                            <p:txEl>
                                              <p:pRg st="2" end="2"/>
                                            </p:txEl>
                                          </p:spTgt>
                                        </p:tgtEl>
                                      </p:cBhvr>
                                      <p:to x="100000" y="100000"/>
                                    </p:animScale>
                                  </p:childTnLst>
                                </p:cTn>
                              </p:par>
                            </p:childTnLst>
                          </p:cTn>
                        </p:par>
                      </p:childTnLst>
                    </p:cTn>
                  </p:par>
                  <p:par>
                    <p:cTn id="48" fill="hold">
                      <p:stCondLst>
                        <p:cond delay="indefinite"/>
                      </p:stCondLst>
                      <p:childTnLst>
                        <p:par>
                          <p:cTn id="49" fill="hold">
                            <p:stCondLst>
                              <p:cond delay="0"/>
                            </p:stCondLst>
                            <p:childTnLst>
                              <p:par>
                                <p:cTn id="50" presetID="18" presetClass="entr" presetSubtype="12" fill="hold" nodeType="clickEffect">
                                  <p:stCondLst>
                                    <p:cond delay="0"/>
                                  </p:stCondLst>
                                  <p:childTnLst>
                                    <p:set>
                                      <p:cBhvr>
                                        <p:cTn id="51" dur="1" fill="hold">
                                          <p:stCondLst>
                                            <p:cond delay="0"/>
                                          </p:stCondLst>
                                        </p:cTn>
                                        <p:tgtEl>
                                          <p:spTgt spid="6">
                                            <p:txEl>
                                              <p:pRg st="0" end="0"/>
                                            </p:txEl>
                                          </p:spTgt>
                                        </p:tgtEl>
                                        <p:attrNameLst>
                                          <p:attrName>style.visibility</p:attrName>
                                        </p:attrNameLst>
                                      </p:cBhvr>
                                      <p:to>
                                        <p:strVal val="visible"/>
                                      </p:to>
                                    </p:set>
                                    <p:animEffect transition="in" filter="strips(downLeft)">
                                      <p:cBhvr>
                                        <p:cTn id="5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C980E151-1992-4367-A291-E48D619FB2F4}"/>
              </a:ext>
            </a:extLst>
          </p:cNvPr>
          <p:cNvPicPr>
            <a:picLocks noChangeAspect="1"/>
          </p:cNvPicPr>
          <p:nvPr/>
        </p:nvPicPr>
        <p:blipFill>
          <a:blip r:embed="rId2"/>
          <a:stretch>
            <a:fillRect/>
          </a:stretch>
        </p:blipFill>
        <p:spPr>
          <a:xfrm>
            <a:off x="0" y="0"/>
            <a:ext cx="9144000" cy="6857999"/>
          </a:xfrm>
          <a:prstGeom prst="rect">
            <a:avLst/>
          </a:prstGeom>
        </p:spPr>
      </p:pic>
      <p:sp>
        <p:nvSpPr>
          <p:cNvPr id="3" name="Marcador de contenido 2">
            <a:extLst>
              <a:ext uri="{FF2B5EF4-FFF2-40B4-BE49-F238E27FC236}">
                <a16:creationId xmlns:a16="http://schemas.microsoft.com/office/drawing/2014/main" id="{6611757C-83F1-4C9C-B18B-901588793BEC}"/>
              </a:ext>
            </a:extLst>
          </p:cNvPr>
          <p:cNvSpPr>
            <a:spLocks noGrp="1"/>
          </p:cNvSpPr>
          <p:nvPr>
            <p:ph idx="1"/>
          </p:nvPr>
        </p:nvSpPr>
        <p:spPr>
          <a:xfrm>
            <a:off x="3869635" y="996940"/>
            <a:ext cx="5274365" cy="5861060"/>
          </a:xfrm>
        </p:spPr>
        <p:txBody>
          <a:bodyPr>
            <a:normAutofit lnSpcReduction="10000"/>
          </a:bodyPr>
          <a:lstStyle/>
          <a:p>
            <a:r>
              <a:rPr lang="es-ES" b="1" dirty="0">
                <a:solidFill>
                  <a:schemeClr val="bg1"/>
                </a:solidFill>
                <a:latin typeface="Maiandra GD" panose="020E0502030308020204" pitchFamily="34" charset="0"/>
              </a:rPr>
              <a:t>Pablo nunca reclamaba tener poder en sí mismo, siempre operaba con el poder que recibía de Dios. </a:t>
            </a:r>
          </a:p>
          <a:p>
            <a:pPr algn="ctr"/>
            <a:r>
              <a:rPr lang="es-ES" b="1" u="sng" dirty="0">
                <a:solidFill>
                  <a:srgbClr val="FF0000"/>
                </a:solidFill>
                <a:latin typeface="Maiandra GD" panose="020E0502030308020204" pitchFamily="34" charset="0"/>
              </a:rPr>
              <a:t>Colosenses.1:29. </a:t>
            </a:r>
          </a:p>
          <a:p>
            <a:r>
              <a:rPr lang="es-ES" b="1" dirty="0">
                <a:solidFill>
                  <a:schemeClr val="bg1"/>
                </a:solidFill>
                <a:latin typeface="Maiandra GD" panose="020E0502030308020204" pitchFamily="34" charset="0"/>
              </a:rPr>
              <a:t>Y con este fin también trabajo, esforzándome según su poder que obra poderosamente en mí. </a:t>
            </a:r>
          </a:p>
          <a:p>
            <a:pPr algn="ctr"/>
            <a:r>
              <a:rPr lang="es-ES" b="1" u="sng" dirty="0">
                <a:solidFill>
                  <a:srgbClr val="FF0000"/>
                </a:solidFill>
                <a:latin typeface="Maiandra GD" panose="020E0502030308020204" pitchFamily="34" charset="0"/>
              </a:rPr>
              <a:t>Efesios.1:19.</a:t>
            </a:r>
          </a:p>
          <a:p>
            <a:r>
              <a:rPr lang="es-ES" b="1" dirty="0">
                <a:solidFill>
                  <a:schemeClr val="bg1"/>
                </a:solidFill>
                <a:latin typeface="Maiandra GD" panose="020E0502030308020204" pitchFamily="34" charset="0"/>
              </a:rPr>
              <a:t>y cuál es la extraordinaria grandeza de su poder para con nosotros los que creemos, conforme a la eficacia de la fuerza de su poder, </a:t>
            </a:r>
            <a:endParaRPr lang="es-NI" b="1" dirty="0">
              <a:solidFill>
                <a:schemeClr val="bg1"/>
              </a:solidFill>
              <a:latin typeface="Maiandra GD" panose="020E0502030308020204" pitchFamily="34" charset="0"/>
            </a:endParaRPr>
          </a:p>
        </p:txBody>
      </p:sp>
      <p:sp>
        <p:nvSpPr>
          <p:cNvPr id="5" name="CuadroTexto 4">
            <a:extLst>
              <a:ext uri="{FF2B5EF4-FFF2-40B4-BE49-F238E27FC236}">
                <a16:creationId xmlns:a16="http://schemas.microsoft.com/office/drawing/2014/main" id="{2D83B024-1CC5-4C6F-BEB4-366701F9EB79}"/>
              </a:ext>
            </a:extLst>
          </p:cNvPr>
          <p:cNvSpPr txBox="1"/>
          <p:nvPr/>
        </p:nvSpPr>
        <p:spPr>
          <a:xfrm>
            <a:off x="0" y="175304"/>
            <a:ext cx="6281530" cy="646331"/>
          </a:xfrm>
          <a:prstGeom prst="rect">
            <a:avLst/>
          </a:prstGeom>
          <a:noFill/>
        </p:spPr>
        <p:txBody>
          <a:bodyPr wrap="square">
            <a:spAutoFit/>
          </a:bodyPr>
          <a:lstStyle/>
          <a:p>
            <a:pPr algn="ctr"/>
            <a:r>
              <a:rPr lang="es-ES" sz="3600" b="1" u="sng" dirty="0">
                <a:solidFill>
                  <a:srgbClr val="00B0F0"/>
                </a:solidFill>
                <a:latin typeface="Maiandra GD" panose="020E0502030308020204" pitchFamily="34" charset="0"/>
              </a:rPr>
              <a:t>1.	“EN PODER DE DIOS”. </a:t>
            </a:r>
            <a:endParaRPr lang="es-NI" sz="3600" b="1" u="sng" dirty="0">
              <a:solidFill>
                <a:srgbClr val="00B0F0"/>
              </a:solidFill>
              <a:latin typeface="Maiandra GD" panose="020E0502030308020204" pitchFamily="34" charset="0"/>
            </a:endParaRPr>
          </a:p>
        </p:txBody>
      </p:sp>
      <p:pic>
        <p:nvPicPr>
          <p:cNvPr id="7" name="Imagen 6">
            <a:extLst>
              <a:ext uri="{FF2B5EF4-FFF2-40B4-BE49-F238E27FC236}">
                <a16:creationId xmlns:a16="http://schemas.microsoft.com/office/drawing/2014/main" id="{BCDF1026-ACFA-40BC-A8AC-C2E29DEC17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21635"/>
            <a:ext cx="3869635" cy="6036363"/>
          </a:xfrm>
          <a:prstGeom prst="rect">
            <a:avLst/>
          </a:prstGeom>
        </p:spPr>
      </p:pic>
    </p:spTree>
    <p:extLst>
      <p:ext uri="{BB962C8B-B14F-4D97-AF65-F5344CB8AC3E}">
        <p14:creationId xmlns:p14="http://schemas.microsoft.com/office/powerpoint/2010/main" val="37050910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barn(inVertical)">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wipe(down)">
                                      <p:cBhvr>
                                        <p:cTn id="25" dur="580">
                                          <p:stCondLst>
                                            <p:cond delay="0"/>
                                          </p:stCondLst>
                                        </p:cTn>
                                        <p:tgtEl>
                                          <p:spTgt spid="3">
                                            <p:txEl>
                                              <p:pRg st="1" end="1"/>
                                            </p:txEl>
                                          </p:spTgt>
                                        </p:tgtEl>
                                      </p:cBhvr>
                                    </p:animEffect>
                                    <p:anim calcmode="lin" valueType="num">
                                      <p:cBhvr>
                                        <p:cTn id="26"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xEl>
                                              <p:pRg st="1" end="1"/>
                                            </p:txEl>
                                          </p:spTgt>
                                        </p:tgtEl>
                                      </p:cBhvr>
                                      <p:to x="100000" y="60000"/>
                                    </p:animScale>
                                    <p:animScale>
                                      <p:cBhvr>
                                        <p:cTn id="32" dur="166" decel="50000">
                                          <p:stCondLst>
                                            <p:cond delay="676"/>
                                          </p:stCondLst>
                                        </p:cTn>
                                        <p:tgtEl>
                                          <p:spTgt spid="3">
                                            <p:txEl>
                                              <p:pRg st="1" end="1"/>
                                            </p:txEl>
                                          </p:spTgt>
                                        </p:tgtEl>
                                      </p:cBhvr>
                                      <p:to x="100000" y="100000"/>
                                    </p:animScale>
                                    <p:animScale>
                                      <p:cBhvr>
                                        <p:cTn id="33" dur="26">
                                          <p:stCondLst>
                                            <p:cond delay="1312"/>
                                          </p:stCondLst>
                                        </p:cTn>
                                        <p:tgtEl>
                                          <p:spTgt spid="3">
                                            <p:txEl>
                                              <p:pRg st="1" end="1"/>
                                            </p:txEl>
                                          </p:spTgt>
                                        </p:tgtEl>
                                      </p:cBhvr>
                                      <p:to x="100000" y="80000"/>
                                    </p:animScale>
                                    <p:animScale>
                                      <p:cBhvr>
                                        <p:cTn id="34" dur="166" decel="50000">
                                          <p:stCondLst>
                                            <p:cond delay="1338"/>
                                          </p:stCondLst>
                                        </p:cTn>
                                        <p:tgtEl>
                                          <p:spTgt spid="3">
                                            <p:txEl>
                                              <p:pRg st="1" end="1"/>
                                            </p:txEl>
                                          </p:spTgt>
                                        </p:tgtEl>
                                      </p:cBhvr>
                                      <p:to x="100000" y="100000"/>
                                    </p:animScale>
                                    <p:animScale>
                                      <p:cBhvr>
                                        <p:cTn id="35" dur="26">
                                          <p:stCondLst>
                                            <p:cond delay="1642"/>
                                          </p:stCondLst>
                                        </p:cTn>
                                        <p:tgtEl>
                                          <p:spTgt spid="3">
                                            <p:txEl>
                                              <p:pRg st="1" end="1"/>
                                            </p:txEl>
                                          </p:spTgt>
                                        </p:tgtEl>
                                      </p:cBhvr>
                                      <p:to x="100000" y="90000"/>
                                    </p:animScale>
                                    <p:animScale>
                                      <p:cBhvr>
                                        <p:cTn id="36" dur="166" decel="50000">
                                          <p:stCondLst>
                                            <p:cond delay="1668"/>
                                          </p:stCondLst>
                                        </p:cTn>
                                        <p:tgtEl>
                                          <p:spTgt spid="3">
                                            <p:txEl>
                                              <p:pRg st="1" end="1"/>
                                            </p:txEl>
                                          </p:spTgt>
                                        </p:tgtEl>
                                      </p:cBhvr>
                                      <p:to x="100000" y="100000"/>
                                    </p:animScale>
                                    <p:animScale>
                                      <p:cBhvr>
                                        <p:cTn id="37" dur="26">
                                          <p:stCondLst>
                                            <p:cond delay="1808"/>
                                          </p:stCondLst>
                                        </p:cTn>
                                        <p:tgtEl>
                                          <p:spTgt spid="3">
                                            <p:txEl>
                                              <p:pRg st="1" end="1"/>
                                            </p:txEl>
                                          </p:spTgt>
                                        </p:tgtEl>
                                      </p:cBhvr>
                                      <p:to x="100000" y="95000"/>
                                    </p:animScale>
                                    <p:animScale>
                                      <p:cBhvr>
                                        <p:cTn id="38" dur="166" decel="50000">
                                          <p:stCondLst>
                                            <p:cond delay="1834"/>
                                          </p:stCondLst>
                                        </p:cTn>
                                        <p:tgtEl>
                                          <p:spTgt spid="3">
                                            <p:txEl>
                                              <p:pRg st="1" end="1"/>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18" presetClass="entr" presetSubtype="12" fill="hold" nodeType="clickEffect">
                                  <p:stCondLst>
                                    <p:cond delay="0"/>
                                  </p:stCondLst>
                                  <p:childTnLst>
                                    <p:set>
                                      <p:cBhvr>
                                        <p:cTn id="42" dur="1" fill="hold">
                                          <p:stCondLst>
                                            <p:cond delay="0"/>
                                          </p:stCondLst>
                                        </p:cTn>
                                        <p:tgtEl>
                                          <p:spTgt spid="3">
                                            <p:txEl>
                                              <p:pRg st="2" end="2"/>
                                            </p:txEl>
                                          </p:spTgt>
                                        </p:tgtEl>
                                        <p:attrNameLst>
                                          <p:attrName>style.visibility</p:attrName>
                                        </p:attrNameLst>
                                      </p:cBhvr>
                                      <p:to>
                                        <p:strVal val="visible"/>
                                      </p:to>
                                    </p:set>
                                    <p:animEffect transition="in" filter="strips(downLeft)">
                                      <p:cBhvr>
                                        <p:cTn id="43" dur="500"/>
                                        <p:tgtEl>
                                          <p:spTgt spid="3">
                                            <p:txEl>
                                              <p:pRg st="2" end="2"/>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nodeType="clickEffect">
                                  <p:stCondLst>
                                    <p:cond delay="0"/>
                                  </p:stCondLst>
                                  <p:childTnLst>
                                    <p:set>
                                      <p:cBhvr>
                                        <p:cTn id="47" dur="1" fill="hold">
                                          <p:stCondLst>
                                            <p:cond delay="0"/>
                                          </p:stCondLst>
                                        </p:cTn>
                                        <p:tgtEl>
                                          <p:spTgt spid="3">
                                            <p:txEl>
                                              <p:pRg st="3" end="3"/>
                                            </p:txEl>
                                          </p:spTgt>
                                        </p:tgtEl>
                                        <p:attrNameLst>
                                          <p:attrName>style.visibility</p:attrName>
                                        </p:attrNameLst>
                                      </p:cBhvr>
                                      <p:to>
                                        <p:strVal val="visible"/>
                                      </p:to>
                                    </p:set>
                                    <p:animEffect transition="in" filter="wipe(down)">
                                      <p:cBhvr>
                                        <p:cTn id="48" dur="580">
                                          <p:stCondLst>
                                            <p:cond delay="0"/>
                                          </p:stCondLst>
                                        </p:cTn>
                                        <p:tgtEl>
                                          <p:spTgt spid="3">
                                            <p:txEl>
                                              <p:pRg st="3" end="3"/>
                                            </p:txEl>
                                          </p:spTgt>
                                        </p:tgtEl>
                                      </p:cBhvr>
                                    </p:animEffect>
                                    <p:anim calcmode="lin" valueType="num">
                                      <p:cBhvr>
                                        <p:cTn id="49"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54" dur="26">
                                          <p:stCondLst>
                                            <p:cond delay="650"/>
                                          </p:stCondLst>
                                        </p:cTn>
                                        <p:tgtEl>
                                          <p:spTgt spid="3">
                                            <p:txEl>
                                              <p:pRg st="3" end="3"/>
                                            </p:txEl>
                                          </p:spTgt>
                                        </p:tgtEl>
                                      </p:cBhvr>
                                      <p:to x="100000" y="60000"/>
                                    </p:animScale>
                                    <p:animScale>
                                      <p:cBhvr>
                                        <p:cTn id="55" dur="166" decel="50000">
                                          <p:stCondLst>
                                            <p:cond delay="676"/>
                                          </p:stCondLst>
                                        </p:cTn>
                                        <p:tgtEl>
                                          <p:spTgt spid="3">
                                            <p:txEl>
                                              <p:pRg st="3" end="3"/>
                                            </p:txEl>
                                          </p:spTgt>
                                        </p:tgtEl>
                                      </p:cBhvr>
                                      <p:to x="100000" y="100000"/>
                                    </p:animScale>
                                    <p:animScale>
                                      <p:cBhvr>
                                        <p:cTn id="56" dur="26">
                                          <p:stCondLst>
                                            <p:cond delay="1312"/>
                                          </p:stCondLst>
                                        </p:cTn>
                                        <p:tgtEl>
                                          <p:spTgt spid="3">
                                            <p:txEl>
                                              <p:pRg st="3" end="3"/>
                                            </p:txEl>
                                          </p:spTgt>
                                        </p:tgtEl>
                                      </p:cBhvr>
                                      <p:to x="100000" y="80000"/>
                                    </p:animScale>
                                    <p:animScale>
                                      <p:cBhvr>
                                        <p:cTn id="57" dur="166" decel="50000">
                                          <p:stCondLst>
                                            <p:cond delay="1338"/>
                                          </p:stCondLst>
                                        </p:cTn>
                                        <p:tgtEl>
                                          <p:spTgt spid="3">
                                            <p:txEl>
                                              <p:pRg st="3" end="3"/>
                                            </p:txEl>
                                          </p:spTgt>
                                        </p:tgtEl>
                                      </p:cBhvr>
                                      <p:to x="100000" y="100000"/>
                                    </p:animScale>
                                    <p:animScale>
                                      <p:cBhvr>
                                        <p:cTn id="58" dur="26">
                                          <p:stCondLst>
                                            <p:cond delay="1642"/>
                                          </p:stCondLst>
                                        </p:cTn>
                                        <p:tgtEl>
                                          <p:spTgt spid="3">
                                            <p:txEl>
                                              <p:pRg st="3" end="3"/>
                                            </p:txEl>
                                          </p:spTgt>
                                        </p:tgtEl>
                                      </p:cBhvr>
                                      <p:to x="100000" y="90000"/>
                                    </p:animScale>
                                    <p:animScale>
                                      <p:cBhvr>
                                        <p:cTn id="59" dur="166" decel="50000">
                                          <p:stCondLst>
                                            <p:cond delay="1668"/>
                                          </p:stCondLst>
                                        </p:cTn>
                                        <p:tgtEl>
                                          <p:spTgt spid="3">
                                            <p:txEl>
                                              <p:pRg st="3" end="3"/>
                                            </p:txEl>
                                          </p:spTgt>
                                        </p:tgtEl>
                                      </p:cBhvr>
                                      <p:to x="100000" y="100000"/>
                                    </p:animScale>
                                    <p:animScale>
                                      <p:cBhvr>
                                        <p:cTn id="60" dur="26">
                                          <p:stCondLst>
                                            <p:cond delay="1808"/>
                                          </p:stCondLst>
                                        </p:cTn>
                                        <p:tgtEl>
                                          <p:spTgt spid="3">
                                            <p:txEl>
                                              <p:pRg st="3" end="3"/>
                                            </p:txEl>
                                          </p:spTgt>
                                        </p:tgtEl>
                                      </p:cBhvr>
                                      <p:to x="100000" y="95000"/>
                                    </p:animScale>
                                    <p:animScale>
                                      <p:cBhvr>
                                        <p:cTn id="61" dur="166" decel="50000">
                                          <p:stCondLst>
                                            <p:cond delay="1834"/>
                                          </p:stCondLst>
                                        </p:cTn>
                                        <p:tgtEl>
                                          <p:spTgt spid="3">
                                            <p:txEl>
                                              <p:pRg st="3" end="3"/>
                                            </p:txEl>
                                          </p:spTgt>
                                        </p:tgtEl>
                                      </p:cBhvr>
                                      <p:to x="100000" y="100000"/>
                                    </p:animScale>
                                  </p:childTnLst>
                                </p:cTn>
                              </p:par>
                            </p:childTnLst>
                          </p:cTn>
                        </p:par>
                      </p:childTnLst>
                    </p:cTn>
                  </p:par>
                  <p:par>
                    <p:cTn id="62" fill="hold">
                      <p:stCondLst>
                        <p:cond delay="indefinite"/>
                      </p:stCondLst>
                      <p:childTnLst>
                        <p:par>
                          <p:cTn id="63" fill="hold">
                            <p:stCondLst>
                              <p:cond delay="0"/>
                            </p:stCondLst>
                            <p:childTnLst>
                              <p:par>
                                <p:cTn id="64" presetID="18" presetClass="entr" presetSubtype="12" fill="hold" nodeType="clickEffect">
                                  <p:stCondLst>
                                    <p:cond delay="0"/>
                                  </p:stCondLst>
                                  <p:childTnLst>
                                    <p:set>
                                      <p:cBhvr>
                                        <p:cTn id="65" dur="1" fill="hold">
                                          <p:stCondLst>
                                            <p:cond delay="0"/>
                                          </p:stCondLst>
                                        </p:cTn>
                                        <p:tgtEl>
                                          <p:spTgt spid="3">
                                            <p:txEl>
                                              <p:pRg st="4" end="4"/>
                                            </p:txEl>
                                          </p:spTgt>
                                        </p:tgtEl>
                                        <p:attrNameLst>
                                          <p:attrName>style.visibility</p:attrName>
                                        </p:attrNameLst>
                                      </p:cBhvr>
                                      <p:to>
                                        <p:strVal val="visible"/>
                                      </p:to>
                                    </p:set>
                                    <p:animEffect transition="in" filter="strips(downLeft)">
                                      <p:cBhvr>
                                        <p:cTn id="66"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C980E151-1992-4367-A291-E48D619FB2F4}"/>
              </a:ext>
            </a:extLst>
          </p:cNvPr>
          <p:cNvPicPr>
            <a:picLocks noChangeAspect="1"/>
          </p:cNvPicPr>
          <p:nvPr/>
        </p:nvPicPr>
        <p:blipFill>
          <a:blip r:embed="rId2"/>
          <a:stretch>
            <a:fillRect/>
          </a:stretch>
        </p:blipFill>
        <p:spPr>
          <a:xfrm>
            <a:off x="0" y="0"/>
            <a:ext cx="9144000" cy="6857999"/>
          </a:xfrm>
          <a:prstGeom prst="rect">
            <a:avLst/>
          </a:prstGeom>
        </p:spPr>
      </p:pic>
      <p:sp>
        <p:nvSpPr>
          <p:cNvPr id="3" name="Marcador de contenido 2">
            <a:extLst>
              <a:ext uri="{FF2B5EF4-FFF2-40B4-BE49-F238E27FC236}">
                <a16:creationId xmlns:a16="http://schemas.microsoft.com/office/drawing/2014/main" id="{6611757C-83F1-4C9C-B18B-901588793BEC}"/>
              </a:ext>
            </a:extLst>
          </p:cNvPr>
          <p:cNvSpPr>
            <a:spLocks noGrp="1"/>
          </p:cNvSpPr>
          <p:nvPr>
            <p:ph idx="1"/>
          </p:nvPr>
        </p:nvSpPr>
        <p:spPr>
          <a:xfrm>
            <a:off x="4055165" y="795131"/>
            <a:ext cx="5088835" cy="6062868"/>
          </a:xfrm>
        </p:spPr>
        <p:txBody>
          <a:bodyPr>
            <a:normAutofit/>
          </a:bodyPr>
          <a:lstStyle/>
          <a:p>
            <a:r>
              <a:rPr lang="es-ES" b="1" dirty="0">
                <a:solidFill>
                  <a:schemeClr val="bg1"/>
                </a:solidFill>
                <a:latin typeface="Maiandra GD" panose="020E0502030308020204" pitchFamily="34" charset="0"/>
              </a:rPr>
              <a:t>Para la derecha y la izquierda. Esta expresión implica armas ofensivas y defensivas.</a:t>
            </a:r>
          </a:p>
          <a:p>
            <a:r>
              <a:rPr lang="es-ES" b="1" dirty="0">
                <a:solidFill>
                  <a:schemeClr val="bg1"/>
                </a:solidFill>
                <a:latin typeface="Maiandra GD" panose="020E0502030308020204" pitchFamily="34" charset="0"/>
              </a:rPr>
              <a:t>En la mano derecha. </a:t>
            </a:r>
          </a:p>
          <a:p>
            <a:r>
              <a:rPr lang="es-ES" b="1" dirty="0">
                <a:solidFill>
                  <a:schemeClr val="bg1"/>
                </a:solidFill>
                <a:latin typeface="Maiandra GD" panose="020E0502030308020204" pitchFamily="34" charset="0"/>
              </a:rPr>
              <a:t>La espada del Espíritu. </a:t>
            </a:r>
          </a:p>
          <a:p>
            <a:r>
              <a:rPr lang="es-ES" b="1" dirty="0">
                <a:solidFill>
                  <a:schemeClr val="bg1"/>
                </a:solidFill>
                <a:latin typeface="Maiandra GD" panose="020E0502030308020204" pitchFamily="34" charset="0"/>
              </a:rPr>
              <a:t>(La palabra de Dios). </a:t>
            </a:r>
          </a:p>
          <a:p>
            <a:pPr algn="ctr"/>
            <a:r>
              <a:rPr lang="es-ES" b="1" u="sng" dirty="0">
                <a:solidFill>
                  <a:srgbClr val="FF0000"/>
                </a:solidFill>
                <a:latin typeface="Maiandra GD" panose="020E0502030308020204" pitchFamily="34" charset="0"/>
              </a:rPr>
              <a:t>Efesios.6:17. </a:t>
            </a:r>
          </a:p>
          <a:p>
            <a:r>
              <a:rPr lang="es-ES" b="1" dirty="0">
                <a:solidFill>
                  <a:schemeClr val="bg1"/>
                </a:solidFill>
                <a:latin typeface="Maiandra GD" panose="020E0502030308020204" pitchFamily="34" charset="0"/>
              </a:rPr>
              <a:t>Tomad también el YELMO DE LA SALVACION, y la espada del Espíritu que es la palabra de Dios. </a:t>
            </a:r>
          </a:p>
          <a:p>
            <a:pPr algn="ctr"/>
            <a:r>
              <a:rPr lang="es-ES" b="1" u="sng" dirty="0">
                <a:solidFill>
                  <a:srgbClr val="FF0000"/>
                </a:solidFill>
                <a:latin typeface="Maiandra GD" panose="020E0502030308020204" pitchFamily="34" charset="0"/>
              </a:rPr>
              <a:t>I Tesalonicenses.5:8. </a:t>
            </a:r>
          </a:p>
          <a:p>
            <a:r>
              <a:rPr lang="es-ES" b="1" dirty="0">
                <a:solidFill>
                  <a:schemeClr val="bg1"/>
                </a:solidFill>
                <a:latin typeface="Maiandra GD" panose="020E0502030308020204" pitchFamily="34" charset="0"/>
              </a:rPr>
              <a:t>Armas ofensivas.</a:t>
            </a:r>
          </a:p>
          <a:p>
            <a:endParaRPr lang="es-NI" b="1" dirty="0">
              <a:solidFill>
                <a:schemeClr val="bg1"/>
              </a:solidFill>
              <a:latin typeface="Maiandra GD" panose="020E0502030308020204" pitchFamily="34" charset="0"/>
            </a:endParaRPr>
          </a:p>
        </p:txBody>
      </p:sp>
      <p:sp>
        <p:nvSpPr>
          <p:cNvPr id="5" name="CuadroTexto 4">
            <a:extLst>
              <a:ext uri="{FF2B5EF4-FFF2-40B4-BE49-F238E27FC236}">
                <a16:creationId xmlns:a16="http://schemas.microsoft.com/office/drawing/2014/main" id="{177A5416-E1FC-4B09-BC32-FF3B0F94955C}"/>
              </a:ext>
            </a:extLst>
          </p:cNvPr>
          <p:cNvSpPr txBox="1"/>
          <p:nvPr/>
        </p:nvSpPr>
        <p:spPr>
          <a:xfrm>
            <a:off x="0" y="0"/>
            <a:ext cx="4373217" cy="646331"/>
          </a:xfrm>
          <a:prstGeom prst="rect">
            <a:avLst/>
          </a:prstGeom>
          <a:noFill/>
        </p:spPr>
        <p:txBody>
          <a:bodyPr wrap="square">
            <a:spAutoFit/>
          </a:bodyPr>
          <a:lstStyle/>
          <a:p>
            <a:pPr algn="ctr"/>
            <a:r>
              <a:rPr lang="es-NI" sz="3600" b="1" u="sng" dirty="0">
                <a:solidFill>
                  <a:srgbClr val="00B0F0"/>
                </a:solidFill>
                <a:latin typeface="Maiandra GD" panose="020E0502030308020204" pitchFamily="34" charset="0"/>
              </a:rPr>
              <a:t>2.	“POR ARMAS”. </a:t>
            </a:r>
          </a:p>
        </p:txBody>
      </p:sp>
      <p:sp>
        <p:nvSpPr>
          <p:cNvPr id="7" name="CuadroTexto 6">
            <a:extLst>
              <a:ext uri="{FF2B5EF4-FFF2-40B4-BE49-F238E27FC236}">
                <a16:creationId xmlns:a16="http://schemas.microsoft.com/office/drawing/2014/main" id="{77DEB221-BA48-4789-8BB5-2FAF0ABE08D3}"/>
              </a:ext>
            </a:extLst>
          </p:cNvPr>
          <p:cNvSpPr txBox="1"/>
          <p:nvPr/>
        </p:nvSpPr>
        <p:spPr>
          <a:xfrm>
            <a:off x="0" y="3318568"/>
            <a:ext cx="3882887" cy="3539430"/>
          </a:xfrm>
          <a:prstGeom prst="rect">
            <a:avLst/>
          </a:prstGeom>
          <a:noFill/>
        </p:spPr>
        <p:txBody>
          <a:bodyPr wrap="square">
            <a:spAutoFit/>
          </a:bodyPr>
          <a:lstStyle/>
          <a:p>
            <a:pPr algn="ctr"/>
            <a:r>
              <a:rPr lang="es-ES" sz="2800" b="1" dirty="0">
                <a:solidFill>
                  <a:schemeClr val="bg1"/>
                </a:solidFill>
                <a:latin typeface="Maiandra GD" panose="020E0502030308020204" pitchFamily="34" charset="0"/>
              </a:rPr>
              <a:t>Pero puesto que nosotros somos del día, seamos sobrios, habiéndonos puesto la coraza de la fe y del amor, y por yelmo la esperanza de la salvación</a:t>
            </a:r>
            <a:r>
              <a:rPr lang="es-ES" dirty="0"/>
              <a:t>. </a:t>
            </a:r>
            <a:endParaRPr lang="es-NI" dirty="0"/>
          </a:p>
        </p:txBody>
      </p:sp>
      <p:pic>
        <p:nvPicPr>
          <p:cNvPr id="9" name="Imagen 8">
            <a:extLst>
              <a:ext uri="{FF2B5EF4-FFF2-40B4-BE49-F238E27FC236}">
                <a16:creationId xmlns:a16="http://schemas.microsoft.com/office/drawing/2014/main" id="{E01E3FEF-3487-403B-869E-07AAA01FB9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35" y="887896"/>
            <a:ext cx="3962400" cy="2430671"/>
          </a:xfrm>
          <a:prstGeom prst="rect">
            <a:avLst/>
          </a:prstGeom>
        </p:spPr>
      </p:pic>
    </p:spTree>
    <p:extLst>
      <p:ext uri="{BB962C8B-B14F-4D97-AF65-F5344CB8AC3E}">
        <p14:creationId xmlns:p14="http://schemas.microsoft.com/office/powerpoint/2010/main" val="22216333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barn(inVertical)">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barn(inVertical)">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barn(inVertical)">
                                      <p:cBhvr>
                                        <p:cTn id="30" dur="5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barn(inVertical)">
                                      <p:cBhvr>
                                        <p:cTn id="35" dur="500"/>
                                        <p:tgtEl>
                                          <p:spTgt spid="3">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6" presetClass="entr" presetSubtype="0" fill="hold"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wipe(down)">
                                      <p:cBhvr>
                                        <p:cTn id="40" dur="580">
                                          <p:stCondLst>
                                            <p:cond delay="0"/>
                                          </p:stCondLst>
                                        </p:cTn>
                                        <p:tgtEl>
                                          <p:spTgt spid="3">
                                            <p:txEl>
                                              <p:pRg st="4" end="4"/>
                                            </p:txEl>
                                          </p:spTgt>
                                        </p:tgtEl>
                                      </p:cBhvr>
                                    </p:animEffect>
                                    <p:anim calcmode="lin" valueType="num">
                                      <p:cBhvr>
                                        <p:cTn id="41"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46" dur="26">
                                          <p:stCondLst>
                                            <p:cond delay="650"/>
                                          </p:stCondLst>
                                        </p:cTn>
                                        <p:tgtEl>
                                          <p:spTgt spid="3">
                                            <p:txEl>
                                              <p:pRg st="4" end="4"/>
                                            </p:txEl>
                                          </p:spTgt>
                                        </p:tgtEl>
                                      </p:cBhvr>
                                      <p:to x="100000" y="60000"/>
                                    </p:animScale>
                                    <p:animScale>
                                      <p:cBhvr>
                                        <p:cTn id="47" dur="166" decel="50000">
                                          <p:stCondLst>
                                            <p:cond delay="676"/>
                                          </p:stCondLst>
                                        </p:cTn>
                                        <p:tgtEl>
                                          <p:spTgt spid="3">
                                            <p:txEl>
                                              <p:pRg st="4" end="4"/>
                                            </p:txEl>
                                          </p:spTgt>
                                        </p:tgtEl>
                                      </p:cBhvr>
                                      <p:to x="100000" y="100000"/>
                                    </p:animScale>
                                    <p:animScale>
                                      <p:cBhvr>
                                        <p:cTn id="48" dur="26">
                                          <p:stCondLst>
                                            <p:cond delay="1312"/>
                                          </p:stCondLst>
                                        </p:cTn>
                                        <p:tgtEl>
                                          <p:spTgt spid="3">
                                            <p:txEl>
                                              <p:pRg st="4" end="4"/>
                                            </p:txEl>
                                          </p:spTgt>
                                        </p:tgtEl>
                                      </p:cBhvr>
                                      <p:to x="100000" y="80000"/>
                                    </p:animScale>
                                    <p:animScale>
                                      <p:cBhvr>
                                        <p:cTn id="49" dur="166" decel="50000">
                                          <p:stCondLst>
                                            <p:cond delay="1338"/>
                                          </p:stCondLst>
                                        </p:cTn>
                                        <p:tgtEl>
                                          <p:spTgt spid="3">
                                            <p:txEl>
                                              <p:pRg st="4" end="4"/>
                                            </p:txEl>
                                          </p:spTgt>
                                        </p:tgtEl>
                                      </p:cBhvr>
                                      <p:to x="100000" y="100000"/>
                                    </p:animScale>
                                    <p:animScale>
                                      <p:cBhvr>
                                        <p:cTn id="50" dur="26">
                                          <p:stCondLst>
                                            <p:cond delay="1642"/>
                                          </p:stCondLst>
                                        </p:cTn>
                                        <p:tgtEl>
                                          <p:spTgt spid="3">
                                            <p:txEl>
                                              <p:pRg st="4" end="4"/>
                                            </p:txEl>
                                          </p:spTgt>
                                        </p:tgtEl>
                                      </p:cBhvr>
                                      <p:to x="100000" y="90000"/>
                                    </p:animScale>
                                    <p:animScale>
                                      <p:cBhvr>
                                        <p:cTn id="51" dur="166" decel="50000">
                                          <p:stCondLst>
                                            <p:cond delay="1668"/>
                                          </p:stCondLst>
                                        </p:cTn>
                                        <p:tgtEl>
                                          <p:spTgt spid="3">
                                            <p:txEl>
                                              <p:pRg st="4" end="4"/>
                                            </p:txEl>
                                          </p:spTgt>
                                        </p:tgtEl>
                                      </p:cBhvr>
                                      <p:to x="100000" y="100000"/>
                                    </p:animScale>
                                    <p:animScale>
                                      <p:cBhvr>
                                        <p:cTn id="52" dur="26">
                                          <p:stCondLst>
                                            <p:cond delay="1808"/>
                                          </p:stCondLst>
                                        </p:cTn>
                                        <p:tgtEl>
                                          <p:spTgt spid="3">
                                            <p:txEl>
                                              <p:pRg st="4" end="4"/>
                                            </p:txEl>
                                          </p:spTgt>
                                        </p:tgtEl>
                                      </p:cBhvr>
                                      <p:to x="100000" y="95000"/>
                                    </p:animScale>
                                    <p:animScale>
                                      <p:cBhvr>
                                        <p:cTn id="53" dur="166" decel="50000">
                                          <p:stCondLst>
                                            <p:cond delay="1834"/>
                                          </p:stCondLst>
                                        </p:cTn>
                                        <p:tgtEl>
                                          <p:spTgt spid="3">
                                            <p:txEl>
                                              <p:pRg st="4" end="4"/>
                                            </p:txEl>
                                          </p:spTgt>
                                        </p:tgtEl>
                                      </p:cBhvr>
                                      <p:to x="100000" y="100000"/>
                                    </p:animScale>
                                  </p:childTnLst>
                                </p:cTn>
                              </p:par>
                            </p:childTnLst>
                          </p:cTn>
                        </p:par>
                      </p:childTnLst>
                    </p:cTn>
                  </p:par>
                  <p:par>
                    <p:cTn id="54" fill="hold">
                      <p:stCondLst>
                        <p:cond delay="indefinite"/>
                      </p:stCondLst>
                      <p:childTnLst>
                        <p:par>
                          <p:cTn id="55" fill="hold">
                            <p:stCondLst>
                              <p:cond delay="0"/>
                            </p:stCondLst>
                            <p:childTnLst>
                              <p:par>
                                <p:cTn id="56" presetID="18" presetClass="entr" presetSubtype="12" fill="hold" nodeType="clickEffect">
                                  <p:stCondLst>
                                    <p:cond delay="0"/>
                                  </p:stCondLst>
                                  <p:childTnLst>
                                    <p:set>
                                      <p:cBhvr>
                                        <p:cTn id="57" dur="1" fill="hold">
                                          <p:stCondLst>
                                            <p:cond delay="0"/>
                                          </p:stCondLst>
                                        </p:cTn>
                                        <p:tgtEl>
                                          <p:spTgt spid="3">
                                            <p:txEl>
                                              <p:pRg st="5" end="5"/>
                                            </p:txEl>
                                          </p:spTgt>
                                        </p:tgtEl>
                                        <p:attrNameLst>
                                          <p:attrName>style.visibility</p:attrName>
                                        </p:attrNameLst>
                                      </p:cBhvr>
                                      <p:to>
                                        <p:strVal val="visible"/>
                                      </p:to>
                                    </p:set>
                                    <p:animEffect transition="in" filter="strips(downLeft)">
                                      <p:cBhvr>
                                        <p:cTn id="58" dur="500"/>
                                        <p:tgtEl>
                                          <p:spTgt spid="3">
                                            <p:txEl>
                                              <p:pRg st="5" end="5"/>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26" presetClass="entr" presetSubtype="0" fill="hold" nodeType="clickEffect">
                                  <p:stCondLst>
                                    <p:cond delay="0"/>
                                  </p:stCondLst>
                                  <p:childTnLst>
                                    <p:set>
                                      <p:cBhvr>
                                        <p:cTn id="62" dur="1" fill="hold">
                                          <p:stCondLst>
                                            <p:cond delay="0"/>
                                          </p:stCondLst>
                                        </p:cTn>
                                        <p:tgtEl>
                                          <p:spTgt spid="3">
                                            <p:txEl>
                                              <p:pRg st="6" end="6"/>
                                            </p:txEl>
                                          </p:spTgt>
                                        </p:tgtEl>
                                        <p:attrNameLst>
                                          <p:attrName>style.visibility</p:attrName>
                                        </p:attrNameLst>
                                      </p:cBhvr>
                                      <p:to>
                                        <p:strVal val="visible"/>
                                      </p:to>
                                    </p:set>
                                    <p:animEffect transition="in" filter="wipe(down)">
                                      <p:cBhvr>
                                        <p:cTn id="63" dur="580">
                                          <p:stCondLst>
                                            <p:cond delay="0"/>
                                          </p:stCondLst>
                                        </p:cTn>
                                        <p:tgtEl>
                                          <p:spTgt spid="3">
                                            <p:txEl>
                                              <p:pRg st="6" end="6"/>
                                            </p:txEl>
                                          </p:spTgt>
                                        </p:tgtEl>
                                      </p:cBhvr>
                                    </p:animEffect>
                                    <p:anim calcmode="lin" valueType="num">
                                      <p:cBhvr>
                                        <p:cTn id="64" dur="1822" tmFilter="0,0; 0.14,0.36; 0.43,0.73; 0.71,0.91; 1.0,1.0">
                                          <p:stCondLst>
                                            <p:cond delay="0"/>
                                          </p:stCondLst>
                                        </p:cTn>
                                        <p:tgtEl>
                                          <p:spTgt spid="3">
                                            <p:txEl>
                                              <p:pRg st="6" end="6"/>
                                            </p:txEl>
                                          </p:spTgt>
                                        </p:tgtEl>
                                        <p:attrNameLst>
                                          <p:attrName>ppt_x</p:attrName>
                                        </p:attrNameLst>
                                      </p:cBhvr>
                                      <p:tavLst>
                                        <p:tav tm="0">
                                          <p:val>
                                            <p:strVal val="#ppt_x-0.25"/>
                                          </p:val>
                                        </p:tav>
                                        <p:tav tm="100000">
                                          <p:val>
                                            <p:strVal val="#ppt_x"/>
                                          </p:val>
                                        </p:tav>
                                      </p:tavLst>
                                    </p:anim>
                                    <p:anim calcmode="lin" valueType="num">
                                      <p:cBhvr>
                                        <p:cTn id="65" dur="664" tmFilter="0.0,0.0; 0.25,0.07; 0.50,0.2; 0.75,0.467; 1.0,1.0">
                                          <p:stCondLst>
                                            <p:cond delay="0"/>
                                          </p:stCondLst>
                                        </p:cTn>
                                        <p:tgtEl>
                                          <p:spTgt spid="3">
                                            <p:txEl>
                                              <p:pRg st="6" end="6"/>
                                            </p:txEl>
                                          </p:spTgt>
                                        </p:tgtEl>
                                        <p:attrNameLst>
                                          <p:attrName>ppt_y</p:attrName>
                                        </p:attrNameLst>
                                      </p:cBhvr>
                                      <p:tavLst>
                                        <p:tav tm="0" fmla="#ppt_y-sin(pi*$)/3">
                                          <p:val>
                                            <p:fltVal val="0.5"/>
                                          </p:val>
                                        </p:tav>
                                        <p:tav tm="100000">
                                          <p:val>
                                            <p:fltVal val="1"/>
                                          </p:val>
                                        </p:tav>
                                      </p:tavLst>
                                    </p:anim>
                                    <p:anim calcmode="lin" valueType="num">
                                      <p:cBhvr>
                                        <p:cTn id="66" dur="664" tmFilter="0, 0; 0.125,0.2665; 0.25,0.4; 0.375,0.465; 0.5,0.5;  0.625,0.535; 0.75,0.6; 0.875,0.7335; 1,1">
                                          <p:stCondLst>
                                            <p:cond delay="664"/>
                                          </p:stCondLst>
                                        </p:cTn>
                                        <p:tgtEl>
                                          <p:spTgt spid="3">
                                            <p:txEl>
                                              <p:pRg st="6" end="6"/>
                                            </p:txEl>
                                          </p:spTgt>
                                        </p:tgtEl>
                                        <p:attrNameLst>
                                          <p:attrName>ppt_y</p:attrName>
                                        </p:attrNameLst>
                                      </p:cBhvr>
                                      <p:tavLst>
                                        <p:tav tm="0" fmla="#ppt_y-sin(pi*$)/9">
                                          <p:val>
                                            <p:fltVal val="0"/>
                                          </p:val>
                                        </p:tav>
                                        <p:tav tm="100000">
                                          <p:val>
                                            <p:fltVal val="1"/>
                                          </p:val>
                                        </p:tav>
                                      </p:tavLst>
                                    </p:anim>
                                    <p:anim calcmode="lin" valueType="num">
                                      <p:cBhvr>
                                        <p:cTn id="67" dur="332" tmFilter="0, 0; 0.125,0.2665; 0.25,0.4; 0.375,0.465; 0.5,0.5;  0.625,0.535; 0.75,0.6; 0.875,0.7335; 1,1">
                                          <p:stCondLst>
                                            <p:cond delay="1324"/>
                                          </p:stCondLst>
                                        </p:cTn>
                                        <p:tgtEl>
                                          <p:spTgt spid="3">
                                            <p:txEl>
                                              <p:pRg st="6" end="6"/>
                                            </p:txEl>
                                          </p:spTgt>
                                        </p:tgtEl>
                                        <p:attrNameLst>
                                          <p:attrName>ppt_y</p:attrName>
                                        </p:attrNameLst>
                                      </p:cBhvr>
                                      <p:tavLst>
                                        <p:tav tm="0" fmla="#ppt_y-sin(pi*$)/27">
                                          <p:val>
                                            <p:fltVal val="0"/>
                                          </p:val>
                                        </p:tav>
                                        <p:tav tm="100000">
                                          <p:val>
                                            <p:fltVal val="1"/>
                                          </p:val>
                                        </p:tav>
                                      </p:tavLst>
                                    </p:anim>
                                    <p:anim calcmode="lin" valueType="num">
                                      <p:cBhvr>
                                        <p:cTn id="68" dur="164" tmFilter="0, 0; 0.125,0.2665; 0.25,0.4; 0.375,0.465; 0.5,0.5;  0.625,0.535; 0.75,0.6; 0.875,0.7335; 1,1">
                                          <p:stCondLst>
                                            <p:cond delay="1656"/>
                                          </p:stCondLst>
                                        </p:cTn>
                                        <p:tgtEl>
                                          <p:spTgt spid="3">
                                            <p:txEl>
                                              <p:pRg st="6" end="6"/>
                                            </p:txEl>
                                          </p:spTgt>
                                        </p:tgtEl>
                                        <p:attrNameLst>
                                          <p:attrName>ppt_y</p:attrName>
                                        </p:attrNameLst>
                                      </p:cBhvr>
                                      <p:tavLst>
                                        <p:tav tm="0" fmla="#ppt_y-sin(pi*$)/81">
                                          <p:val>
                                            <p:fltVal val="0"/>
                                          </p:val>
                                        </p:tav>
                                        <p:tav tm="100000">
                                          <p:val>
                                            <p:fltVal val="1"/>
                                          </p:val>
                                        </p:tav>
                                      </p:tavLst>
                                    </p:anim>
                                    <p:animScale>
                                      <p:cBhvr>
                                        <p:cTn id="69" dur="26">
                                          <p:stCondLst>
                                            <p:cond delay="650"/>
                                          </p:stCondLst>
                                        </p:cTn>
                                        <p:tgtEl>
                                          <p:spTgt spid="3">
                                            <p:txEl>
                                              <p:pRg st="6" end="6"/>
                                            </p:txEl>
                                          </p:spTgt>
                                        </p:tgtEl>
                                      </p:cBhvr>
                                      <p:to x="100000" y="60000"/>
                                    </p:animScale>
                                    <p:animScale>
                                      <p:cBhvr>
                                        <p:cTn id="70" dur="166" decel="50000">
                                          <p:stCondLst>
                                            <p:cond delay="676"/>
                                          </p:stCondLst>
                                        </p:cTn>
                                        <p:tgtEl>
                                          <p:spTgt spid="3">
                                            <p:txEl>
                                              <p:pRg st="6" end="6"/>
                                            </p:txEl>
                                          </p:spTgt>
                                        </p:tgtEl>
                                      </p:cBhvr>
                                      <p:to x="100000" y="100000"/>
                                    </p:animScale>
                                    <p:animScale>
                                      <p:cBhvr>
                                        <p:cTn id="71" dur="26">
                                          <p:stCondLst>
                                            <p:cond delay="1312"/>
                                          </p:stCondLst>
                                        </p:cTn>
                                        <p:tgtEl>
                                          <p:spTgt spid="3">
                                            <p:txEl>
                                              <p:pRg st="6" end="6"/>
                                            </p:txEl>
                                          </p:spTgt>
                                        </p:tgtEl>
                                      </p:cBhvr>
                                      <p:to x="100000" y="80000"/>
                                    </p:animScale>
                                    <p:animScale>
                                      <p:cBhvr>
                                        <p:cTn id="72" dur="166" decel="50000">
                                          <p:stCondLst>
                                            <p:cond delay="1338"/>
                                          </p:stCondLst>
                                        </p:cTn>
                                        <p:tgtEl>
                                          <p:spTgt spid="3">
                                            <p:txEl>
                                              <p:pRg st="6" end="6"/>
                                            </p:txEl>
                                          </p:spTgt>
                                        </p:tgtEl>
                                      </p:cBhvr>
                                      <p:to x="100000" y="100000"/>
                                    </p:animScale>
                                    <p:animScale>
                                      <p:cBhvr>
                                        <p:cTn id="73" dur="26">
                                          <p:stCondLst>
                                            <p:cond delay="1642"/>
                                          </p:stCondLst>
                                        </p:cTn>
                                        <p:tgtEl>
                                          <p:spTgt spid="3">
                                            <p:txEl>
                                              <p:pRg st="6" end="6"/>
                                            </p:txEl>
                                          </p:spTgt>
                                        </p:tgtEl>
                                      </p:cBhvr>
                                      <p:to x="100000" y="90000"/>
                                    </p:animScale>
                                    <p:animScale>
                                      <p:cBhvr>
                                        <p:cTn id="74" dur="166" decel="50000">
                                          <p:stCondLst>
                                            <p:cond delay="1668"/>
                                          </p:stCondLst>
                                        </p:cTn>
                                        <p:tgtEl>
                                          <p:spTgt spid="3">
                                            <p:txEl>
                                              <p:pRg st="6" end="6"/>
                                            </p:txEl>
                                          </p:spTgt>
                                        </p:tgtEl>
                                      </p:cBhvr>
                                      <p:to x="100000" y="100000"/>
                                    </p:animScale>
                                    <p:animScale>
                                      <p:cBhvr>
                                        <p:cTn id="75" dur="26">
                                          <p:stCondLst>
                                            <p:cond delay="1808"/>
                                          </p:stCondLst>
                                        </p:cTn>
                                        <p:tgtEl>
                                          <p:spTgt spid="3">
                                            <p:txEl>
                                              <p:pRg st="6" end="6"/>
                                            </p:txEl>
                                          </p:spTgt>
                                        </p:tgtEl>
                                      </p:cBhvr>
                                      <p:to x="100000" y="95000"/>
                                    </p:animScale>
                                    <p:animScale>
                                      <p:cBhvr>
                                        <p:cTn id="76" dur="166" decel="50000">
                                          <p:stCondLst>
                                            <p:cond delay="1834"/>
                                          </p:stCondLst>
                                        </p:cTn>
                                        <p:tgtEl>
                                          <p:spTgt spid="3">
                                            <p:txEl>
                                              <p:pRg st="6" end="6"/>
                                            </p:txEl>
                                          </p:spTgt>
                                        </p:tgtEl>
                                      </p:cBhvr>
                                      <p:to x="100000" y="100000"/>
                                    </p:animScale>
                                  </p:childTnLst>
                                </p:cTn>
                              </p:par>
                            </p:childTnLst>
                          </p:cTn>
                        </p:par>
                      </p:childTnLst>
                    </p:cTn>
                  </p:par>
                  <p:par>
                    <p:cTn id="77" fill="hold">
                      <p:stCondLst>
                        <p:cond delay="indefinite"/>
                      </p:stCondLst>
                      <p:childTnLst>
                        <p:par>
                          <p:cTn id="78" fill="hold">
                            <p:stCondLst>
                              <p:cond delay="0"/>
                            </p:stCondLst>
                            <p:childTnLst>
                              <p:par>
                                <p:cTn id="79" presetID="18" presetClass="entr" presetSubtype="12" fill="hold" nodeType="clickEffect">
                                  <p:stCondLst>
                                    <p:cond delay="0"/>
                                  </p:stCondLst>
                                  <p:childTnLst>
                                    <p:set>
                                      <p:cBhvr>
                                        <p:cTn id="80" dur="1" fill="hold">
                                          <p:stCondLst>
                                            <p:cond delay="0"/>
                                          </p:stCondLst>
                                        </p:cTn>
                                        <p:tgtEl>
                                          <p:spTgt spid="7">
                                            <p:txEl>
                                              <p:pRg st="0" end="0"/>
                                            </p:txEl>
                                          </p:spTgt>
                                        </p:tgtEl>
                                        <p:attrNameLst>
                                          <p:attrName>style.visibility</p:attrName>
                                        </p:attrNameLst>
                                      </p:cBhvr>
                                      <p:to>
                                        <p:strVal val="visible"/>
                                      </p:to>
                                    </p:set>
                                    <p:animEffect transition="in" filter="strips(downLeft)">
                                      <p:cBhvr>
                                        <p:cTn id="81" dur="500"/>
                                        <p:tgtEl>
                                          <p:spTgt spid="7">
                                            <p:txEl>
                                              <p:pRg st="0" end="0"/>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nodeType="clickEffect">
                                  <p:stCondLst>
                                    <p:cond delay="0"/>
                                  </p:stCondLst>
                                  <p:childTnLst>
                                    <p:set>
                                      <p:cBhvr>
                                        <p:cTn id="85" dur="1" fill="hold">
                                          <p:stCondLst>
                                            <p:cond delay="0"/>
                                          </p:stCondLst>
                                        </p:cTn>
                                        <p:tgtEl>
                                          <p:spTgt spid="3">
                                            <p:txEl>
                                              <p:pRg st="7" end="7"/>
                                            </p:txEl>
                                          </p:spTgt>
                                        </p:tgtEl>
                                        <p:attrNameLst>
                                          <p:attrName>style.visibility</p:attrName>
                                        </p:attrNameLst>
                                      </p:cBhvr>
                                      <p:to>
                                        <p:strVal val="visible"/>
                                      </p:to>
                                    </p:set>
                                    <p:animEffect transition="in" filter="barn(inVertical)">
                                      <p:cBhvr>
                                        <p:cTn id="8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C980E151-1992-4367-A291-E48D619FB2F4}"/>
              </a:ext>
            </a:extLst>
          </p:cNvPr>
          <p:cNvPicPr>
            <a:picLocks noChangeAspect="1"/>
          </p:cNvPicPr>
          <p:nvPr/>
        </p:nvPicPr>
        <p:blipFill>
          <a:blip r:embed="rId2"/>
          <a:stretch>
            <a:fillRect/>
          </a:stretch>
        </p:blipFill>
        <p:spPr>
          <a:xfrm>
            <a:off x="0" y="0"/>
            <a:ext cx="9144000" cy="6857999"/>
          </a:xfrm>
          <a:prstGeom prst="rect">
            <a:avLst/>
          </a:prstGeom>
        </p:spPr>
      </p:pic>
      <p:sp>
        <p:nvSpPr>
          <p:cNvPr id="3" name="Marcador de contenido 2">
            <a:extLst>
              <a:ext uri="{FF2B5EF4-FFF2-40B4-BE49-F238E27FC236}">
                <a16:creationId xmlns:a16="http://schemas.microsoft.com/office/drawing/2014/main" id="{6611757C-83F1-4C9C-B18B-901588793BEC}"/>
              </a:ext>
            </a:extLst>
          </p:cNvPr>
          <p:cNvSpPr>
            <a:spLocks noGrp="1"/>
          </p:cNvSpPr>
          <p:nvPr>
            <p:ph idx="1"/>
          </p:nvPr>
        </p:nvSpPr>
        <p:spPr>
          <a:xfrm>
            <a:off x="4465983" y="1404730"/>
            <a:ext cx="4678017" cy="5453269"/>
          </a:xfrm>
        </p:spPr>
        <p:txBody>
          <a:bodyPr>
            <a:normAutofit/>
          </a:bodyPr>
          <a:lstStyle/>
          <a:p>
            <a:pPr algn="ctr"/>
            <a:r>
              <a:rPr lang="es-ES" b="1" u="sng" dirty="0">
                <a:solidFill>
                  <a:srgbClr val="FFFF00"/>
                </a:solidFill>
                <a:latin typeface="Maiandra GD" panose="020E0502030308020204" pitchFamily="34" charset="0"/>
              </a:rPr>
              <a:t>En la izquierda- Él escudo de la Fe. </a:t>
            </a:r>
          </a:p>
          <a:p>
            <a:pPr algn="ctr"/>
            <a:r>
              <a:rPr lang="es-ES" b="1" u="sng" dirty="0">
                <a:solidFill>
                  <a:srgbClr val="FF0000"/>
                </a:solidFill>
                <a:latin typeface="Maiandra GD" panose="020E0502030308020204" pitchFamily="34" charset="0"/>
              </a:rPr>
              <a:t>Efesios.6:16. </a:t>
            </a:r>
          </a:p>
          <a:p>
            <a:r>
              <a:rPr lang="es-ES" b="1" dirty="0">
                <a:solidFill>
                  <a:schemeClr val="bg1"/>
                </a:solidFill>
                <a:latin typeface="Maiandra GD" panose="020E0502030308020204" pitchFamily="34" charset="0"/>
              </a:rPr>
              <a:t>en todo, tomando el escudo de la fe con el que podréis apagar todos los dardos encendidos del maligno. </a:t>
            </a:r>
          </a:p>
          <a:p>
            <a:pPr algn="ctr"/>
            <a:r>
              <a:rPr lang="es-ES" b="1" u="sng" dirty="0">
                <a:solidFill>
                  <a:srgbClr val="FFFF00"/>
                </a:solidFill>
                <a:latin typeface="Maiandra GD" panose="020E0502030308020204" pitchFamily="34" charset="0"/>
              </a:rPr>
              <a:t>Armas defensivas.</a:t>
            </a:r>
          </a:p>
          <a:p>
            <a:r>
              <a:rPr lang="es-ES" b="1" dirty="0">
                <a:solidFill>
                  <a:schemeClr val="bg1"/>
                </a:solidFill>
                <a:latin typeface="Maiandra GD" panose="020E0502030308020204" pitchFamily="34" charset="0"/>
              </a:rPr>
              <a:t>Pablo entraba en la batalla valientemente, y sus armas no eran carnales. </a:t>
            </a:r>
          </a:p>
        </p:txBody>
      </p:sp>
      <p:sp>
        <p:nvSpPr>
          <p:cNvPr id="5" name="CuadroTexto 4">
            <a:extLst>
              <a:ext uri="{FF2B5EF4-FFF2-40B4-BE49-F238E27FC236}">
                <a16:creationId xmlns:a16="http://schemas.microsoft.com/office/drawing/2014/main" id="{C070E1CB-51CF-4053-BF59-ACF3EECA294A}"/>
              </a:ext>
            </a:extLst>
          </p:cNvPr>
          <p:cNvSpPr txBox="1"/>
          <p:nvPr/>
        </p:nvSpPr>
        <p:spPr>
          <a:xfrm>
            <a:off x="0" y="161619"/>
            <a:ext cx="4121426" cy="646331"/>
          </a:xfrm>
          <a:prstGeom prst="rect">
            <a:avLst/>
          </a:prstGeom>
          <a:noFill/>
        </p:spPr>
        <p:txBody>
          <a:bodyPr wrap="square">
            <a:spAutoFit/>
          </a:bodyPr>
          <a:lstStyle/>
          <a:p>
            <a:pPr algn="ctr"/>
            <a:r>
              <a:rPr lang="es-NI" sz="3600" b="1" u="sng" dirty="0">
                <a:solidFill>
                  <a:srgbClr val="00B0F0"/>
                </a:solidFill>
                <a:latin typeface="Maiandra GD" panose="020E0502030308020204" pitchFamily="34" charset="0"/>
              </a:rPr>
              <a:t>3. “POR ARMAS”. </a:t>
            </a:r>
          </a:p>
        </p:txBody>
      </p:sp>
      <p:pic>
        <p:nvPicPr>
          <p:cNvPr id="7" name="Imagen 6">
            <a:extLst>
              <a:ext uri="{FF2B5EF4-FFF2-40B4-BE49-F238E27FC236}">
                <a16:creationId xmlns:a16="http://schemas.microsoft.com/office/drawing/2014/main" id="{F3902F42-16C0-4D17-98B5-D4A58024A9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969570"/>
            <a:ext cx="4465983" cy="5888430"/>
          </a:xfrm>
          <a:prstGeom prst="rect">
            <a:avLst/>
          </a:prstGeom>
        </p:spPr>
      </p:pic>
    </p:spTree>
    <p:extLst>
      <p:ext uri="{BB962C8B-B14F-4D97-AF65-F5344CB8AC3E}">
        <p14:creationId xmlns:p14="http://schemas.microsoft.com/office/powerpoint/2010/main" val="7384911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ipe(down)">
                                      <p:cBhvr>
                                        <p:cTn id="19" dur="580">
                                          <p:stCondLst>
                                            <p:cond delay="0"/>
                                          </p:stCondLst>
                                        </p:cTn>
                                        <p:tgtEl>
                                          <p:spTgt spid="3">
                                            <p:txEl>
                                              <p:pRg st="1" end="1"/>
                                            </p:txEl>
                                          </p:spTgt>
                                        </p:tgtEl>
                                      </p:cBhvr>
                                    </p:animEffect>
                                    <p:anim calcmode="lin" valueType="num">
                                      <p:cBhvr>
                                        <p:cTn id="20"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25" dur="26">
                                          <p:stCondLst>
                                            <p:cond delay="650"/>
                                          </p:stCondLst>
                                        </p:cTn>
                                        <p:tgtEl>
                                          <p:spTgt spid="3">
                                            <p:txEl>
                                              <p:pRg st="1" end="1"/>
                                            </p:txEl>
                                          </p:spTgt>
                                        </p:tgtEl>
                                      </p:cBhvr>
                                      <p:to x="100000" y="60000"/>
                                    </p:animScale>
                                    <p:animScale>
                                      <p:cBhvr>
                                        <p:cTn id="26" dur="166" decel="50000">
                                          <p:stCondLst>
                                            <p:cond delay="676"/>
                                          </p:stCondLst>
                                        </p:cTn>
                                        <p:tgtEl>
                                          <p:spTgt spid="3">
                                            <p:txEl>
                                              <p:pRg st="1" end="1"/>
                                            </p:txEl>
                                          </p:spTgt>
                                        </p:tgtEl>
                                      </p:cBhvr>
                                      <p:to x="100000" y="100000"/>
                                    </p:animScale>
                                    <p:animScale>
                                      <p:cBhvr>
                                        <p:cTn id="27" dur="26">
                                          <p:stCondLst>
                                            <p:cond delay="1312"/>
                                          </p:stCondLst>
                                        </p:cTn>
                                        <p:tgtEl>
                                          <p:spTgt spid="3">
                                            <p:txEl>
                                              <p:pRg st="1" end="1"/>
                                            </p:txEl>
                                          </p:spTgt>
                                        </p:tgtEl>
                                      </p:cBhvr>
                                      <p:to x="100000" y="80000"/>
                                    </p:animScale>
                                    <p:animScale>
                                      <p:cBhvr>
                                        <p:cTn id="28" dur="166" decel="50000">
                                          <p:stCondLst>
                                            <p:cond delay="1338"/>
                                          </p:stCondLst>
                                        </p:cTn>
                                        <p:tgtEl>
                                          <p:spTgt spid="3">
                                            <p:txEl>
                                              <p:pRg st="1" end="1"/>
                                            </p:txEl>
                                          </p:spTgt>
                                        </p:tgtEl>
                                      </p:cBhvr>
                                      <p:to x="100000" y="100000"/>
                                    </p:animScale>
                                    <p:animScale>
                                      <p:cBhvr>
                                        <p:cTn id="29" dur="26">
                                          <p:stCondLst>
                                            <p:cond delay="1642"/>
                                          </p:stCondLst>
                                        </p:cTn>
                                        <p:tgtEl>
                                          <p:spTgt spid="3">
                                            <p:txEl>
                                              <p:pRg st="1" end="1"/>
                                            </p:txEl>
                                          </p:spTgt>
                                        </p:tgtEl>
                                      </p:cBhvr>
                                      <p:to x="100000" y="90000"/>
                                    </p:animScale>
                                    <p:animScale>
                                      <p:cBhvr>
                                        <p:cTn id="30" dur="166" decel="50000">
                                          <p:stCondLst>
                                            <p:cond delay="1668"/>
                                          </p:stCondLst>
                                        </p:cTn>
                                        <p:tgtEl>
                                          <p:spTgt spid="3">
                                            <p:txEl>
                                              <p:pRg st="1" end="1"/>
                                            </p:txEl>
                                          </p:spTgt>
                                        </p:tgtEl>
                                      </p:cBhvr>
                                      <p:to x="100000" y="100000"/>
                                    </p:animScale>
                                    <p:animScale>
                                      <p:cBhvr>
                                        <p:cTn id="31" dur="26">
                                          <p:stCondLst>
                                            <p:cond delay="1808"/>
                                          </p:stCondLst>
                                        </p:cTn>
                                        <p:tgtEl>
                                          <p:spTgt spid="3">
                                            <p:txEl>
                                              <p:pRg st="1" end="1"/>
                                            </p:txEl>
                                          </p:spTgt>
                                        </p:tgtEl>
                                      </p:cBhvr>
                                      <p:to x="100000" y="95000"/>
                                    </p:animScale>
                                    <p:animScale>
                                      <p:cBhvr>
                                        <p:cTn id="32" dur="166" decel="50000">
                                          <p:stCondLst>
                                            <p:cond delay="1834"/>
                                          </p:stCondLst>
                                        </p:cTn>
                                        <p:tgtEl>
                                          <p:spTgt spid="3">
                                            <p:txEl>
                                              <p:pRg st="1" end="1"/>
                                            </p:txEl>
                                          </p:spTgt>
                                        </p:tgtEl>
                                      </p:cBhvr>
                                      <p:to x="100000" y="100000"/>
                                    </p:animScale>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nodeType="click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animEffect transition="in" filter="strips(downLeft)">
                                      <p:cBhvr>
                                        <p:cTn id="37" dur="500"/>
                                        <p:tgtEl>
                                          <p:spTgt spid="3">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
                                            <p:txEl>
                                              <p:pRg st="3" end="3"/>
                                            </p:txEl>
                                          </p:spTgt>
                                        </p:tgtEl>
                                        <p:attrNameLst>
                                          <p:attrName>style.visibility</p:attrName>
                                        </p:attrNameLst>
                                      </p:cBhvr>
                                      <p:to>
                                        <p:strVal val="visible"/>
                                      </p:to>
                                    </p:set>
                                    <p:animEffect transition="in" filter="barn(inVertical)">
                                      <p:cBhvr>
                                        <p:cTn id="42" dur="500"/>
                                        <p:tgtEl>
                                          <p:spTgt spid="3">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3">
                                            <p:txEl>
                                              <p:pRg st="4" end="4"/>
                                            </p:txEl>
                                          </p:spTgt>
                                        </p:tgtEl>
                                        <p:attrNameLst>
                                          <p:attrName>style.visibility</p:attrName>
                                        </p:attrNameLst>
                                      </p:cBhvr>
                                      <p:to>
                                        <p:strVal val="visible"/>
                                      </p:to>
                                    </p:set>
                                    <p:animEffect transition="in" filter="barn(inVertical)">
                                      <p:cBhvr>
                                        <p:cTn id="4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C980E151-1992-4367-A291-E48D619FB2F4}"/>
              </a:ext>
            </a:extLst>
          </p:cNvPr>
          <p:cNvPicPr>
            <a:picLocks noChangeAspect="1"/>
          </p:cNvPicPr>
          <p:nvPr/>
        </p:nvPicPr>
        <p:blipFill>
          <a:blip r:embed="rId2"/>
          <a:stretch>
            <a:fillRect/>
          </a:stretch>
        </p:blipFill>
        <p:spPr>
          <a:xfrm>
            <a:off x="0" y="0"/>
            <a:ext cx="9144000" cy="6857999"/>
          </a:xfrm>
          <a:prstGeom prst="rect">
            <a:avLst/>
          </a:prstGeom>
        </p:spPr>
      </p:pic>
      <p:sp>
        <p:nvSpPr>
          <p:cNvPr id="3" name="Marcador de contenido 2">
            <a:extLst>
              <a:ext uri="{FF2B5EF4-FFF2-40B4-BE49-F238E27FC236}">
                <a16:creationId xmlns:a16="http://schemas.microsoft.com/office/drawing/2014/main" id="{6611757C-83F1-4C9C-B18B-901588793BEC}"/>
              </a:ext>
            </a:extLst>
          </p:cNvPr>
          <p:cNvSpPr>
            <a:spLocks noGrp="1"/>
          </p:cNvSpPr>
          <p:nvPr>
            <p:ph idx="1"/>
          </p:nvPr>
        </p:nvSpPr>
        <p:spPr>
          <a:xfrm>
            <a:off x="3896139" y="1050524"/>
            <a:ext cx="5247861" cy="5807475"/>
          </a:xfrm>
        </p:spPr>
        <p:txBody>
          <a:bodyPr>
            <a:normAutofit fontScale="92500" lnSpcReduction="10000"/>
          </a:bodyPr>
          <a:lstStyle/>
          <a:p>
            <a:pPr algn="ctr"/>
            <a:r>
              <a:rPr lang="es-ES" b="1" u="sng" dirty="0">
                <a:solidFill>
                  <a:srgbClr val="FF0000"/>
                </a:solidFill>
                <a:latin typeface="Maiandra GD" panose="020E0502030308020204" pitchFamily="34" charset="0"/>
              </a:rPr>
              <a:t>II Corintios.10:3-4.</a:t>
            </a:r>
            <a:endParaRPr lang="es-ES" b="1" u="sng" dirty="0">
              <a:solidFill>
                <a:schemeClr val="bg1"/>
              </a:solidFill>
              <a:latin typeface="Maiandra GD" panose="020E0502030308020204" pitchFamily="34" charset="0"/>
            </a:endParaRPr>
          </a:p>
          <a:p>
            <a:r>
              <a:rPr lang="es-ES" b="1" dirty="0">
                <a:solidFill>
                  <a:schemeClr val="bg1"/>
                </a:solidFill>
                <a:latin typeface="Maiandra GD" panose="020E0502030308020204" pitchFamily="34" charset="0"/>
              </a:rPr>
              <a:t>Pues aunque andamos en la carne, no luchamos según la carne; </a:t>
            </a:r>
          </a:p>
          <a:p>
            <a:pPr algn="ctr"/>
            <a:r>
              <a:rPr lang="es-ES" b="1" u="sng" dirty="0">
                <a:solidFill>
                  <a:srgbClr val="FF0000"/>
                </a:solidFill>
                <a:latin typeface="Maiandra GD" panose="020E0502030308020204" pitchFamily="34" charset="0"/>
              </a:rPr>
              <a:t>V.4.  </a:t>
            </a:r>
          </a:p>
          <a:p>
            <a:r>
              <a:rPr lang="es-ES" b="1" dirty="0">
                <a:solidFill>
                  <a:schemeClr val="bg1"/>
                </a:solidFill>
                <a:latin typeface="Maiandra GD" panose="020E0502030308020204" pitchFamily="34" charset="0"/>
              </a:rPr>
              <a:t>porque las armas de nuestra contienda no son carnales, sino poderosas en Dios para la destrucción de fortalezas; </a:t>
            </a:r>
          </a:p>
          <a:p>
            <a:pPr algn="ctr"/>
            <a:r>
              <a:rPr lang="es-ES" b="1" u="sng" dirty="0">
                <a:solidFill>
                  <a:srgbClr val="FF0000"/>
                </a:solidFill>
                <a:latin typeface="Maiandra GD" panose="020E0502030308020204" pitchFamily="34" charset="0"/>
              </a:rPr>
              <a:t>V.5.</a:t>
            </a:r>
          </a:p>
          <a:p>
            <a:r>
              <a:rPr lang="es-ES" b="1" dirty="0">
                <a:solidFill>
                  <a:schemeClr val="bg1"/>
                </a:solidFill>
                <a:latin typeface="Maiandra GD" panose="020E0502030308020204" pitchFamily="34" charset="0"/>
              </a:rPr>
              <a:t>destruyendo especulaciones y todo razonamiento altivo que se levanta contra el conocimiento de Dios, y poniendo todo pensamiento en cautiverio a la obediencia de Cristo, </a:t>
            </a:r>
            <a:endParaRPr lang="es-NI" b="1" dirty="0">
              <a:solidFill>
                <a:schemeClr val="bg1"/>
              </a:solidFill>
              <a:latin typeface="Maiandra GD" panose="020E0502030308020204" pitchFamily="34" charset="0"/>
            </a:endParaRPr>
          </a:p>
        </p:txBody>
      </p:sp>
      <p:sp>
        <p:nvSpPr>
          <p:cNvPr id="5" name="CuadroTexto 4">
            <a:extLst>
              <a:ext uri="{FF2B5EF4-FFF2-40B4-BE49-F238E27FC236}">
                <a16:creationId xmlns:a16="http://schemas.microsoft.com/office/drawing/2014/main" id="{FFAABCDD-0D3B-4CD8-AE61-15E28672A338}"/>
              </a:ext>
            </a:extLst>
          </p:cNvPr>
          <p:cNvSpPr txBox="1"/>
          <p:nvPr/>
        </p:nvSpPr>
        <p:spPr>
          <a:xfrm>
            <a:off x="0" y="81027"/>
            <a:ext cx="3988904" cy="646331"/>
          </a:xfrm>
          <a:prstGeom prst="rect">
            <a:avLst/>
          </a:prstGeom>
          <a:noFill/>
        </p:spPr>
        <p:txBody>
          <a:bodyPr wrap="square">
            <a:spAutoFit/>
          </a:bodyPr>
          <a:lstStyle/>
          <a:p>
            <a:pPr algn="ctr"/>
            <a:r>
              <a:rPr lang="es-NI" sz="3600" b="1" u="sng" dirty="0">
                <a:solidFill>
                  <a:srgbClr val="00B0F0"/>
                </a:solidFill>
                <a:latin typeface="Maiandra GD" panose="020E0502030308020204" pitchFamily="34" charset="0"/>
              </a:rPr>
              <a:t>“POR ARMAS”. </a:t>
            </a:r>
          </a:p>
        </p:txBody>
      </p:sp>
      <p:pic>
        <p:nvPicPr>
          <p:cNvPr id="7" name="Imagen 6">
            <a:extLst>
              <a:ext uri="{FF2B5EF4-FFF2-40B4-BE49-F238E27FC236}">
                <a16:creationId xmlns:a16="http://schemas.microsoft.com/office/drawing/2014/main" id="{C6C69796-40E9-451F-88A8-E739220377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933450"/>
            <a:ext cx="3896140" cy="5924549"/>
          </a:xfrm>
          <a:prstGeom prst="rect">
            <a:avLst/>
          </a:prstGeom>
        </p:spPr>
      </p:pic>
    </p:spTree>
    <p:extLst>
      <p:ext uri="{BB962C8B-B14F-4D97-AF65-F5344CB8AC3E}">
        <p14:creationId xmlns:p14="http://schemas.microsoft.com/office/powerpoint/2010/main" val="12066995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down)">
                                      <p:cBhvr>
                                        <p:cTn id="14" dur="580">
                                          <p:stCondLst>
                                            <p:cond delay="0"/>
                                          </p:stCondLst>
                                        </p:cTn>
                                        <p:tgtEl>
                                          <p:spTgt spid="3">
                                            <p:txEl>
                                              <p:pRg st="0" end="0"/>
                                            </p:txEl>
                                          </p:spTgt>
                                        </p:tgtEl>
                                      </p:cBhvr>
                                    </p:animEffect>
                                    <p:anim calcmode="lin" valueType="num">
                                      <p:cBhvr>
                                        <p:cTn id="15"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20" dur="26">
                                          <p:stCondLst>
                                            <p:cond delay="650"/>
                                          </p:stCondLst>
                                        </p:cTn>
                                        <p:tgtEl>
                                          <p:spTgt spid="3">
                                            <p:txEl>
                                              <p:pRg st="0" end="0"/>
                                            </p:txEl>
                                          </p:spTgt>
                                        </p:tgtEl>
                                      </p:cBhvr>
                                      <p:to x="100000" y="60000"/>
                                    </p:animScale>
                                    <p:animScale>
                                      <p:cBhvr>
                                        <p:cTn id="21" dur="166" decel="50000">
                                          <p:stCondLst>
                                            <p:cond delay="676"/>
                                          </p:stCondLst>
                                        </p:cTn>
                                        <p:tgtEl>
                                          <p:spTgt spid="3">
                                            <p:txEl>
                                              <p:pRg st="0" end="0"/>
                                            </p:txEl>
                                          </p:spTgt>
                                        </p:tgtEl>
                                      </p:cBhvr>
                                      <p:to x="100000" y="100000"/>
                                    </p:animScale>
                                    <p:animScale>
                                      <p:cBhvr>
                                        <p:cTn id="22" dur="26">
                                          <p:stCondLst>
                                            <p:cond delay="1312"/>
                                          </p:stCondLst>
                                        </p:cTn>
                                        <p:tgtEl>
                                          <p:spTgt spid="3">
                                            <p:txEl>
                                              <p:pRg st="0" end="0"/>
                                            </p:txEl>
                                          </p:spTgt>
                                        </p:tgtEl>
                                      </p:cBhvr>
                                      <p:to x="100000" y="80000"/>
                                    </p:animScale>
                                    <p:animScale>
                                      <p:cBhvr>
                                        <p:cTn id="23" dur="166" decel="50000">
                                          <p:stCondLst>
                                            <p:cond delay="1338"/>
                                          </p:stCondLst>
                                        </p:cTn>
                                        <p:tgtEl>
                                          <p:spTgt spid="3">
                                            <p:txEl>
                                              <p:pRg st="0" end="0"/>
                                            </p:txEl>
                                          </p:spTgt>
                                        </p:tgtEl>
                                      </p:cBhvr>
                                      <p:to x="100000" y="100000"/>
                                    </p:animScale>
                                    <p:animScale>
                                      <p:cBhvr>
                                        <p:cTn id="24" dur="26">
                                          <p:stCondLst>
                                            <p:cond delay="1642"/>
                                          </p:stCondLst>
                                        </p:cTn>
                                        <p:tgtEl>
                                          <p:spTgt spid="3">
                                            <p:txEl>
                                              <p:pRg st="0" end="0"/>
                                            </p:txEl>
                                          </p:spTgt>
                                        </p:tgtEl>
                                      </p:cBhvr>
                                      <p:to x="100000" y="90000"/>
                                    </p:animScale>
                                    <p:animScale>
                                      <p:cBhvr>
                                        <p:cTn id="25" dur="166" decel="50000">
                                          <p:stCondLst>
                                            <p:cond delay="1668"/>
                                          </p:stCondLst>
                                        </p:cTn>
                                        <p:tgtEl>
                                          <p:spTgt spid="3">
                                            <p:txEl>
                                              <p:pRg st="0" end="0"/>
                                            </p:txEl>
                                          </p:spTgt>
                                        </p:tgtEl>
                                      </p:cBhvr>
                                      <p:to x="100000" y="100000"/>
                                    </p:animScale>
                                    <p:animScale>
                                      <p:cBhvr>
                                        <p:cTn id="26" dur="26">
                                          <p:stCondLst>
                                            <p:cond delay="1808"/>
                                          </p:stCondLst>
                                        </p:cTn>
                                        <p:tgtEl>
                                          <p:spTgt spid="3">
                                            <p:txEl>
                                              <p:pRg st="0" end="0"/>
                                            </p:txEl>
                                          </p:spTgt>
                                        </p:tgtEl>
                                      </p:cBhvr>
                                      <p:to x="100000" y="95000"/>
                                    </p:animScale>
                                    <p:animScale>
                                      <p:cBhvr>
                                        <p:cTn id="27" dur="166" decel="50000">
                                          <p:stCondLst>
                                            <p:cond delay="1834"/>
                                          </p:stCondLst>
                                        </p:cTn>
                                        <p:tgtEl>
                                          <p:spTgt spid="3">
                                            <p:txEl>
                                              <p:pRg st="0" end="0"/>
                                            </p:txEl>
                                          </p:spTgt>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nodeType="clickEffect">
                                  <p:stCondLst>
                                    <p:cond delay="0"/>
                                  </p:stCondLst>
                                  <p:childTnLst>
                                    <p:set>
                                      <p:cBhvr>
                                        <p:cTn id="31" dur="1" fill="hold">
                                          <p:stCondLst>
                                            <p:cond delay="0"/>
                                          </p:stCondLst>
                                        </p:cTn>
                                        <p:tgtEl>
                                          <p:spTgt spid="3">
                                            <p:txEl>
                                              <p:pRg st="1" end="1"/>
                                            </p:txEl>
                                          </p:spTgt>
                                        </p:tgtEl>
                                        <p:attrNameLst>
                                          <p:attrName>style.visibility</p:attrName>
                                        </p:attrNameLst>
                                      </p:cBhvr>
                                      <p:to>
                                        <p:strVal val="visible"/>
                                      </p:to>
                                    </p:set>
                                    <p:animEffect transition="in" filter="strips(downLeft)">
                                      <p:cBhvr>
                                        <p:cTn id="32" dur="500"/>
                                        <p:tgtEl>
                                          <p:spTgt spid="3">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6" presetClass="entr" presetSubtype="0" fill="hold" nodeType="click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animEffect transition="in" filter="wipe(down)">
                                      <p:cBhvr>
                                        <p:cTn id="37" dur="580">
                                          <p:stCondLst>
                                            <p:cond delay="0"/>
                                          </p:stCondLst>
                                        </p:cTn>
                                        <p:tgtEl>
                                          <p:spTgt spid="3">
                                            <p:txEl>
                                              <p:pRg st="2" end="2"/>
                                            </p:txEl>
                                          </p:spTgt>
                                        </p:tgtEl>
                                      </p:cBhvr>
                                    </p:animEffect>
                                    <p:anim calcmode="lin" valueType="num">
                                      <p:cBhvr>
                                        <p:cTn id="38"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43" dur="26">
                                          <p:stCondLst>
                                            <p:cond delay="650"/>
                                          </p:stCondLst>
                                        </p:cTn>
                                        <p:tgtEl>
                                          <p:spTgt spid="3">
                                            <p:txEl>
                                              <p:pRg st="2" end="2"/>
                                            </p:txEl>
                                          </p:spTgt>
                                        </p:tgtEl>
                                      </p:cBhvr>
                                      <p:to x="100000" y="60000"/>
                                    </p:animScale>
                                    <p:animScale>
                                      <p:cBhvr>
                                        <p:cTn id="44" dur="166" decel="50000">
                                          <p:stCondLst>
                                            <p:cond delay="676"/>
                                          </p:stCondLst>
                                        </p:cTn>
                                        <p:tgtEl>
                                          <p:spTgt spid="3">
                                            <p:txEl>
                                              <p:pRg st="2" end="2"/>
                                            </p:txEl>
                                          </p:spTgt>
                                        </p:tgtEl>
                                      </p:cBhvr>
                                      <p:to x="100000" y="100000"/>
                                    </p:animScale>
                                    <p:animScale>
                                      <p:cBhvr>
                                        <p:cTn id="45" dur="26">
                                          <p:stCondLst>
                                            <p:cond delay="1312"/>
                                          </p:stCondLst>
                                        </p:cTn>
                                        <p:tgtEl>
                                          <p:spTgt spid="3">
                                            <p:txEl>
                                              <p:pRg st="2" end="2"/>
                                            </p:txEl>
                                          </p:spTgt>
                                        </p:tgtEl>
                                      </p:cBhvr>
                                      <p:to x="100000" y="80000"/>
                                    </p:animScale>
                                    <p:animScale>
                                      <p:cBhvr>
                                        <p:cTn id="46" dur="166" decel="50000">
                                          <p:stCondLst>
                                            <p:cond delay="1338"/>
                                          </p:stCondLst>
                                        </p:cTn>
                                        <p:tgtEl>
                                          <p:spTgt spid="3">
                                            <p:txEl>
                                              <p:pRg st="2" end="2"/>
                                            </p:txEl>
                                          </p:spTgt>
                                        </p:tgtEl>
                                      </p:cBhvr>
                                      <p:to x="100000" y="100000"/>
                                    </p:animScale>
                                    <p:animScale>
                                      <p:cBhvr>
                                        <p:cTn id="47" dur="26">
                                          <p:stCondLst>
                                            <p:cond delay="1642"/>
                                          </p:stCondLst>
                                        </p:cTn>
                                        <p:tgtEl>
                                          <p:spTgt spid="3">
                                            <p:txEl>
                                              <p:pRg st="2" end="2"/>
                                            </p:txEl>
                                          </p:spTgt>
                                        </p:tgtEl>
                                      </p:cBhvr>
                                      <p:to x="100000" y="90000"/>
                                    </p:animScale>
                                    <p:animScale>
                                      <p:cBhvr>
                                        <p:cTn id="48" dur="166" decel="50000">
                                          <p:stCondLst>
                                            <p:cond delay="1668"/>
                                          </p:stCondLst>
                                        </p:cTn>
                                        <p:tgtEl>
                                          <p:spTgt spid="3">
                                            <p:txEl>
                                              <p:pRg st="2" end="2"/>
                                            </p:txEl>
                                          </p:spTgt>
                                        </p:tgtEl>
                                      </p:cBhvr>
                                      <p:to x="100000" y="100000"/>
                                    </p:animScale>
                                    <p:animScale>
                                      <p:cBhvr>
                                        <p:cTn id="49" dur="26">
                                          <p:stCondLst>
                                            <p:cond delay="1808"/>
                                          </p:stCondLst>
                                        </p:cTn>
                                        <p:tgtEl>
                                          <p:spTgt spid="3">
                                            <p:txEl>
                                              <p:pRg st="2" end="2"/>
                                            </p:txEl>
                                          </p:spTgt>
                                        </p:tgtEl>
                                      </p:cBhvr>
                                      <p:to x="100000" y="95000"/>
                                    </p:animScale>
                                    <p:animScale>
                                      <p:cBhvr>
                                        <p:cTn id="50" dur="166" decel="50000">
                                          <p:stCondLst>
                                            <p:cond delay="1834"/>
                                          </p:stCondLst>
                                        </p:cTn>
                                        <p:tgtEl>
                                          <p:spTgt spid="3">
                                            <p:txEl>
                                              <p:pRg st="2" end="2"/>
                                            </p:txEl>
                                          </p:spTgt>
                                        </p:tgtEl>
                                      </p:cBhvr>
                                      <p:to x="100000" y="100000"/>
                                    </p:animScale>
                                  </p:childTnLst>
                                </p:cTn>
                              </p:par>
                            </p:childTnLst>
                          </p:cTn>
                        </p:par>
                      </p:childTnLst>
                    </p:cTn>
                  </p:par>
                  <p:par>
                    <p:cTn id="51" fill="hold">
                      <p:stCondLst>
                        <p:cond delay="indefinite"/>
                      </p:stCondLst>
                      <p:childTnLst>
                        <p:par>
                          <p:cTn id="52" fill="hold">
                            <p:stCondLst>
                              <p:cond delay="0"/>
                            </p:stCondLst>
                            <p:childTnLst>
                              <p:par>
                                <p:cTn id="53" presetID="18" presetClass="entr" presetSubtype="12" fill="hold" nodeType="clickEffect">
                                  <p:stCondLst>
                                    <p:cond delay="0"/>
                                  </p:stCondLst>
                                  <p:childTnLst>
                                    <p:set>
                                      <p:cBhvr>
                                        <p:cTn id="54" dur="1" fill="hold">
                                          <p:stCondLst>
                                            <p:cond delay="0"/>
                                          </p:stCondLst>
                                        </p:cTn>
                                        <p:tgtEl>
                                          <p:spTgt spid="3">
                                            <p:txEl>
                                              <p:pRg st="3" end="3"/>
                                            </p:txEl>
                                          </p:spTgt>
                                        </p:tgtEl>
                                        <p:attrNameLst>
                                          <p:attrName>style.visibility</p:attrName>
                                        </p:attrNameLst>
                                      </p:cBhvr>
                                      <p:to>
                                        <p:strVal val="visible"/>
                                      </p:to>
                                    </p:set>
                                    <p:animEffect transition="in" filter="strips(downLeft)">
                                      <p:cBhvr>
                                        <p:cTn id="55" dur="500"/>
                                        <p:tgtEl>
                                          <p:spTgt spid="3">
                                            <p:txEl>
                                              <p:pRg st="3" end="3"/>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6" presetClass="entr" presetSubtype="0" fill="hold" nodeType="clickEffect">
                                  <p:stCondLst>
                                    <p:cond delay="0"/>
                                  </p:stCondLst>
                                  <p:childTnLst>
                                    <p:set>
                                      <p:cBhvr>
                                        <p:cTn id="59" dur="1" fill="hold">
                                          <p:stCondLst>
                                            <p:cond delay="0"/>
                                          </p:stCondLst>
                                        </p:cTn>
                                        <p:tgtEl>
                                          <p:spTgt spid="3">
                                            <p:txEl>
                                              <p:pRg st="4" end="4"/>
                                            </p:txEl>
                                          </p:spTgt>
                                        </p:tgtEl>
                                        <p:attrNameLst>
                                          <p:attrName>style.visibility</p:attrName>
                                        </p:attrNameLst>
                                      </p:cBhvr>
                                      <p:to>
                                        <p:strVal val="visible"/>
                                      </p:to>
                                    </p:set>
                                    <p:animEffect transition="in" filter="wipe(down)">
                                      <p:cBhvr>
                                        <p:cTn id="60" dur="580">
                                          <p:stCondLst>
                                            <p:cond delay="0"/>
                                          </p:stCondLst>
                                        </p:cTn>
                                        <p:tgtEl>
                                          <p:spTgt spid="3">
                                            <p:txEl>
                                              <p:pRg st="4" end="4"/>
                                            </p:txEl>
                                          </p:spTgt>
                                        </p:tgtEl>
                                      </p:cBhvr>
                                    </p:animEffect>
                                    <p:anim calcmode="lin" valueType="num">
                                      <p:cBhvr>
                                        <p:cTn id="61"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62"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63"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64"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65"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66" dur="26">
                                          <p:stCondLst>
                                            <p:cond delay="650"/>
                                          </p:stCondLst>
                                        </p:cTn>
                                        <p:tgtEl>
                                          <p:spTgt spid="3">
                                            <p:txEl>
                                              <p:pRg st="4" end="4"/>
                                            </p:txEl>
                                          </p:spTgt>
                                        </p:tgtEl>
                                      </p:cBhvr>
                                      <p:to x="100000" y="60000"/>
                                    </p:animScale>
                                    <p:animScale>
                                      <p:cBhvr>
                                        <p:cTn id="67" dur="166" decel="50000">
                                          <p:stCondLst>
                                            <p:cond delay="676"/>
                                          </p:stCondLst>
                                        </p:cTn>
                                        <p:tgtEl>
                                          <p:spTgt spid="3">
                                            <p:txEl>
                                              <p:pRg st="4" end="4"/>
                                            </p:txEl>
                                          </p:spTgt>
                                        </p:tgtEl>
                                      </p:cBhvr>
                                      <p:to x="100000" y="100000"/>
                                    </p:animScale>
                                    <p:animScale>
                                      <p:cBhvr>
                                        <p:cTn id="68" dur="26">
                                          <p:stCondLst>
                                            <p:cond delay="1312"/>
                                          </p:stCondLst>
                                        </p:cTn>
                                        <p:tgtEl>
                                          <p:spTgt spid="3">
                                            <p:txEl>
                                              <p:pRg st="4" end="4"/>
                                            </p:txEl>
                                          </p:spTgt>
                                        </p:tgtEl>
                                      </p:cBhvr>
                                      <p:to x="100000" y="80000"/>
                                    </p:animScale>
                                    <p:animScale>
                                      <p:cBhvr>
                                        <p:cTn id="69" dur="166" decel="50000">
                                          <p:stCondLst>
                                            <p:cond delay="1338"/>
                                          </p:stCondLst>
                                        </p:cTn>
                                        <p:tgtEl>
                                          <p:spTgt spid="3">
                                            <p:txEl>
                                              <p:pRg st="4" end="4"/>
                                            </p:txEl>
                                          </p:spTgt>
                                        </p:tgtEl>
                                      </p:cBhvr>
                                      <p:to x="100000" y="100000"/>
                                    </p:animScale>
                                    <p:animScale>
                                      <p:cBhvr>
                                        <p:cTn id="70" dur="26">
                                          <p:stCondLst>
                                            <p:cond delay="1642"/>
                                          </p:stCondLst>
                                        </p:cTn>
                                        <p:tgtEl>
                                          <p:spTgt spid="3">
                                            <p:txEl>
                                              <p:pRg st="4" end="4"/>
                                            </p:txEl>
                                          </p:spTgt>
                                        </p:tgtEl>
                                      </p:cBhvr>
                                      <p:to x="100000" y="90000"/>
                                    </p:animScale>
                                    <p:animScale>
                                      <p:cBhvr>
                                        <p:cTn id="71" dur="166" decel="50000">
                                          <p:stCondLst>
                                            <p:cond delay="1668"/>
                                          </p:stCondLst>
                                        </p:cTn>
                                        <p:tgtEl>
                                          <p:spTgt spid="3">
                                            <p:txEl>
                                              <p:pRg st="4" end="4"/>
                                            </p:txEl>
                                          </p:spTgt>
                                        </p:tgtEl>
                                      </p:cBhvr>
                                      <p:to x="100000" y="100000"/>
                                    </p:animScale>
                                    <p:animScale>
                                      <p:cBhvr>
                                        <p:cTn id="72" dur="26">
                                          <p:stCondLst>
                                            <p:cond delay="1808"/>
                                          </p:stCondLst>
                                        </p:cTn>
                                        <p:tgtEl>
                                          <p:spTgt spid="3">
                                            <p:txEl>
                                              <p:pRg st="4" end="4"/>
                                            </p:txEl>
                                          </p:spTgt>
                                        </p:tgtEl>
                                      </p:cBhvr>
                                      <p:to x="100000" y="95000"/>
                                    </p:animScale>
                                    <p:animScale>
                                      <p:cBhvr>
                                        <p:cTn id="73" dur="166" decel="50000">
                                          <p:stCondLst>
                                            <p:cond delay="1834"/>
                                          </p:stCondLst>
                                        </p:cTn>
                                        <p:tgtEl>
                                          <p:spTgt spid="3">
                                            <p:txEl>
                                              <p:pRg st="4" end="4"/>
                                            </p:txEl>
                                          </p:spTgt>
                                        </p:tgtEl>
                                      </p:cBhvr>
                                      <p:to x="100000" y="100000"/>
                                    </p:animScale>
                                  </p:childTnLst>
                                </p:cTn>
                              </p:par>
                            </p:childTnLst>
                          </p:cTn>
                        </p:par>
                      </p:childTnLst>
                    </p:cTn>
                  </p:par>
                  <p:par>
                    <p:cTn id="74" fill="hold">
                      <p:stCondLst>
                        <p:cond delay="indefinite"/>
                      </p:stCondLst>
                      <p:childTnLst>
                        <p:par>
                          <p:cTn id="75" fill="hold">
                            <p:stCondLst>
                              <p:cond delay="0"/>
                            </p:stCondLst>
                            <p:childTnLst>
                              <p:par>
                                <p:cTn id="76" presetID="18" presetClass="entr" presetSubtype="12" fill="hold" nodeType="clickEffect">
                                  <p:stCondLst>
                                    <p:cond delay="0"/>
                                  </p:stCondLst>
                                  <p:childTnLst>
                                    <p:set>
                                      <p:cBhvr>
                                        <p:cTn id="77" dur="1" fill="hold">
                                          <p:stCondLst>
                                            <p:cond delay="0"/>
                                          </p:stCondLst>
                                        </p:cTn>
                                        <p:tgtEl>
                                          <p:spTgt spid="3">
                                            <p:txEl>
                                              <p:pRg st="5" end="5"/>
                                            </p:txEl>
                                          </p:spTgt>
                                        </p:tgtEl>
                                        <p:attrNameLst>
                                          <p:attrName>style.visibility</p:attrName>
                                        </p:attrNameLst>
                                      </p:cBhvr>
                                      <p:to>
                                        <p:strVal val="visible"/>
                                      </p:to>
                                    </p:set>
                                    <p:animEffect transition="in" filter="strips(downLeft)">
                                      <p:cBhvr>
                                        <p:cTn id="7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C980E151-1992-4367-A291-E48D619FB2F4}"/>
              </a:ext>
            </a:extLst>
          </p:cNvPr>
          <p:cNvPicPr>
            <a:picLocks noChangeAspect="1"/>
          </p:cNvPicPr>
          <p:nvPr/>
        </p:nvPicPr>
        <p:blipFill>
          <a:blip r:embed="rId2"/>
          <a:stretch>
            <a:fillRect/>
          </a:stretch>
        </p:blipFill>
        <p:spPr>
          <a:xfrm>
            <a:off x="0" y="0"/>
            <a:ext cx="9144000" cy="6857999"/>
          </a:xfrm>
          <a:prstGeom prst="rect">
            <a:avLst/>
          </a:prstGeom>
        </p:spPr>
      </p:pic>
      <p:sp>
        <p:nvSpPr>
          <p:cNvPr id="3" name="Marcador de contenido 2">
            <a:extLst>
              <a:ext uri="{FF2B5EF4-FFF2-40B4-BE49-F238E27FC236}">
                <a16:creationId xmlns:a16="http://schemas.microsoft.com/office/drawing/2014/main" id="{6611757C-83F1-4C9C-B18B-901588793BEC}"/>
              </a:ext>
            </a:extLst>
          </p:cNvPr>
          <p:cNvSpPr>
            <a:spLocks noGrp="1"/>
          </p:cNvSpPr>
          <p:nvPr>
            <p:ph idx="1"/>
          </p:nvPr>
        </p:nvSpPr>
        <p:spPr>
          <a:xfrm>
            <a:off x="4081670" y="0"/>
            <a:ext cx="5062330" cy="6858000"/>
          </a:xfrm>
        </p:spPr>
        <p:txBody>
          <a:bodyPr>
            <a:normAutofit/>
          </a:bodyPr>
          <a:lstStyle/>
          <a:p>
            <a:r>
              <a:rPr lang="es-ES" b="1" dirty="0">
                <a:solidFill>
                  <a:schemeClr val="bg1"/>
                </a:solidFill>
                <a:latin typeface="Maiandra GD" panose="020E0502030308020204" pitchFamily="34" charset="0"/>
              </a:rPr>
              <a:t>Pablo usaba la verdad en sus ataques sin temor al hombre, era un hombre de gran convicción.</a:t>
            </a:r>
          </a:p>
          <a:p>
            <a:r>
              <a:rPr lang="es-ES" b="1" dirty="0">
                <a:solidFill>
                  <a:schemeClr val="bg1"/>
                </a:solidFill>
                <a:latin typeface="Maiandra GD" panose="020E0502030308020204" pitchFamily="34" charset="0"/>
              </a:rPr>
              <a:t>Nosotros debemos estar dispuestos como Pablo lo estuvo para tapar la boca a los falsos maestros. </a:t>
            </a:r>
          </a:p>
          <a:p>
            <a:pPr algn="ctr"/>
            <a:r>
              <a:rPr lang="es-ES" b="1" u="sng" dirty="0">
                <a:solidFill>
                  <a:srgbClr val="FF0000"/>
                </a:solidFill>
                <a:latin typeface="Maiandra GD" panose="020E0502030308020204" pitchFamily="34" charset="0"/>
              </a:rPr>
              <a:t>Tito.1:10-11. </a:t>
            </a:r>
          </a:p>
          <a:p>
            <a:r>
              <a:rPr lang="es-ES" b="1" dirty="0">
                <a:solidFill>
                  <a:schemeClr val="bg1"/>
                </a:solidFill>
                <a:latin typeface="Maiandra GD" panose="020E0502030308020204" pitchFamily="34" charset="0"/>
              </a:rPr>
              <a:t>Porque hay muchos rebeldes, habladores vanos y engañadores, especialmente los de la circuncisión, </a:t>
            </a:r>
          </a:p>
          <a:p>
            <a:pPr algn="ctr"/>
            <a:r>
              <a:rPr lang="es-ES" b="1" u="sng" dirty="0">
                <a:solidFill>
                  <a:srgbClr val="FF0000"/>
                </a:solidFill>
                <a:latin typeface="Maiandra GD" panose="020E0502030308020204" pitchFamily="34" charset="0"/>
              </a:rPr>
              <a:t>V.11.</a:t>
            </a:r>
            <a:endParaRPr lang="es-NI" b="1" u="sng" dirty="0">
              <a:solidFill>
                <a:srgbClr val="FF0000"/>
              </a:solidFill>
              <a:latin typeface="Maiandra GD" panose="020E0502030308020204" pitchFamily="34" charset="0"/>
            </a:endParaRPr>
          </a:p>
        </p:txBody>
      </p:sp>
      <p:sp>
        <p:nvSpPr>
          <p:cNvPr id="5" name="CuadroTexto 4">
            <a:extLst>
              <a:ext uri="{FF2B5EF4-FFF2-40B4-BE49-F238E27FC236}">
                <a16:creationId xmlns:a16="http://schemas.microsoft.com/office/drawing/2014/main" id="{911A3AF1-BBA9-4F0F-BCF4-275777FF8D62}"/>
              </a:ext>
            </a:extLst>
          </p:cNvPr>
          <p:cNvSpPr txBox="1"/>
          <p:nvPr/>
        </p:nvSpPr>
        <p:spPr>
          <a:xfrm>
            <a:off x="0" y="4230756"/>
            <a:ext cx="4187687" cy="2523768"/>
          </a:xfrm>
          <a:prstGeom prst="rect">
            <a:avLst/>
          </a:prstGeom>
          <a:noFill/>
        </p:spPr>
        <p:txBody>
          <a:bodyPr wrap="square">
            <a:spAutoFit/>
          </a:bodyPr>
          <a:lstStyle/>
          <a:p>
            <a:pPr algn="ctr"/>
            <a:r>
              <a:rPr lang="es-ES" sz="2800" b="1" dirty="0">
                <a:solidFill>
                  <a:schemeClr val="bg1"/>
                </a:solidFill>
                <a:latin typeface="Maiandra GD" panose="020E0502030308020204" pitchFamily="34" charset="0"/>
              </a:rPr>
              <a:t>a quienes es preciso tapar la boca, porque están trastornando familias enteras, enseñando, por ganancias deshonestas, </a:t>
            </a:r>
            <a:r>
              <a:rPr lang="es-ES" dirty="0"/>
              <a:t>cosas que no deben. </a:t>
            </a:r>
            <a:endParaRPr lang="es-NI" dirty="0"/>
          </a:p>
        </p:txBody>
      </p:sp>
      <p:pic>
        <p:nvPicPr>
          <p:cNvPr id="7" name="Imagen 6">
            <a:extLst>
              <a:ext uri="{FF2B5EF4-FFF2-40B4-BE49-F238E27FC236}">
                <a16:creationId xmlns:a16="http://schemas.microsoft.com/office/drawing/2014/main" id="{4933D7E2-92E4-4028-97CD-3DA9CF44C2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03475"/>
            <a:ext cx="3856383" cy="3925185"/>
          </a:xfrm>
          <a:prstGeom prst="rect">
            <a:avLst/>
          </a:prstGeom>
        </p:spPr>
      </p:pic>
    </p:spTree>
    <p:extLst>
      <p:ext uri="{BB962C8B-B14F-4D97-AF65-F5344CB8AC3E}">
        <p14:creationId xmlns:p14="http://schemas.microsoft.com/office/powerpoint/2010/main" val="7939145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wipe(down)">
                                      <p:cBhvr>
                                        <p:cTn id="24" dur="580">
                                          <p:stCondLst>
                                            <p:cond delay="0"/>
                                          </p:stCondLst>
                                        </p:cTn>
                                        <p:tgtEl>
                                          <p:spTgt spid="3">
                                            <p:txEl>
                                              <p:pRg st="2" end="2"/>
                                            </p:txEl>
                                          </p:spTgt>
                                        </p:tgtEl>
                                      </p:cBhvr>
                                    </p:animEffect>
                                    <p:anim calcmode="lin" valueType="num">
                                      <p:cBhvr>
                                        <p:cTn id="25"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30" dur="26">
                                          <p:stCondLst>
                                            <p:cond delay="650"/>
                                          </p:stCondLst>
                                        </p:cTn>
                                        <p:tgtEl>
                                          <p:spTgt spid="3">
                                            <p:txEl>
                                              <p:pRg st="2" end="2"/>
                                            </p:txEl>
                                          </p:spTgt>
                                        </p:tgtEl>
                                      </p:cBhvr>
                                      <p:to x="100000" y="60000"/>
                                    </p:animScale>
                                    <p:animScale>
                                      <p:cBhvr>
                                        <p:cTn id="31" dur="166" decel="50000">
                                          <p:stCondLst>
                                            <p:cond delay="676"/>
                                          </p:stCondLst>
                                        </p:cTn>
                                        <p:tgtEl>
                                          <p:spTgt spid="3">
                                            <p:txEl>
                                              <p:pRg st="2" end="2"/>
                                            </p:txEl>
                                          </p:spTgt>
                                        </p:tgtEl>
                                      </p:cBhvr>
                                      <p:to x="100000" y="100000"/>
                                    </p:animScale>
                                    <p:animScale>
                                      <p:cBhvr>
                                        <p:cTn id="32" dur="26">
                                          <p:stCondLst>
                                            <p:cond delay="1312"/>
                                          </p:stCondLst>
                                        </p:cTn>
                                        <p:tgtEl>
                                          <p:spTgt spid="3">
                                            <p:txEl>
                                              <p:pRg st="2" end="2"/>
                                            </p:txEl>
                                          </p:spTgt>
                                        </p:tgtEl>
                                      </p:cBhvr>
                                      <p:to x="100000" y="80000"/>
                                    </p:animScale>
                                    <p:animScale>
                                      <p:cBhvr>
                                        <p:cTn id="33" dur="166" decel="50000">
                                          <p:stCondLst>
                                            <p:cond delay="1338"/>
                                          </p:stCondLst>
                                        </p:cTn>
                                        <p:tgtEl>
                                          <p:spTgt spid="3">
                                            <p:txEl>
                                              <p:pRg st="2" end="2"/>
                                            </p:txEl>
                                          </p:spTgt>
                                        </p:tgtEl>
                                      </p:cBhvr>
                                      <p:to x="100000" y="100000"/>
                                    </p:animScale>
                                    <p:animScale>
                                      <p:cBhvr>
                                        <p:cTn id="34" dur="26">
                                          <p:stCondLst>
                                            <p:cond delay="1642"/>
                                          </p:stCondLst>
                                        </p:cTn>
                                        <p:tgtEl>
                                          <p:spTgt spid="3">
                                            <p:txEl>
                                              <p:pRg st="2" end="2"/>
                                            </p:txEl>
                                          </p:spTgt>
                                        </p:tgtEl>
                                      </p:cBhvr>
                                      <p:to x="100000" y="90000"/>
                                    </p:animScale>
                                    <p:animScale>
                                      <p:cBhvr>
                                        <p:cTn id="35" dur="166" decel="50000">
                                          <p:stCondLst>
                                            <p:cond delay="1668"/>
                                          </p:stCondLst>
                                        </p:cTn>
                                        <p:tgtEl>
                                          <p:spTgt spid="3">
                                            <p:txEl>
                                              <p:pRg st="2" end="2"/>
                                            </p:txEl>
                                          </p:spTgt>
                                        </p:tgtEl>
                                      </p:cBhvr>
                                      <p:to x="100000" y="100000"/>
                                    </p:animScale>
                                    <p:animScale>
                                      <p:cBhvr>
                                        <p:cTn id="36" dur="26">
                                          <p:stCondLst>
                                            <p:cond delay="1808"/>
                                          </p:stCondLst>
                                        </p:cTn>
                                        <p:tgtEl>
                                          <p:spTgt spid="3">
                                            <p:txEl>
                                              <p:pRg st="2" end="2"/>
                                            </p:txEl>
                                          </p:spTgt>
                                        </p:tgtEl>
                                      </p:cBhvr>
                                      <p:to x="100000" y="95000"/>
                                    </p:animScale>
                                    <p:animScale>
                                      <p:cBhvr>
                                        <p:cTn id="37" dur="166" decel="50000">
                                          <p:stCondLst>
                                            <p:cond delay="1834"/>
                                          </p:stCondLst>
                                        </p:cTn>
                                        <p:tgtEl>
                                          <p:spTgt spid="3">
                                            <p:txEl>
                                              <p:pRg st="2" end="2"/>
                                            </p:txEl>
                                          </p:spTgt>
                                        </p:tgtEl>
                                      </p:cBhvr>
                                      <p:to x="100000" y="100000"/>
                                    </p:animScale>
                                  </p:childTnLst>
                                </p:cTn>
                              </p:par>
                            </p:childTnLst>
                          </p:cTn>
                        </p:par>
                      </p:childTnLst>
                    </p:cTn>
                  </p:par>
                  <p:par>
                    <p:cTn id="38" fill="hold">
                      <p:stCondLst>
                        <p:cond delay="indefinite"/>
                      </p:stCondLst>
                      <p:childTnLst>
                        <p:par>
                          <p:cTn id="39" fill="hold">
                            <p:stCondLst>
                              <p:cond delay="0"/>
                            </p:stCondLst>
                            <p:childTnLst>
                              <p:par>
                                <p:cTn id="40" presetID="18" presetClass="entr" presetSubtype="12" fill="hold" nodeType="clickEffect">
                                  <p:stCondLst>
                                    <p:cond delay="0"/>
                                  </p:stCondLst>
                                  <p:childTnLst>
                                    <p:set>
                                      <p:cBhvr>
                                        <p:cTn id="41" dur="1" fill="hold">
                                          <p:stCondLst>
                                            <p:cond delay="0"/>
                                          </p:stCondLst>
                                        </p:cTn>
                                        <p:tgtEl>
                                          <p:spTgt spid="3">
                                            <p:txEl>
                                              <p:pRg st="3" end="3"/>
                                            </p:txEl>
                                          </p:spTgt>
                                        </p:tgtEl>
                                        <p:attrNameLst>
                                          <p:attrName>style.visibility</p:attrName>
                                        </p:attrNameLst>
                                      </p:cBhvr>
                                      <p:to>
                                        <p:strVal val="visible"/>
                                      </p:to>
                                    </p:set>
                                    <p:animEffect transition="in" filter="strips(downLeft)">
                                      <p:cBhvr>
                                        <p:cTn id="42" dur="500"/>
                                        <p:tgtEl>
                                          <p:spTgt spid="3">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6" presetClass="entr" presetSubtype="0" fill="hold" nodeType="clickEffect">
                                  <p:stCondLst>
                                    <p:cond delay="0"/>
                                  </p:stCondLst>
                                  <p:childTnLst>
                                    <p:set>
                                      <p:cBhvr>
                                        <p:cTn id="46" dur="1" fill="hold">
                                          <p:stCondLst>
                                            <p:cond delay="0"/>
                                          </p:stCondLst>
                                        </p:cTn>
                                        <p:tgtEl>
                                          <p:spTgt spid="3">
                                            <p:txEl>
                                              <p:pRg st="4" end="4"/>
                                            </p:txEl>
                                          </p:spTgt>
                                        </p:tgtEl>
                                        <p:attrNameLst>
                                          <p:attrName>style.visibility</p:attrName>
                                        </p:attrNameLst>
                                      </p:cBhvr>
                                      <p:to>
                                        <p:strVal val="visible"/>
                                      </p:to>
                                    </p:set>
                                    <p:animEffect transition="in" filter="wipe(down)">
                                      <p:cBhvr>
                                        <p:cTn id="47" dur="580">
                                          <p:stCondLst>
                                            <p:cond delay="0"/>
                                          </p:stCondLst>
                                        </p:cTn>
                                        <p:tgtEl>
                                          <p:spTgt spid="3">
                                            <p:txEl>
                                              <p:pRg st="4" end="4"/>
                                            </p:txEl>
                                          </p:spTgt>
                                        </p:tgtEl>
                                      </p:cBhvr>
                                    </p:animEffect>
                                    <p:anim calcmode="lin" valueType="num">
                                      <p:cBhvr>
                                        <p:cTn id="48"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53" dur="26">
                                          <p:stCondLst>
                                            <p:cond delay="650"/>
                                          </p:stCondLst>
                                        </p:cTn>
                                        <p:tgtEl>
                                          <p:spTgt spid="3">
                                            <p:txEl>
                                              <p:pRg st="4" end="4"/>
                                            </p:txEl>
                                          </p:spTgt>
                                        </p:tgtEl>
                                      </p:cBhvr>
                                      <p:to x="100000" y="60000"/>
                                    </p:animScale>
                                    <p:animScale>
                                      <p:cBhvr>
                                        <p:cTn id="54" dur="166" decel="50000">
                                          <p:stCondLst>
                                            <p:cond delay="676"/>
                                          </p:stCondLst>
                                        </p:cTn>
                                        <p:tgtEl>
                                          <p:spTgt spid="3">
                                            <p:txEl>
                                              <p:pRg st="4" end="4"/>
                                            </p:txEl>
                                          </p:spTgt>
                                        </p:tgtEl>
                                      </p:cBhvr>
                                      <p:to x="100000" y="100000"/>
                                    </p:animScale>
                                    <p:animScale>
                                      <p:cBhvr>
                                        <p:cTn id="55" dur="26">
                                          <p:stCondLst>
                                            <p:cond delay="1312"/>
                                          </p:stCondLst>
                                        </p:cTn>
                                        <p:tgtEl>
                                          <p:spTgt spid="3">
                                            <p:txEl>
                                              <p:pRg st="4" end="4"/>
                                            </p:txEl>
                                          </p:spTgt>
                                        </p:tgtEl>
                                      </p:cBhvr>
                                      <p:to x="100000" y="80000"/>
                                    </p:animScale>
                                    <p:animScale>
                                      <p:cBhvr>
                                        <p:cTn id="56" dur="166" decel="50000">
                                          <p:stCondLst>
                                            <p:cond delay="1338"/>
                                          </p:stCondLst>
                                        </p:cTn>
                                        <p:tgtEl>
                                          <p:spTgt spid="3">
                                            <p:txEl>
                                              <p:pRg st="4" end="4"/>
                                            </p:txEl>
                                          </p:spTgt>
                                        </p:tgtEl>
                                      </p:cBhvr>
                                      <p:to x="100000" y="100000"/>
                                    </p:animScale>
                                    <p:animScale>
                                      <p:cBhvr>
                                        <p:cTn id="57" dur="26">
                                          <p:stCondLst>
                                            <p:cond delay="1642"/>
                                          </p:stCondLst>
                                        </p:cTn>
                                        <p:tgtEl>
                                          <p:spTgt spid="3">
                                            <p:txEl>
                                              <p:pRg st="4" end="4"/>
                                            </p:txEl>
                                          </p:spTgt>
                                        </p:tgtEl>
                                      </p:cBhvr>
                                      <p:to x="100000" y="90000"/>
                                    </p:animScale>
                                    <p:animScale>
                                      <p:cBhvr>
                                        <p:cTn id="58" dur="166" decel="50000">
                                          <p:stCondLst>
                                            <p:cond delay="1668"/>
                                          </p:stCondLst>
                                        </p:cTn>
                                        <p:tgtEl>
                                          <p:spTgt spid="3">
                                            <p:txEl>
                                              <p:pRg st="4" end="4"/>
                                            </p:txEl>
                                          </p:spTgt>
                                        </p:tgtEl>
                                      </p:cBhvr>
                                      <p:to x="100000" y="100000"/>
                                    </p:animScale>
                                    <p:animScale>
                                      <p:cBhvr>
                                        <p:cTn id="59" dur="26">
                                          <p:stCondLst>
                                            <p:cond delay="1808"/>
                                          </p:stCondLst>
                                        </p:cTn>
                                        <p:tgtEl>
                                          <p:spTgt spid="3">
                                            <p:txEl>
                                              <p:pRg st="4" end="4"/>
                                            </p:txEl>
                                          </p:spTgt>
                                        </p:tgtEl>
                                      </p:cBhvr>
                                      <p:to x="100000" y="95000"/>
                                    </p:animScale>
                                    <p:animScale>
                                      <p:cBhvr>
                                        <p:cTn id="60" dur="166" decel="50000">
                                          <p:stCondLst>
                                            <p:cond delay="1834"/>
                                          </p:stCondLst>
                                        </p:cTn>
                                        <p:tgtEl>
                                          <p:spTgt spid="3">
                                            <p:txEl>
                                              <p:pRg st="4" end="4"/>
                                            </p:txEl>
                                          </p:spTgt>
                                        </p:tgtEl>
                                      </p:cBhvr>
                                      <p:to x="100000" y="100000"/>
                                    </p:animScale>
                                  </p:childTnLst>
                                </p:cTn>
                              </p:par>
                            </p:childTnLst>
                          </p:cTn>
                        </p:par>
                      </p:childTnLst>
                    </p:cTn>
                  </p:par>
                  <p:par>
                    <p:cTn id="61" fill="hold">
                      <p:stCondLst>
                        <p:cond delay="indefinite"/>
                      </p:stCondLst>
                      <p:childTnLst>
                        <p:par>
                          <p:cTn id="62" fill="hold">
                            <p:stCondLst>
                              <p:cond delay="0"/>
                            </p:stCondLst>
                            <p:childTnLst>
                              <p:par>
                                <p:cTn id="63" presetID="18" presetClass="entr" presetSubtype="12" fill="hold" grpId="0" nodeType="clickEffect">
                                  <p:stCondLst>
                                    <p:cond delay="0"/>
                                  </p:stCondLst>
                                  <p:childTnLst>
                                    <p:set>
                                      <p:cBhvr>
                                        <p:cTn id="64" dur="1" fill="hold">
                                          <p:stCondLst>
                                            <p:cond delay="0"/>
                                          </p:stCondLst>
                                        </p:cTn>
                                        <p:tgtEl>
                                          <p:spTgt spid="5"/>
                                        </p:tgtEl>
                                        <p:attrNameLst>
                                          <p:attrName>style.visibility</p:attrName>
                                        </p:attrNameLst>
                                      </p:cBhvr>
                                      <p:to>
                                        <p:strVal val="visible"/>
                                      </p:to>
                                    </p:set>
                                    <p:animEffect transition="in" filter="strips(downLeft)">
                                      <p:cBhvr>
                                        <p:cTn id="6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C980E151-1992-4367-A291-E48D619FB2F4}"/>
              </a:ext>
            </a:extLst>
          </p:cNvPr>
          <p:cNvPicPr>
            <a:picLocks noChangeAspect="1"/>
          </p:cNvPicPr>
          <p:nvPr/>
        </p:nvPicPr>
        <p:blipFill>
          <a:blip r:embed="rId2"/>
          <a:stretch>
            <a:fillRect/>
          </a:stretch>
        </p:blipFill>
        <p:spPr>
          <a:xfrm>
            <a:off x="0" y="0"/>
            <a:ext cx="9144000" cy="6857999"/>
          </a:xfrm>
          <a:prstGeom prst="rect">
            <a:avLst/>
          </a:prstGeom>
        </p:spPr>
      </p:pic>
      <p:sp>
        <p:nvSpPr>
          <p:cNvPr id="3" name="Rectángulo: esquinas redondeadas 2">
            <a:extLst>
              <a:ext uri="{FF2B5EF4-FFF2-40B4-BE49-F238E27FC236}">
                <a16:creationId xmlns:a16="http://schemas.microsoft.com/office/drawing/2014/main" id="{D5574DBA-95D2-4FF4-BBAA-A562D9B48100}"/>
              </a:ext>
            </a:extLst>
          </p:cNvPr>
          <p:cNvSpPr/>
          <p:nvPr/>
        </p:nvSpPr>
        <p:spPr>
          <a:xfrm>
            <a:off x="0" y="0"/>
            <a:ext cx="9144000" cy="1107439"/>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NI"/>
          </a:p>
        </p:txBody>
      </p:sp>
      <p:sp>
        <p:nvSpPr>
          <p:cNvPr id="4" name="Título 3">
            <a:extLst>
              <a:ext uri="{FF2B5EF4-FFF2-40B4-BE49-F238E27FC236}">
                <a16:creationId xmlns:a16="http://schemas.microsoft.com/office/drawing/2014/main" id="{CE98102E-DD4B-4BEA-B8AD-303C389C42BA}"/>
              </a:ext>
            </a:extLst>
          </p:cNvPr>
          <p:cNvSpPr>
            <a:spLocks noGrp="1"/>
          </p:cNvSpPr>
          <p:nvPr>
            <p:ph type="title"/>
          </p:nvPr>
        </p:nvSpPr>
        <p:spPr>
          <a:xfrm>
            <a:off x="0" y="0"/>
            <a:ext cx="9144000" cy="1107439"/>
          </a:xfrm>
        </p:spPr>
        <p:txBody>
          <a:bodyPr>
            <a:noAutofit/>
          </a:bodyPr>
          <a:lstStyle/>
          <a:p>
            <a:pPr algn="ctr"/>
            <a:r>
              <a:rPr lang="es-NI" sz="8000" b="1" u="sng" dirty="0">
                <a:ln w="6600">
                  <a:solidFill>
                    <a:schemeClr val="accent2"/>
                  </a:solidFill>
                  <a:prstDash val="solid"/>
                </a:ln>
                <a:solidFill>
                  <a:srgbClr val="FFFFFF"/>
                </a:solidFill>
                <a:effectLst>
                  <a:outerShdw dist="38100" dir="2700000" algn="tl" rotWithShape="0">
                    <a:schemeClr val="accent2"/>
                  </a:outerShdw>
                </a:effectLst>
                <a:latin typeface="Maiandra GD" panose="020E0502030308020204" pitchFamily="34" charset="0"/>
              </a:rPr>
              <a:t>CONCLUSIÓN:</a:t>
            </a:r>
          </a:p>
        </p:txBody>
      </p:sp>
      <p:sp>
        <p:nvSpPr>
          <p:cNvPr id="5" name="Marcador de contenido 4">
            <a:extLst>
              <a:ext uri="{FF2B5EF4-FFF2-40B4-BE49-F238E27FC236}">
                <a16:creationId xmlns:a16="http://schemas.microsoft.com/office/drawing/2014/main" id="{89B9C9D3-FA4E-4FCE-8052-541036E5FD14}"/>
              </a:ext>
            </a:extLst>
          </p:cNvPr>
          <p:cNvSpPr>
            <a:spLocks noGrp="1"/>
          </p:cNvSpPr>
          <p:nvPr>
            <p:ph idx="1"/>
          </p:nvPr>
        </p:nvSpPr>
        <p:spPr>
          <a:xfrm>
            <a:off x="0" y="1107440"/>
            <a:ext cx="9144000" cy="5750558"/>
          </a:xfrm>
        </p:spPr>
        <p:txBody>
          <a:bodyPr>
            <a:normAutofit/>
          </a:bodyPr>
          <a:lstStyle/>
          <a:p>
            <a:r>
              <a:rPr lang="es-ES" b="1" dirty="0">
                <a:solidFill>
                  <a:schemeClr val="bg1"/>
                </a:solidFill>
                <a:latin typeface="Maiandra GD" panose="020E0502030308020204" pitchFamily="34" charset="0"/>
              </a:rPr>
              <a:t>Seamos buenos siervos de Dios  para glorificarle.</a:t>
            </a:r>
          </a:p>
          <a:p>
            <a:r>
              <a:rPr lang="es-ES" b="1" dirty="0">
                <a:solidFill>
                  <a:schemeClr val="bg1"/>
                </a:solidFill>
                <a:latin typeface="Maiandra GD" panose="020E0502030308020204" pitchFamily="34" charset="0"/>
              </a:rPr>
              <a:t>Imitemos a Pablo como buen ministro de Dios. </a:t>
            </a:r>
          </a:p>
          <a:p>
            <a:pPr algn="ctr"/>
            <a:r>
              <a:rPr lang="es-ES" b="1" u="sng" dirty="0">
                <a:solidFill>
                  <a:srgbClr val="FF0000"/>
                </a:solidFill>
                <a:latin typeface="Maiandra GD" panose="020E0502030308020204" pitchFamily="34" charset="0"/>
              </a:rPr>
              <a:t>I Corintios.11:1.</a:t>
            </a:r>
          </a:p>
          <a:p>
            <a:r>
              <a:rPr lang="es-ES" b="1" dirty="0">
                <a:solidFill>
                  <a:schemeClr val="bg1"/>
                </a:solidFill>
                <a:latin typeface="Maiandra GD" panose="020E0502030308020204" pitchFamily="34" charset="0"/>
              </a:rPr>
              <a:t>Sed imitadores de mí, como también yo lo soy de Cristo. </a:t>
            </a:r>
          </a:p>
          <a:p>
            <a:r>
              <a:rPr lang="es-ES" b="1" dirty="0">
                <a:solidFill>
                  <a:schemeClr val="bg1"/>
                </a:solidFill>
                <a:latin typeface="Maiandra GD" panose="020E0502030308020204" pitchFamily="34" charset="0"/>
              </a:rPr>
              <a:t>1. En paciencia.</a:t>
            </a:r>
          </a:p>
          <a:p>
            <a:r>
              <a:rPr lang="es-ES" b="1" dirty="0">
                <a:solidFill>
                  <a:schemeClr val="bg1"/>
                </a:solidFill>
                <a:latin typeface="Maiandra GD" panose="020E0502030308020204" pitchFamily="34" charset="0"/>
              </a:rPr>
              <a:t>2. En pureza.</a:t>
            </a:r>
          </a:p>
          <a:p>
            <a:r>
              <a:rPr lang="es-ES" b="1" dirty="0">
                <a:solidFill>
                  <a:schemeClr val="bg1"/>
                </a:solidFill>
                <a:latin typeface="Maiandra GD" panose="020E0502030308020204" pitchFamily="34" charset="0"/>
              </a:rPr>
              <a:t>3. En palabra de verdad.</a:t>
            </a:r>
          </a:p>
          <a:p>
            <a:r>
              <a:rPr lang="es-ES" b="1" dirty="0">
                <a:solidFill>
                  <a:schemeClr val="bg1"/>
                </a:solidFill>
                <a:latin typeface="Maiandra GD" panose="020E0502030308020204" pitchFamily="34" charset="0"/>
              </a:rPr>
              <a:t>No nos cansemos por que nuestro trabajo no es en vano. </a:t>
            </a:r>
          </a:p>
          <a:p>
            <a:pPr algn="ctr"/>
            <a:r>
              <a:rPr lang="es-ES" b="1" u="sng" dirty="0">
                <a:solidFill>
                  <a:srgbClr val="FF0000"/>
                </a:solidFill>
                <a:latin typeface="Maiandra GD" panose="020E0502030308020204" pitchFamily="34" charset="0"/>
              </a:rPr>
              <a:t>I Corintios.15:58.</a:t>
            </a:r>
          </a:p>
        </p:txBody>
      </p:sp>
    </p:spTree>
    <p:extLst>
      <p:ext uri="{BB962C8B-B14F-4D97-AF65-F5344CB8AC3E}">
        <p14:creationId xmlns:p14="http://schemas.microsoft.com/office/powerpoint/2010/main" val="38310754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7" presetClass="entr" presetSubtype="1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strips(downLeft)">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strips(downLeft)">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wipe(down)">
                                      <p:cBhvr>
                                        <p:cTn id="27" dur="580">
                                          <p:stCondLst>
                                            <p:cond delay="0"/>
                                          </p:stCondLst>
                                        </p:cTn>
                                        <p:tgtEl>
                                          <p:spTgt spid="5">
                                            <p:txEl>
                                              <p:pRg st="2" end="2"/>
                                            </p:txEl>
                                          </p:spTgt>
                                        </p:tgtEl>
                                      </p:cBhvr>
                                    </p:animEffect>
                                    <p:anim calcmode="lin" valueType="num">
                                      <p:cBhvr>
                                        <p:cTn id="28" dur="1822" tmFilter="0,0; 0.14,0.36; 0.43,0.73; 0.71,0.91; 1.0,1.0">
                                          <p:stCondLst>
                                            <p:cond delay="0"/>
                                          </p:stCondLst>
                                        </p:cTn>
                                        <p:tgtEl>
                                          <p:spTgt spid="5">
                                            <p:txEl>
                                              <p:pRg st="2" end="2"/>
                                            </p:txEl>
                                          </p:spTgt>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5">
                                            <p:txEl>
                                              <p:pRg st="2" end="2"/>
                                            </p:txEl>
                                          </p:spTgt>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5">
                                            <p:txEl>
                                              <p:pRg st="2" end="2"/>
                                            </p:txEl>
                                          </p:spTgt>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5">
                                            <p:txEl>
                                              <p:pRg st="2" end="2"/>
                                            </p:txEl>
                                          </p:spTgt>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5">
                                            <p:txEl>
                                              <p:pRg st="2" end="2"/>
                                            </p:txEl>
                                          </p:spTgt>
                                        </p:tgtEl>
                                        <p:attrNameLst>
                                          <p:attrName>ppt_y</p:attrName>
                                        </p:attrNameLst>
                                      </p:cBhvr>
                                      <p:tavLst>
                                        <p:tav tm="0" fmla="#ppt_y-sin(pi*$)/81">
                                          <p:val>
                                            <p:fltVal val="0"/>
                                          </p:val>
                                        </p:tav>
                                        <p:tav tm="100000">
                                          <p:val>
                                            <p:fltVal val="1"/>
                                          </p:val>
                                        </p:tav>
                                      </p:tavLst>
                                    </p:anim>
                                    <p:animScale>
                                      <p:cBhvr>
                                        <p:cTn id="33" dur="26">
                                          <p:stCondLst>
                                            <p:cond delay="650"/>
                                          </p:stCondLst>
                                        </p:cTn>
                                        <p:tgtEl>
                                          <p:spTgt spid="5">
                                            <p:txEl>
                                              <p:pRg st="2" end="2"/>
                                            </p:txEl>
                                          </p:spTgt>
                                        </p:tgtEl>
                                      </p:cBhvr>
                                      <p:to x="100000" y="60000"/>
                                    </p:animScale>
                                    <p:animScale>
                                      <p:cBhvr>
                                        <p:cTn id="34" dur="166" decel="50000">
                                          <p:stCondLst>
                                            <p:cond delay="676"/>
                                          </p:stCondLst>
                                        </p:cTn>
                                        <p:tgtEl>
                                          <p:spTgt spid="5">
                                            <p:txEl>
                                              <p:pRg st="2" end="2"/>
                                            </p:txEl>
                                          </p:spTgt>
                                        </p:tgtEl>
                                      </p:cBhvr>
                                      <p:to x="100000" y="100000"/>
                                    </p:animScale>
                                    <p:animScale>
                                      <p:cBhvr>
                                        <p:cTn id="35" dur="26">
                                          <p:stCondLst>
                                            <p:cond delay="1312"/>
                                          </p:stCondLst>
                                        </p:cTn>
                                        <p:tgtEl>
                                          <p:spTgt spid="5">
                                            <p:txEl>
                                              <p:pRg st="2" end="2"/>
                                            </p:txEl>
                                          </p:spTgt>
                                        </p:tgtEl>
                                      </p:cBhvr>
                                      <p:to x="100000" y="80000"/>
                                    </p:animScale>
                                    <p:animScale>
                                      <p:cBhvr>
                                        <p:cTn id="36" dur="166" decel="50000">
                                          <p:stCondLst>
                                            <p:cond delay="1338"/>
                                          </p:stCondLst>
                                        </p:cTn>
                                        <p:tgtEl>
                                          <p:spTgt spid="5">
                                            <p:txEl>
                                              <p:pRg st="2" end="2"/>
                                            </p:txEl>
                                          </p:spTgt>
                                        </p:tgtEl>
                                      </p:cBhvr>
                                      <p:to x="100000" y="100000"/>
                                    </p:animScale>
                                    <p:animScale>
                                      <p:cBhvr>
                                        <p:cTn id="37" dur="26">
                                          <p:stCondLst>
                                            <p:cond delay="1642"/>
                                          </p:stCondLst>
                                        </p:cTn>
                                        <p:tgtEl>
                                          <p:spTgt spid="5">
                                            <p:txEl>
                                              <p:pRg st="2" end="2"/>
                                            </p:txEl>
                                          </p:spTgt>
                                        </p:tgtEl>
                                      </p:cBhvr>
                                      <p:to x="100000" y="90000"/>
                                    </p:animScale>
                                    <p:animScale>
                                      <p:cBhvr>
                                        <p:cTn id="38" dur="166" decel="50000">
                                          <p:stCondLst>
                                            <p:cond delay="1668"/>
                                          </p:stCondLst>
                                        </p:cTn>
                                        <p:tgtEl>
                                          <p:spTgt spid="5">
                                            <p:txEl>
                                              <p:pRg st="2" end="2"/>
                                            </p:txEl>
                                          </p:spTgt>
                                        </p:tgtEl>
                                      </p:cBhvr>
                                      <p:to x="100000" y="100000"/>
                                    </p:animScale>
                                    <p:animScale>
                                      <p:cBhvr>
                                        <p:cTn id="39" dur="26">
                                          <p:stCondLst>
                                            <p:cond delay="1808"/>
                                          </p:stCondLst>
                                        </p:cTn>
                                        <p:tgtEl>
                                          <p:spTgt spid="5">
                                            <p:txEl>
                                              <p:pRg st="2" end="2"/>
                                            </p:txEl>
                                          </p:spTgt>
                                        </p:tgtEl>
                                      </p:cBhvr>
                                      <p:to x="100000" y="95000"/>
                                    </p:animScale>
                                    <p:animScale>
                                      <p:cBhvr>
                                        <p:cTn id="40" dur="166" decel="50000">
                                          <p:stCondLst>
                                            <p:cond delay="1834"/>
                                          </p:stCondLst>
                                        </p:cTn>
                                        <p:tgtEl>
                                          <p:spTgt spid="5">
                                            <p:txEl>
                                              <p:pRg st="2" end="2"/>
                                            </p:txEl>
                                          </p:spTgt>
                                        </p:tgtEl>
                                      </p:cBhvr>
                                      <p:to x="100000" y="100000"/>
                                    </p:animScale>
                                  </p:childTnLst>
                                </p:cTn>
                              </p:par>
                            </p:childTnLst>
                          </p:cTn>
                        </p:par>
                      </p:childTnLst>
                    </p:cTn>
                  </p:par>
                  <p:par>
                    <p:cTn id="41" fill="hold">
                      <p:stCondLst>
                        <p:cond delay="indefinite"/>
                      </p:stCondLst>
                      <p:childTnLst>
                        <p:par>
                          <p:cTn id="42" fill="hold">
                            <p:stCondLst>
                              <p:cond delay="0"/>
                            </p:stCondLst>
                            <p:childTnLst>
                              <p:par>
                                <p:cTn id="43" presetID="18" presetClass="entr" presetSubtype="12" fill="hold" nodeType="clickEffect">
                                  <p:stCondLst>
                                    <p:cond delay="0"/>
                                  </p:stCondLst>
                                  <p:childTnLst>
                                    <p:set>
                                      <p:cBhvr>
                                        <p:cTn id="44" dur="1" fill="hold">
                                          <p:stCondLst>
                                            <p:cond delay="0"/>
                                          </p:stCondLst>
                                        </p:cTn>
                                        <p:tgtEl>
                                          <p:spTgt spid="5">
                                            <p:txEl>
                                              <p:pRg st="3" end="3"/>
                                            </p:txEl>
                                          </p:spTgt>
                                        </p:tgtEl>
                                        <p:attrNameLst>
                                          <p:attrName>style.visibility</p:attrName>
                                        </p:attrNameLst>
                                      </p:cBhvr>
                                      <p:to>
                                        <p:strVal val="visible"/>
                                      </p:to>
                                    </p:set>
                                    <p:animEffect transition="in" filter="strips(downLeft)">
                                      <p:cBhvr>
                                        <p:cTn id="45" dur="500"/>
                                        <p:tgtEl>
                                          <p:spTgt spid="5">
                                            <p:txEl>
                                              <p:pRg st="3" end="3"/>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8" presetClass="entr" presetSubtype="12" fill="hold" nodeType="clickEffect">
                                  <p:stCondLst>
                                    <p:cond delay="0"/>
                                  </p:stCondLst>
                                  <p:childTnLst>
                                    <p:set>
                                      <p:cBhvr>
                                        <p:cTn id="49" dur="1" fill="hold">
                                          <p:stCondLst>
                                            <p:cond delay="0"/>
                                          </p:stCondLst>
                                        </p:cTn>
                                        <p:tgtEl>
                                          <p:spTgt spid="5">
                                            <p:txEl>
                                              <p:pRg st="4" end="4"/>
                                            </p:txEl>
                                          </p:spTgt>
                                        </p:tgtEl>
                                        <p:attrNameLst>
                                          <p:attrName>style.visibility</p:attrName>
                                        </p:attrNameLst>
                                      </p:cBhvr>
                                      <p:to>
                                        <p:strVal val="visible"/>
                                      </p:to>
                                    </p:set>
                                    <p:animEffect transition="in" filter="strips(downLeft)">
                                      <p:cBhvr>
                                        <p:cTn id="50" dur="500"/>
                                        <p:tgtEl>
                                          <p:spTgt spid="5">
                                            <p:txEl>
                                              <p:pRg st="4" end="4"/>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8" presetClass="entr" presetSubtype="12" fill="hold" nodeType="clickEffect">
                                  <p:stCondLst>
                                    <p:cond delay="0"/>
                                  </p:stCondLst>
                                  <p:childTnLst>
                                    <p:set>
                                      <p:cBhvr>
                                        <p:cTn id="54" dur="1" fill="hold">
                                          <p:stCondLst>
                                            <p:cond delay="0"/>
                                          </p:stCondLst>
                                        </p:cTn>
                                        <p:tgtEl>
                                          <p:spTgt spid="5">
                                            <p:txEl>
                                              <p:pRg st="5" end="5"/>
                                            </p:txEl>
                                          </p:spTgt>
                                        </p:tgtEl>
                                        <p:attrNameLst>
                                          <p:attrName>style.visibility</p:attrName>
                                        </p:attrNameLst>
                                      </p:cBhvr>
                                      <p:to>
                                        <p:strVal val="visible"/>
                                      </p:to>
                                    </p:set>
                                    <p:animEffect transition="in" filter="strips(downLeft)">
                                      <p:cBhvr>
                                        <p:cTn id="55" dur="500"/>
                                        <p:tgtEl>
                                          <p:spTgt spid="5">
                                            <p:txEl>
                                              <p:pRg st="5" end="5"/>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8" presetClass="entr" presetSubtype="12" fill="hold" nodeType="clickEffect">
                                  <p:stCondLst>
                                    <p:cond delay="0"/>
                                  </p:stCondLst>
                                  <p:childTnLst>
                                    <p:set>
                                      <p:cBhvr>
                                        <p:cTn id="59" dur="1" fill="hold">
                                          <p:stCondLst>
                                            <p:cond delay="0"/>
                                          </p:stCondLst>
                                        </p:cTn>
                                        <p:tgtEl>
                                          <p:spTgt spid="5">
                                            <p:txEl>
                                              <p:pRg st="6" end="6"/>
                                            </p:txEl>
                                          </p:spTgt>
                                        </p:tgtEl>
                                        <p:attrNameLst>
                                          <p:attrName>style.visibility</p:attrName>
                                        </p:attrNameLst>
                                      </p:cBhvr>
                                      <p:to>
                                        <p:strVal val="visible"/>
                                      </p:to>
                                    </p:set>
                                    <p:animEffect transition="in" filter="strips(downLeft)">
                                      <p:cBhvr>
                                        <p:cTn id="60" dur="500"/>
                                        <p:tgtEl>
                                          <p:spTgt spid="5">
                                            <p:txEl>
                                              <p:pRg st="6" end="6"/>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8" presetClass="entr" presetSubtype="12" fill="hold" nodeType="clickEffect">
                                  <p:stCondLst>
                                    <p:cond delay="0"/>
                                  </p:stCondLst>
                                  <p:childTnLst>
                                    <p:set>
                                      <p:cBhvr>
                                        <p:cTn id="64" dur="1" fill="hold">
                                          <p:stCondLst>
                                            <p:cond delay="0"/>
                                          </p:stCondLst>
                                        </p:cTn>
                                        <p:tgtEl>
                                          <p:spTgt spid="5">
                                            <p:txEl>
                                              <p:pRg st="7" end="7"/>
                                            </p:txEl>
                                          </p:spTgt>
                                        </p:tgtEl>
                                        <p:attrNameLst>
                                          <p:attrName>style.visibility</p:attrName>
                                        </p:attrNameLst>
                                      </p:cBhvr>
                                      <p:to>
                                        <p:strVal val="visible"/>
                                      </p:to>
                                    </p:set>
                                    <p:animEffect transition="in" filter="strips(downLeft)">
                                      <p:cBhvr>
                                        <p:cTn id="65" dur="500"/>
                                        <p:tgtEl>
                                          <p:spTgt spid="5">
                                            <p:txEl>
                                              <p:pRg st="7" end="7"/>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26" presetClass="entr" presetSubtype="0" fill="hold" nodeType="clickEffect">
                                  <p:stCondLst>
                                    <p:cond delay="0"/>
                                  </p:stCondLst>
                                  <p:childTnLst>
                                    <p:set>
                                      <p:cBhvr>
                                        <p:cTn id="69" dur="1" fill="hold">
                                          <p:stCondLst>
                                            <p:cond delay="0"/>
                                          </p:stCondLst>
                                        </p:cTn>
                                        <p:tgtEl>
                                          <p:spTgt spid="5">
                                            <p:txEl>
                                              <p:pRg st="8" end="8"/>
                                            </p:txEl>
                                          </p:spTgt>
                                        </p:tgtEl>
                                        <p:attrNameLst>
                                          <p:attrName>style.visibility</p:attrName>
                                        </p:attrNameLst>
                                      </p:cBhvr>
                                      <p:to>
                                        <p:strVal val="visible"/>
                                      </p:to>
                                    </p:set>
                                    <p:animEffect transition="in" filter="wipe(down)">
                                      <p:cBhvr>
                                        <p:cTn id="70" dur="580">
                                          <p:stCondLst>
                                            <p:cond delay="0"/>
                                          </p:stCondLst>
                                        </p:cTn>
                                        <p:tgtEl>
                                          <p:spTgt spid="5">
                                            <p:txEl>
                                              <p:pRg st="8" end="8"/>
                                            </p:txEl>
                                          </p:spTgt>
                                        </p:tgtEl>
                                      </p:cBhvr>
                                    </p:animEffect>
                                    <p:anim calcmode="lin" valueType="num">
                                      <p:cBhvr>
                                        <p:cTn id="71" dur="1822" tmFilter="0,0; 0.14,0.36; 0.43,0.73; 0.71,0.91; 1.0,1.0">
                                          <p:stCondLst>
                                            <p:cond delay="0"/>
                                          </p:stCondLst>
                                        </p:cTn>
                                        <p:tgtEl>
                                          <p:spTgt spid="5">
                                            <p:txEl>
                                              <p:pRg st="8" end="8"/>
                                            </p:txEl>
                                          </p:spTgt>
                                        </p:tgtEl>
                                        <p:attrNameLst>
                                          <p:attrName>ppt_x</p:attrName>
                                        </p:attrNameLst>
                                      </p:cBhvr>
                                      <p:tavLst>
                                        <p:tav tm="0">
                                          <p:val>
                                            <p:strVal val="#ppt_x-0.25"/>
                                          </p:val>
                                        </p:tav>
                                        <p:tav tm="100000">
                                          <p:val>
                                            <p:strVal val="#ppt_x"/>
                                          </p:val>
                                        </p:tav>
                                      </p:tavLst>
                                    </p:anim>
                                    <p:anim calcmode="lin" valueType="num">
                                      <p:cBhvr>
                                        <p:cTn id="72" dur="664" tmFilter="0.0,0.0; 0.25,0.07; 0.50,0.2; 0.75,0.467; 1.0,1.0">
                                          <p:stCondLst>
                                            <p:cond delay="0"/>
                                          </p:stCondLst>
                                        </p:cTn>
                                        <p:tgtEl>
                                          <p:spTgt spid="5">
                                            <p:txEl>
                                              <p:pRg st="8" end="8"/>
                                            </p:txEl>
                                          </p:spTgt>
                                        </p:tgtEl>
                                        <p:attrNameLst>
                                          <p:attrName>ppt_y</p:attrName>
                                        </p:attrNameLst>
                                      </p:cBhvr>
                                      <p:tavLst>
                                        <p:tav tm="0" fmla="#ppt_y-sin(pi*$)/3">
                                          <p:val>
                                            <p:fltVal val="0.5"/>
                                          </p:val>
                                        </p:tav>
                                        <p:tav tm="100000">
                                          <p:val>
                                            <p:fltVal val="1"/>
                                          </p:val>
                                        </p:tav>
                                      </p:tavLst>
                                    </p:anim>
                                    <p:anim calcmode="lin" valueType="num">
                                      <p:cBhvr>
                                        <p:cTn id="73" dur="664" tmFilter="0, 0; 0.125,0.2665; 0.25,0.4; 0.375,0.465; 0.5,0.5;  0.625,0.535; 0.75,0.6; 0.875,0.7335; 1,1">
                                          <p:stCondLst>
                                            <p:cond delay="664"/>
                                          </p:stCondLst>
                                        </p:cTn>
                                        <p:tgtEl>
                                          <p:spTgt spid="5">
                                            <p:txEl>
                                              <p:pRg st="8" end="8"/>
                                            </p:txEl>
                                          </p:spTgt>
                                        </p:tgtEl>
                                        <p:attrNameLst>
                                          <p:attrName>ppt_y</p:attrName>
                                        </p:attrNameLst>
                                      </p:cBhvr>
                                      <p:tavLst>
                                        <p:tav tm="0" fmla="#ppt_y-sin(pi*$)/9">
                                          <p:val>
                                            <p:fltVal val="0"/>
                                          </p:val>
                                        </p:tav>
                                        <p:tav tm="100000">
                                          <p:val>
                                            <p:fltVal val="1"/>
                                          </p:val>
                                        </p:tav>
                                      </p:tavLst>
                                    </p:anim>
                                    <p:anim calcmode="lin" valueType="num">
                                      <p:cBhvr>
                                        <p:cTn id="74" dur="332" tmFilter="0, 0; 0.125,0.2665; 0.25,0.4; 0.375,0.465; 0.5,0.5;  0.625,0.535; 0.75,0.6; 0.875,0.7335; 1,1">
                                          <p:stCondLst>
                                            <p:cond delay="1324"/>
                                          </p:stCondLst>
                                        </p:cTn>
                                        <p:tgtEl>
                                          <p:spTgt spid="5">
                                            <p:txEl>
                                              <p:pRg st="8" end="8"/>
                                            </p:txEl>
                                          </p:spTgt>
                                        </p:tgtEl>
                                        <p:attrNameLst>
                                          <p:attrName>ppt_y</p:attrName>
                                        </p:attrNameLst>
                                      </p:cBhvr>
                                      <p:tavLst>
                                        <p:tav tm="0" fmla="#ppt_y-sin(pi*$)/27">
                                          <p:val>
                                            <p:fltVal val="0"/>
                                          </p:val>
                                        </p:tav>
                                        <p:tav tm="100000">
                                          <p:val>
                                            <p:fltVal val="1"/>
                                          </p:val>
                                        </p:tav>
                                      </p:tavLst>
                                    </p:anim>
                                    <p:anim calcmode="lin" valueType="num">
                                      <p:cBhvr>
                                        <p:cTn id="75" dur="164" tmFilter="0, 0; 0.125,0.2665; 0.25,0.4; 0.375,0.465; 0.5,0.5;  0.625,0.535; 0.75,0.6; 0.875,0.7335; 1,1">
                                          <p:stCondLst>
                                            <p:cond delay="1656"/>
                                          </p:stCondLst>
                                        </p:cTn>
                                        <p:tgtEl>
                                          <p:spTgt spid="5">
                                            <p:txEl>
                                              <p:pRg st="8" end="8"/>
                                            </p:txEl>
                                          </p:spTgt>
                                        </p:tgtEl>
                                        <p:attrNameLst>
                                          <p:attrName>ppt_y</p:attrName>
                                        </p:attrNameLst>
                                      </p:cBhvr>
                                      <p:tavLst>
                                        <p:tav tm="0" fmla="#ppt_y-sin(pi*$)/81">
                                          <p:val>
                                            <p:fltVal val="0"/>
                                          </p:val>
                                        </p:tav>
                                        <p:tav tm="100000">
                                          <p:val>
                                            <p:fltVal val="1"/>
                                          </p:val>
                                        </p:tav>
                                      </p:tavLst>
                                    </p:anim>
                                    <p:animScale>
                                      <p:cBhvr>
                                        <p:cTn id="76" dur="26">
                                          <p:stCondLst>
                                            <p:cond delay="650"/>
                                          </p:stCondLst>
                                        </p:cTn>
                                        <p:tgtEl>
                                          <p:spTgt spid="5">
                                            <p:txEl>
                                              <p:pRg st="8" end="8"/>
                                            </p:txEl>
                                          </p:spTgt>
                                        </p:tgtEl>
                                      </p:cBhvr>
                                      <p:to x="100000" y="60000"/>
                                    </p:animScale>
                                    <p:animScale>
                                      <p:cBhvr>
                                        <p:cTn id="77" dur="166" decel="50000">
                                          <p:stCondLst>
                                            <p:cond delay="676"/>
                                          </p:stCondLst>
                                        </p:cTn>
                                        <p:tgtEl>
                                          <p:spTgt spid="5">
                                            <p:txEl>
                                              <p:pRg st="8" end="8"/>
                                            </p:txEl>
                                          </p:spTgt>
                                        </p:tgtEl>
                                      </p:cBhvr>
                                      <p:to x="100000" y="100000"/>
                                    </p:animScale>
                                    <p:animScale>
                                      <p:cBhvr>
                                        <p:cTn id="78" dur="26">
                                          <p:stCondLst>
                                            <p:cond delay="1312"/>
                                          </p:stCondLst>
                                        </p:cTn>
                                        <p:tgtEl>
                                          <p:spTgt spid="5">
                                            <p:txEl>
                                              <p:pRg st="8" end="8"/>
                                            </p:txEl>
                                          </p:spTgt>
                                        </p:tgtEl>
                                      </p:cBhvr>
                                      <p:to x="100000" y="80000"/>
                                    </p:animScale>
                                    <p:animScale>
                                      <p:cBhvr>
                                        <p:cTn id="79" dur="166" decel="50000">
                                          <p:stCondLst>
                                            <p:cond delay="1338"/>
                                          </p:stCondLst>
                                        </p:cTn>
                                        <p:tgtEl>
                                          <p:spTgt spid="5">
                                            <p:txEl>
                                              <p:pRg st="8" end="8"/>
                                            </p:txEl>
                                          </p:spTgt>
                                        </p:tgtEl>
                                      </p:cBhvr>
                                      <p:to x="100000" y="100000"/>
                                    </p:animScale>
                                    <p:animScale>
                                      <p:cBhvr>
                                        <p:cTn id="80" dur="26">
                                          <p:stCondLst>
                                            <p:cond delay="1642"/>
                                          </p:stCondLst>
                                        </p:cTn>
                                        <p:tgtEl>
                                          <p:spTgt spid="5">
                                            <p:txEl>
                                              <p:pRg st="8" end="8"/>
                                            </p:txEl>
                                          </p:spTgt>
                                        </p:tgtEl>
                                      </p:cBhvr>
                                      <p:to x="100000" y="90000"/>
                                    </p:animScale>
                                    <p:animScale>
                                      <p:cBhvr>
                                        <p:cTn id="81" dur="166" decel="50000">
                                          <p:stCondLst>
                                            <p:cond delay="1668"/>
                                          </p:stCondLst>
                                        </p:cTn>
                                        <p:tgtEl>
                                          <p:spTgt spid="5">
                                            <p:txEl>
                                              <p:pRg st="8" end="8"/>
                                            </p:txEl>
                                          </p:spTgt>
                                        </p:tgtEl>
                                      </p:cBhvr>
                                      <p:to x="100000" y="100000"/>
                                    </p:animScale>
                                    <p:animScale>
                                      <p:cBhvr>
                                        <p:cTn id="82" dur="26">
                                          <p:stCondLst>
                                            <p:cond delay="1808"/>
                                          </p:stCondLst>
                                        </p:cTn>
                                        <p:tgtEl>
                                          <p:spTgt spid="5">
                                            <p:txEl>
                                              <p:pRg st="8" end="8"/>
                                            </p:txEl>
                                          </p:spTgt>
                                        </p:tgtEl>
                                      </p:cBhvr>
                                      <p:to x="100000" y="95000"/>
                                    </p:animScale>
                                    <p:animScale>
                                      <p:cBhvr>
                                        <p:cTn id="83" dur="166" decel="50000">
                                          <p:stCondLst>
                                            <p:cond delay="1834"/>
                                          </p:stCondLst>
                                        </p:cTn>
                                        <p:tgtEl>
                                          <p:spTgt spid="5">
                                            <p:txEl>
                                              <p:pRg st="8" end="8"/>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E367B6DC-4A22-4864-96FE-C03BB087D611}"/>
              </a:ext>
            </a:extLst>
          </p:cNvPr>
          <p:cNvPicPr>
            <a:picLocks noChangeAspect="1"/>
          </p:cNvPicPr>
          <p:nvPr/>
        </p:nvPicPr>
        <p:blipFill>
          <a:blip r:embed="rId2"/>
          <a:stretch>
            <a:fillRect/>
          </a:stretch>
        </p:blipFill>
        <p:spPr>
          <a:xfrm>
            <a:off x="0" y="0"/>
            <a:ext cx="9144000" cy="6857999"/>
          </a:xfrm>
          <a:prstGeom prst="rect">
            <a:avLst/>
          </a:prstGeom>
        </p:spPr>
      </p:pic>
      <p:sp>
        <p:nvSpPr>
          <p:cNvPr id="3" name="Marcador de contenido 2">
            <a:extLst>
              <a:ext uri="{FF2B5EF4-FFF2-40B4-BE49-F238E27FC236}">
                <a16:creationId xmlns:a16="http://schemas.microsoft.com/office/drawing/2014/main" id="{8ADF51D3-E61F-4FAF-9340-B7D1A1787996}"/>
              </a:ext>
            </a:extLst>
          </p:cNvPr>
          <p:cNvSpPr>
            <a:spLocks noGrp="1"/>
          </p:cNvSpPr>
          <p:nvPr>
            <p:ph idx="1"/>
          </p:nvPr>
        </p:nvSpPr>
        <p:spPr>
          <a:xfrm>
            <a:off x="0" y="1783930"/>
            <a:ext cx="4214192" cy="1855304"/>
          </a:xfrm>
        </p:spPr>
        <p:txBody>
          <a:bodyPr>
            <a:normAutofit/>
          </a:bodyPr>
          <a:lstStyle/>
          <a:p>
            <a:r>
              <a:rPr lang="es-ES" sz="3200" b="1" dirty="0">
                <a:solidFill>
                  <a:schemeClr val="bg1"/>
                </a:solidFill>
                <a:latin typeface="Maiandra GD" panose="020E0502030308020204" pitchFamily="34" charset="0"/>
              </a:rPr>
              <a:t>1. EN. V.3-7.</a:t>
            </a:r>
          </a:p>
          <a:p>
            <a:r>
              <a:rPr lang="es-ES" sz="3200" b="1" dirty="0">
                <a:solidFill>
                  <a:schemeClr val="bg1"/>
                </a:solidFill>
                <a:latin typeface="Maiandra GD" panose="020E0502030308020204" pitchFamily="34" charset="0"/>
              </a:rPr>
              <a:t>2. CON- POR. V.7-8.</a:t>
            </a:r>
          </a:p>
          <a:p>
            <a:r>
              <a:rPr lang="es-ES" sz="3200" b="1" dirty="0">
                <a:solidFill>
                  <a:schemeClr val="bg1"/>
                </a:solidFill>
                <a:latin typeface="Maiandra GD" panose="020E0502030308020204" pitchFamily="34" charset="0"/>
              </a:rPr>
              <a:t>3. COMO. V.9-10.</a:t>
            </a:r>
            <a:r>
              <a:rPr lang="es-ES" b="1" dirty="0">
                <a:solidFill>
                  <a:schemeClr val="bg1"/>
                </a:solidFill>
              </a:rPr>
              <a:t> </a:t>
            </a:r>
          </a:p>
        </p:txBody>
      </p:sp>
      <p:sp>
        <p:nvSpPr>
          <p:cNvPr id="5" name="CuadroTexto 4">
            <a:extLst>
              <a:ext uri="{FF2B5EF4-FFF2-40B4-BE49-F238E27FC236}">
                <a16:creationId xmlns:a16="http://schemas.microsoft.com/office/drawing/2014/main" id="{A71683B7-F19B-4342-99FF-11FC7CF28896}"/>
              </a:ext>
            </a:extLst>
          </p:cNvPr>
          <p:cNvSpPr txBox="1"/>
          <p:nvPr/>
        </p:nvSpPr>
        <p:spPr>
          <a:xfrm>
            <a:off x="-2" y="0"/>
            <a:ext cx="9143999" cy="1754326"/>
          </a:xfrm>
          <a:prstGeom prst="rect">
            <a:avLst/>
          </a:prstGeom>
          <a:noFill/>
        </p:spPr>
        <p:txBody>
          <a:bodyPr wrap="square">
            <a:spAutoFit/>
          </a:bodyPr>
          <a:lstStyle/>
          <a:p>
            <a:pPr algn="ctr"/>
            <a:r>
              <a:rPr lang="es-ES" sz="3600" b="1" dirty="0">
                <a:solidFill>
                  <a:srgbClr val="00B0F0"/>
                </a:solidFill>
                <a:latin typeface="Maiandra GD" panose="020E0502030308020204" pitchFamily="34" charset="0"/>
              </a:rPr>
              <a:t>Pablo da una maravillosa recapitulación de su argumento de la dignidad y gloria de los siervos de Dios bajo tres aspectos:</a:t>
            </a:r>
          </a:p>
        </p:txBody>
      </p:sp>
      <p:sp>
        <p:nvSpPr>
          <p:cNvPr id="7" name="CuadroTexto 6">
            <a:extLst>
              <a:ext uri="{FF2B5EF4-FFF2-40B4-BE49-F238E27FC236}">
                <a16:creationId xmlns:a16="http://schemas.microsoft.com/office/drawing/2014/main" id="{6D54FE32-555C-4EDA-8F53-8BCC45706BDB}"/>
              </a:ext>
            </a:extLst>
          </p:cNvPr>
          <p:cNvSpPr txBox="1"/>
          <p:nvPr/>
        </p:nvSpPr>
        <p:spPr>
          <a:xfrm>
            <a:off x="4465984" y="2711582"/>
            <a:ext cx="4678016" cy="2308324"/>
          </a:xfrm>
          <a:prstGeom prst="rect">
            <a:avLst/>
          </a:prstGeom>
          <a:noFill/>
        </p:spPr>
        <p:txBody>
          <a:bodyPr wrap="square">
            <a:spAutoFit/>
          </a:bodyPr>
          <a:lstStyle/>
          <a:p>
            <a:pPr algn="ctr"/>
            <a:r>
              <a:rPr lang="es-ES" sz="3600" b="1" dirty="0">
                <a:solidFill>
                  <a:schemeClr val="bg1"/>
                </a:solidFill>
                <a:latin typeface="Maiandra GD" panose="020E0502030308020204" pitchFamily="34" charset="0"/>
              </a:rPr>
              <a:t>Su predicación del evangelio y su vida personal concordaban en todo.</a:t>
            </a:r>
            <a:endParaRPr lang="es-NI" sz="3600" b="1" dirty="0">
              <a:solidFill>
                <a:schemeClr val="bg1"/>
              </a:solidFill>
              <a:latin typeface="Maiandra GD" panose="020E0502030308020204" pitchFamily="34" charset="0"/>
            </a:endParaRPr>
          </a:p>
        </p:txBody>
      </p:sp>
      <p:pic>
        <p:nvPicPr>
          <p:cNvPr id="9" name="Imagen 8">
            <a:extLst>
              <a:ext uri="{FF2B5EF4-FFF2-40B4-BE49-F238E27FC236}">
                <a16:creationId xmlns:a16="http://schemas.microsoft.com/office/drawing/2014/main" id="{16116811-B749-4FB8-8AFA-567C48A823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3639233"/>
            <a:ext cx="4465986" cy="3218767"/>
          </a:xfrm>
          <a:prstGeom prst="rect">
            <a:avLst/>
          </a:prstGeom>
        </p:spPr>
      </p:pic>
    </p:spTree>
    <p:extLst>
      <p:ext uri="{BB962C8B-B14F-4D97-AF65-F5344CB8AC3E}">
        <p14:creationId xmlns:p14="http://schemas.microsoft.com/office/powerpoint/2010/main" val="39179870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strips(downLeft)">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strips(downLeft)">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12"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strips(downLeft)">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8" presetClass="entr" presetSubtype="12"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strips(downLeft)">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C980E151-1992-4367-A291-E48D619FB2F4}"/>
              </a:ext>
            </a:extLst>
          </p:cNvPr>
          <p:cNvPicPr>
            <a:picLocks noChangeAspect="1"/>
          </p:cNvPicPr>
          <p:nvPr/>
        </p:nvPicPr>
        <p:blipFill>
          <a:blip r:embed="rId2"/>
          <a:stretch>
            <a:fillRect/>
          </a:stretch>
        </p:blipFill>
        <p:spPr>
          <a:xfrm>
            <a:off x="0" y="0"/>
            <a:ext cx="9144000" cy="6857999"/>
          </a:xfrm>
          <a:prstGeom prst="rect">
            <a:avLst/>
          </a:prstGeom>
        </p:spPr>
      </p:pic>
      <p:sp>
        <p:nvSpPr>
          <p:cNvPr id="3" name="Marcador de contenido 2">
            <a:extLst>
              <a:ext uri="{FF2B5EF4-FFF2-40B4-BE49-F238E27FC236}">
                <a16:creationId xmlns:a16="http://schemas.microsoft.com/office/drawing/2014/main" id="{6611757C-83F1-4C9C-B18B-901588793BEC}"/>
              </a:ext>
            </a:extLst>
          </p:cNvPr>
          <p:cNvSpPr>
            <a:spLocks noGrp="1"/>
          </p:cNvSpPr>
          <p:nvPr>
            <p:ph idx="1"/>
          </p:nvPr>
        </p:nvSpPr>
        <p:spPr>
          <a:xfrm>
            <a:off x="3949149" y="1089991"/>
            <a:ext cx="5194852" cy="5768008"/>
          </a:xfrm>
        </p:spPr>
        <p:txBody>
          <a:bodyPr>
            <a:normAutofit/>
          </a:bodyPr>
          <a:lstStyle/>
          <a:p>
            <a:r>
              <a:rPr lang="es-ES" b="1" dirty="0">
                <a:solidFill>
                  <a:schemeClr val="bg1"/>
                </a:solidFill>
                <a:latin typeface="Maiandra GD" panose="020E0502030308020204" pitchFamily="34" charset="0"/>
              </a:rPr>
              <a:t>Por tanto, mis amados hermanos, estad firmes, constantes, abundando siempre en la obra del Señor, sabiendo que vuestro trabajo en el Señor no es en vano. </a:t>
            </a:r>
          </a:p>
          <a:p>
            <a:r>
              <a:rPr lang="es-ES" b="1" dirty="0">
                <a:solidFill>
                  <a:schemeClr val="bg1"/>
                </a:solidFill>
                <a:latin typeface="Maiandra GD" panose="020E0502030308020204" pitchFamily="34" charset="0"/>
              </a:rPr>
              <a:t>Ya que a nuestro tiempo segaremos. </a:t>
            </a:r>
          </a:p>
          <a:p>
            <a:pPr algn="ctr"/>
            <a:r>
              <a:rPr lang="es-ES" b="1" u="sng" dirty="0">
                <a:solidFill>
                  <a:srgbClr val="FF0000"/>
                </a:solidFill>
                <a:latin typeface="Maiandra GD" panose="020E0502030308020204" pitchFamily="34" charset="0"/>
              </a:rPr>
              <a:t>Gálatas.6:9.</a:t>
            </a:r>
          </a:p>
          <a:p>
            <a:r>
              <a:rPr lang="es-ES" b="1" dirty="0">
                <a:solidFill>
                  <a:schemeClr val="bg1"/>
                </a:solidFill>
                <a:latin typeface="Maiandra GD" panose="020E0502030308020204" pitchFamily="34" charset="0"/>
              </a:rPr>
              <a:t>Y no nos cansemos de hacer el bien, pues a su tiempo, si no nos cansamos, segaremos. </a:t>
            </a:r>
            <a:endParaRPr lang="es-NI" b="1" dirty="0">
              <a:solidFill>
                <a:schemeClr val="bg1"/>
              </a:solidFill>
              <a:latin typeface="Maiandra GD" panose="020E0502030308020204" pitchFamily="34" charset="0"/>
            </a:endParaRPr>
          </a:p>
        </p:txBody>
      </p:sp>
      <p:sp>
        <p:nvSpPr>
          <p:cNvPr id="5" name="CuadroTexto 4">
            <a:extLst>
              <a:ext uri="{FF2B5EF4-FFF2-40B4-BE49-F238E27FC236}">
                <a16:creationId xmlns:a16="http://schemas.microsoft.com/office/drawing/2014/main" id="{6CD1D9D1-24BD-4D66-9377-12D598132F04}"/>
              </a:ext>
            </a:extLst>
          </p:cNvPr>
          <p:cNvSpPr txBox="1"/>
          <p:nvPr/>
        </p:nvSpPr>
        <p:spPr>
          <a:xfrm>
            <a:off x="0" y="94495"/>
            <a:ext cx="4306957" cy="646331"/>
          </a:xfrm>
          <a:prstGeom prst="rect">
            <a:avLst/>
          </a:prstGeom>
          <a:noFill/>
        </p:spPr>
        <p:txBody>
          <a:bodyPr wrap="square">
            <a:spAutoFit/>
          </a:bodyPr>
          <a:lstStyle/>
          <a:p>
            <a:pPr algn="ctr"/>
            <a:r>
              <a:rPr lang="es-NI" sz="3600" b="1" u="sng" dirty="0">
                <a:solidFill>
                  <a:srgbClr val="00B0F0"/>
                </a:solidFill>
                <a:latin typeface="Maiandra GD" panose="020E0502030308020204" pitchFamily="34" charset="0"/>
              </a:rPr>
              <a:t>CONCLUSIÓN:</a:t>
            </a:r>
          </a:p>
        </p:txBody>
      </p:sp>
      <p:pic>
        <p:nvPicPr>
          <p:cNvPr id="7" name="Imagen 6">
            <a:extLst>
              <a:ext uri="{FF2B5EF4-FFF2-40B4-BE49-F238E27FC236}">
                <a16:creationId xmlns:a16="http://schemas.microsoft.com/office/drawing/2014/main" id="{18193FC6-7470-4AA9-8260-7ACC99CED1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40826"/>
            <a:ext cx="3949148" cy="6117173"/>
          </a:xfrm>
          <a:prstGeom prst="rect">
            <a:avLst/>
          </a:prstGeom>
        </p:spPr>
      </p:pic>
    </p:spTree>
    <p:extLst>
      <p:ext uri="{BB962C8B-B14F-4D97-AF65-F5344CB8AC3E}">
        <p14:creationId xmlns:p14="http://schemas.microsoft.com/office/powerpoint/2010/main" val="18785538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arn(inVertical)">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barn(inVertical)">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wipe(down)">
                                      <p:cBhvr>
                                        <p:cTn id="30" dur="580">
                                          <p:stCondLst>
                                            <p:cond delay="0"/>
                                          </p:stCondLst>
                                        </p:cTn>
                                        <p:tgtEl>
                                          <p:spTgt spid="3">
                                            <p:txEl>
                                              <p:pRg st="2" end="2"/>
                                            </p:txEl>
                                          </p:spTgt>
                                        </p:tgtEl>
                                      </p:cBhvr>
                                    </p:animEffect>
                                    <p:anim calcmode="lin" valueType="num">
                                      <p:cBhvr>
                                        <p:cTn id="31"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36" dur="26">
                                          <p:stCondLst>
                                            <p:cond delay="650"/>
                                          </p:stCondLst>
                                        </p:cTn>
                                        <p:tgtEl>
                                          <p:spTgt spid="3">
                                            <p:txEl>
                                              <p:pRg st="2" end="2"/>
                                            </p:txEl>
                                          </p:spTgt>
                                        </p:tgtEl>
                                      </p:cBhvr>
                                      <p:to x="100000" y="60000"/>
                                    </p:animScale>
                                    <p:animScale>
                                      <p:cBhvr>
                                        <p:cTn id="37" dur="166" decel="50000">
                                          <p:stCondLst>
                                            <p:cond delay="676"/>
                                          </p:stCondLst>
                                        </p:cTn>
                                        <p:tgtEl>
                                          <p:spTgt spid="3">
                                            <p:txEl>
                                              <p:pRg st="2" end="2"/>
                                            </p:txEl>
                                          </p:spTgt>
                                        </p:tgtEl>
                                      </p:cBhvr>
                                      <p:to x="100000" y="100000"/>
                                    </p:animScale>
                                    <p:animScale>
                                      <p:cBhvr>
                                        <p:cTn id="38" dur="26">
                                          <p:stCondLst>
                                            <p:cond delay="1312"/>
                                          </p:stCondLst>
                                        </p:cTn>
                                        <p:tgtEl>
                                          <p:spTgt spid="3">
                                            <p:txEl>
                                              <p:pRg st="2" end="2"/>
                                            </p:txEl>
                                          </p:spTgt>
                                        </p:tgtEl>
                                      </p:cBhvr>
                                      <p:to x="100000" y="80000"/>
                                    </p:animScale>
                                    <p:animScale>
                                      <p:cBhvr>
                                        <p:cTn id="39" dur="166" decel="50000">
                                          <p:stCondLst>
                                            <p:cond delay="1338"/>
                                          </p:stCondLst>
                                        </p:cTn>
                                        <p:tgtEl>
                                          <p:spTgt spid="3">
                                            <p:txEl>
                                              <p:pRg st="2" end="2"/>
                                            </p:txEl>
                                          </p:spTgt>
                                        </p:tgtEl>
                                      </p:cBhvr>
                                      <p:to x="100000" y="100000"/>
                                    </p:animScale>
                                    <p:animScale>
                                      <p:cBhvr>
                                        <p:cTn id="40" dur="26">
                                          <p:stCondLst>
                                            <p:cond delay="1642"/>
                                          </p:stCondLst>
                                        </p:cTn>
                                        <p:tgtEl>
                                          <p:spTgt spid="3">
                                            <p:txEl>
                                              <p:pRg st="2" end="2"/>
                                            </p:txEl>
                                          </p:spTgt>
                                        </p:tgtEl>
                                      </p:cBhvr>
                                      <p:to x="100000" y="90000"/>
                                    </p:animScale>
                                    <p:animScale>
                                      <p:cBhvr>
                                        <p:cTn id="41" dur="166" decel="50000">
                                          <p:stCondLst>
                                            <p:cond delay="1668"/>
                                          </p:stCondLst>
                                        </p:cTn>
                                        <p:tgtEl>
                                          <p:spTgt spid="3">
                                            <p:txEl>
                                              <p:pRg st="2" end="2"/>
                                            </p:txEl>
                                          </p:spTgt>
                                        </p:tgtEl>
                                      </p:cBhvr>
                                      <p:to x="100000" y="100000"/>
                                    </p:animScale>
                                    <p:animScale>
                                      <p:cBhvr>
                                        <p:cTn id="42" dur="26">
                                          <p:stCondLst>
                                            <p:cond delay="1808"/>
                                          </p:stCondLst>
                                        </p:cTn>
                                        <p:tgtEl>
                                          <p:spTgt spid="3">
                                            <p:txEl>
                                              <p:pRg st="2" end="2"/>
                                            </p:txEl>
                                          </p:spTgt>
                                        </p:tgtEl>
                                      </p:cBhvr>
                                      <p:to x="100000" y="95000"/>
                                    </p:animScale>
                                    <p:animScale>
                                      <p:cBhvr>
                                        <p:cTn id="43" dur="166" decel="50000">
                                          <p:stCondLst>
                                            <p:cond delay="1834"/>
                                          </p:stCondLst>
                                        </p:cTn>
                                        <p:tgtEl>
                                          <p:spTgt spid="3">
                                            <p:txEl>
                                              <p:pRg st="2" end="2"/>
                                            </p:txEl>
                                          </p:spTgt>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18" presetClass="entr" presetSubtype="12" fill="hold" nodeType="clickEffect">
                                  <p:stCondLst>
                                    <p:cond delay="0"/>
                                  </p:stCondLst>
                                  <p:childTnLst>
                                    <p:set>
                                      <p:cBhvr>
                                        <p:cTn id="47" dur="1" fill="hold">
                                          <p:stCondLst>
                                            <p:cond delay="0"/>
                                          </p:stCondLst>
                                        </p:cTn>
                                        <p:tgtEl>
                                          <p:spTgt spid="3">
                                            <p:txEl>
                                              <p:pRg st="3" end="3"/>
                                            </p:txEl>
                                          </p:spTgt>
                                        </p:tgtEl>
                                        <p:attrNameLst>
                                          <p:attrName>style.visibility</p:attrName>
                                        </p:attrNameLst>
                                      </p:cBhvr>
                                      <p:to>
                                        <p:strVal val="visible"/>
                                      </p:to>
                                    </p:set>
                                    <p:animEffect transition="in" filter="strips(downLeft)">
                                      <p:cBhvr>
                                        <p:cTn id="4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C980E151-1992-4367-A291-E48D619FB2F4}"/>
              </a:ext>
            </a:extLst>
          </p:cNvPr>
          <p:cNvPicPr>
            <a:picLocks noChangeAspect="1"/>
          </p:cNvPicPr>
          <p:nvPr/>
        </p:nvPicPr>
        <p:blipFill>
          <a:blip r:embed="rId2"/>
          <a:stretch>
            <a:fillRect/>
          </a:stretch>
        </p:blipFill>
        <p:spPr>
          <a:xfrm>
            <a:off x="0" y="0"/>
            <a:ext cx="9144000" cy="6857999"/>
          </a:xfrm>
          <a:prstGeom prst="rect">
            <a:avLst/>
          </a:prstGeom>
        </p:spPr>
      </p:pic>
      <p:sp>
        <p:nvSpPr>
          <p:cNvPr id="4" name="Rectángulo: esquinas redondeadas 3">
            <a:extLst>
              <a:ext uri="{FF2B5EF4-FFF2-40B4-BE49-F238E27FC236}">
                <a16:creationId xmlns:a16="http://schemas.microsoft.com/office/drawing/2014/main" id="{3199E0C3-46B4-4040-AA05-B35BBBAEE2D1}"/>
              </a:ext>
            </a:extLst>
          </p:cNvPr>
          <p:cNvSpPr/>
          <p:nvPr/>
        </p:nvSpPr>
        <p:spPr>
          <a:xfrm>
            <a:off x="0" y="5791199"/>
            <a:ext cx="9144000" cy="1066799"/>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800" b="1" dirty="0">
                <a:ln w="6600">
                  <a:solidFill>
                    <a:schemeClr val="accent2"/>
                  </a:solidFill>
                  <a:prstDash val="solid"/>
                </a:ln>
                <a:solidFill>
                  <a:srgbClr val="FFFFFF"/>
                </a:solidFill>
                <a:effectLst>
                  <a:outerShdw dist="38100" dir="2700000" algn="tl" rotWithShape="0">
                    <a:schemeClr val="accent2"/>
                  </a:outerShdw>
                </a:effectLst>
                <a:latin typeface="Maiandra GD" panose="020E0502030308020204" pitchFamily="34" charset="0"/>
              </a:rPr>
              <a:t>DIOS NOS BENDIGA A TODOS.</a:t>
            </a:r>
            <a:endParaRPr lang="es-NI" sz="4800" b="1" dirty="0">
              <a:ln w="6600">
                <a:solidFill>
                  <a:schemeClr val="accent2"/>
                </a:solidFill>
                <a:prstDash val="solid"/>
              </a:ln>
              <a:solidFill>
                <a:srgbClr val="FFFFFF"/>
              </a:solidFill>
              <a:effectLst>
                <a:outerShdw dist="38100" dir="2700000" algn="tl" rotWithShape="0">
                  <a:schemeClr val="accent2"/>
                </a:outerShdw>
              </a:effectLst>
              <a:latin typeface="Maiandra GD" panose="020E0502030308020204" pitchFamily="34" charset="0"/>
            </a:endParaRPr>
          </a:p>
        </p:txBody>
      </p:sp>
      <p:pic>
        <p:nvPicPr>
          <p:cNvPr id="6" name="Imagen 5">
            <a:extLst>
              <a:ext uri="{FF2B5EF4-FFF2-40B4-BE49-F238E27FC236}">
                <a16:creationId xmlns:a16="http://schemas.microsoft.com/office/drawing/2014/main" id="{2CBB8F1B-3202-4534-96B7-9DCAE7EFDA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9144000" cy="5791199"/>
          </a:xfrm>
          <a:prstGeom prst="rect">
            <a:avLst/>
          </a:prstGeom>
        </p:spPr>
      </p:pic>
    </p:spTree>
    <p:extLst>
      <p:ext uri="{BB962C8B-B14F-4D97-AF65-F5344CB8AC3E}">
        <p14:creationId xmlns:p14="http://schemas.microsoft.com/office/powerpoint/2010/main" val="1886362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38" presetClass="entr" presetSubtype="0" accel="50000" fill="hold" grpId="0" nodeType="clickEffect">
                                  <p:stCondLst>
                                    <p:cond delay="0"/>
                                  </p:stCondLst>
                                  <p:iterate type="lt">
                                    <p:tmPct val="50000"/>
                                  </p:iterate>
                                  <p:childTnLst>
                                    <p:set>
                                      <p:cBhvr>
                                        <p:cTn id="13" dur="1" fill="hold">
                                          <p:stCondLst>
                                            <p:cond delay="0"/>
                                          </p:stCondLst>
                                        </p:cTn>
                                        <p:tgtEl>
                                          <p:spTgt spid="4"/>
                                        </p:tgtEl>
                                        <p:attrNameLst>
                                          <p:attrName>style.visibility</p:attrName>
                                        </p:attrNameLst>
                                      </p:cBhvr>
                                      <p:to>
                                        <p:strVal val="visible"/>
                                      </p:to>
                                    </p:set>
                                    <p:set>
                                      <p:cBhvr>
                                        <p:cTn id="14" dur="455" fill="hold">
                                          <p:stCondLst>
                                            <p:cond delay="0"/>
                                          </p:stCondLst>
                                        </p:cTn>
                                        <p:tgtEl>
                                          <p:spTgt spid="4"/>
                                        </p:tgtEl>
                                        <p:attrNameLst>
                                          <p:attrName>style.rotation</p:attrName>
                                        </p:attrNameLst>
                                      </p:cBhvr>
                                      <p:to>
                                        <p:strVal val="-45.0"/>
                                      </p:to>
                                    </p:set>
                                    <p:anim calcmode="lin" valueType="num">
                                      <p:cBhvr>
                                        <p:cTn id="15" dur="455" fill="hold">
                                          <p:stCondLst>
                                            <p:cond delay="455"/>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16" dur="455"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7" dur="156" decel="50000" autoRev="1" fill="hold">
                                          <p:stCondLst>
                                            <p:cond delay="455"/>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8" dur="136" fill="hold">
                                          <p:stCondLst>
                                            <p:cond delay="864"/>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967D9328-7B11-4346-8089-FA7B5041D813}"/>
              </a:ext>
            </a:extLst>
          </p:cNvPr>
          <p:cNvPicPr>
            <a:picLocks noChangeAspect="1"/>
          </p:cNvPicPr>
          <p:nvPr/>
        </p:nvPicPr>
        <p:blipFill>
          <a:blip r:embed="rId2"/>
          <a:stretch>
            <a:fillRect/>
          </a:stretch>
        </p:blipFill>
        <p:spPr>
          <a:xfrm>
            <a:off x="0" y="-27871"/>
            <a:ext cx="9144000" cy="6857999"/>
          </a:xfrm>
          <a:prstGeom prst="rect">
            <a:avLst/>
          </a:prstGeom>
        </p:spPr>
      </p:pic>
      <p:sp>
        <p:nvSpPr>
          <p:cNvPr id="3" name="Marcador de contenido 2">
            <a:extLst>
              <a:ext uri="{FF2B5EF4-FFF2-40B4-BE49-F238E27FC236}">
                <a16:creationId xmlns:a16="http://schemas.microsoft.com/office/drawing/2014/main" id="{8ADF51D3-E61F-4FAF-9340-B7D1A1787996}"/>
              </a:ext>
            </a:extLst>
          </p:cNvPr>
          <p:cNvSpPr>
            <a:spLocks noGrp="1"/>
          </p:cNvSpPr>
          <p:nvPr>
            <p:ph idx="1"/>
          </p:nvPr>
        </p:nvSpPr>
        <p:spPr>
          <a:xfrm>
            <a:off x="4240696" y="1825485"/>
            <a:ext cx="4903303" cy="4098237"/>
          </a:xfrm>
        </p:spPr>
        <p:txBody>
          <a:bodyPr>
            <a:normAutofit/>
          </a:bodyPr>
          <a:lstStyle/>
          <a:p>
            <a:pPr algn="ctr"/>
            <a:r>
              <a:rPr lang="es-ES" b="1" dirty="0">
                <a:solidFill>
                  <a:schemeClr val="bg1"/>
                </a:solidFill>
                <a:latin typeface="Maiandra GD" panose="020E0502030308020204" pitchFamily="34" charset="0"/>
              </a:rPr>
              <a:t>Él apóstol Pablo no dejaba que la oposición en la Fe, le desviara de su camino como siervo de Dios. </a:t>
            </a:r>
          </a:p>
          <a:p>
            <a:pPr algn="ctr"/>
            <a:r>
              <a:rPr lang="es-ES" b="1" u="sng" dirty="0">
                <a:solidFill>
                  <a:srgbClr val="FFFF00"/>
                </a:solidFill>
                <a:latin typeface="Maiandra GD" panose="020E0502030308020204" pitchFamily="34" charset="0"/>
              </a:rPr>
              <a:t>“PACIENCIA”-</a:t>
            </a:r>
            <a:r>
              <a:rPr lang="es-ES" b="1" dirty="0">
                <a:solidFill>
                  <a:schemeClr val="bg1"/>
                </a:solidFill>
                <a:latin typeface="Maiandra GD" panose="020E0502030308020204" pitchFamily="34" charset="0"/>
              </a:rPr>
              <a:t> Perseverancia bajo persecución o permanecer inmóvil  a pesar de la oposición. </a:t>
            </a:r>
          </a:p>
        </p:txBody>
      </p:sp>
      <p:sp>
        <p:nvSpPr>
          <p:cNvPr id="5" name="CuadroTexto 4">
            <a:extLst>
              <a:ext uri="{FF2B5EF4-FFF2-40B4-BE49-F238E27FC236}">
                <a16:creationId xmlns:a16="http://schemas.microsoft.com/office/drawing/2014/main" id="{094932E2-DD84-4253-969F-5F805D5A80D6}"/>
              </a:ext>
            </a:extLst>
          </p:cNvPr>
          <p:cNvSpPr txBox="1"/>
          <p:nvPr/>
        </p:nvSpPr>
        <p:spPr>
          <a:xfrm>
            <a:off x="29818" y="27872"/>
            <a:ext cx="6384234" cy="646331"/>
          </a:xfrm>
          <a:prstGeom prst="rect">
            <a:avLst/>
          </a:prstGeom>
          <a:noFill/>
        </p:spPr>
        <p:txBody>
          <a:bodyPr wrap="square">
            <a:spAutoFit/>
          </a:bodyPr>
          <a:lstStyle/>
          <a:p>
            <a:pPr algn="ctr"/>
            <a:r>
              <a:rPr lang="es-NI" sz="3600" b="1" u="sng" dirty="0">
                <a:solidFill>
                  <a:srgbClr val="00B0F0"/>
                </a:solidFill>
                <a:latin typeface="Maiandra GD" panose="020E0502030308020204" pitchFamily="34" charset="0"/>
              </a:rPr>
              <a:t>1. “EN MUCHA PACIENCIA”- </a:t>
            </a:r>
          </a:p>
        </p:txBody>
      </p:sp>
      <p:pic>
        <p:nvPicPr>
          <p:cNvPr id="7" name="Imagen 6">
            <a:extLst>
              <a:ext uri="{FF2B5EF4-FFF2-40B4-BE49-F238E27FC236}">
                <a16:creationId xmlns:a16="http://schemas.microsoft.com/office/drawing/2014/main" id="{FD0C860E-4DBE-45FC-9C6D-68EDFEAEDE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800100"/>
            <a:ext cx="4240695" cy="6030028"/>
          </a:xfrm>
          <a:prstGeom prst="rect">
            <a:avLst/>
          </a:prstGeom>
        </p:spPr>
      </p:pic>
    </p:spTree>
    <p:extLst>
      <p:ext uri="{BB962C8B-B14F-4D97-AF65-F5344CB8AC3E}">
        <p14:creationId xmlns:p14="http://schemas.microsoft.com/office/powerpoint/2010/main" val="20373786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strips(downLeft)">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12"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strips(downLeft)">
                                      <p:cBhvr>
                                        <p:cTn id="2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B8DBA876-9215-4B13-91DE-9962E93C6CE1}"/>
              </a:ext>
            </a:extLst>
          </p:cNvPr>
          <p:cNvPicPr>
            <a:picLocks noChangeAspect="1"/>
          </p:cNvPicPr>
          <p:nvPr/>
        </p:nvPicPr>
        <p:blipFill>
          <a:blip r:embed="rId2"/>
          <a:stretch>
            <a:fillRect/>
          </a:stretch>
        </p:blipFill>
        <p:spPr>
          <a:xfrm>
            <a:off x="0" y="0"/>
            <a:ext cx="9144000" cy="6857999"/>
          </a:xfrm>
          <a:prstGeom prst="rect">
            <a:avLst/>
          </a:prstGeom>
        </p:spPr>
      </p:pic>
      <p:sp>
        <p:nvSpPr>
          <p:cNvPr id="3" name="Marcador de contenido 2">
            <a:extLst>
              <a:ext uri="{FF2B5EF4-FFF2-40B4-BE49-F238E27FC236}">
                <a16:creationId xmlns:a16="http://schemas.microsoft.com/office/drawing/2014/main" id="{8ADF51D3-E61F-4FAF-9340-B7D1A1787996}"/>
              </a:ext>
            </a:extLst>
          </p:cNvPr>
          <p:cNvSpPr>
            <a:spLocks noGrp="1"/>
          </p:cNvSpPr>
          <p:nvPr>
            <p:ph idx="1"/>
          </p:nvPr>
        </p:nvSpPr>
        <p:spPr>
          <a:xfrm>
            <a:off x="4094922" y="1219200"/>
            <a:ext cx="5049078" cy="5501236"/>
          </a:xfrm>
        </p:spPr>
        <p:txBody>
          <a:bodyPr>
            <a:normAutofit/>
          </a:bodyPr>
          <a:lstStyle/>
          <a:p>
            <a:pPr algn="ctr"/>
            <a:r>
              <a:rPr lang="es-ES" b="1" u="sng" dirty="0">
                <a:solidFill>
                  <a:srgbClr val="FF0000"/>
                </a:solidFill>
                <a:latin typeface="Maiandra GD" panose="020E0502030308020204" pitchFamily="34" charset="0"/>
              </a:rPr>
              <a:t>Romanos.5:4. </a:t>
            </a:r>
          </a:p>
          <a:p>
            <a:pPr algn="ctr"/>
            <a:r>
              <a:rPr lang="es-ES" b="1" dirty="0">
                <a:solidFill>
                  <a:schemeClr val="bg1"/>
                </a:solidFill>
                <a:latin typeface="Maiandra GD" panose="020E0502030308020204" pitchFamily="34" charset="0"/>
              </a:rPr>
              <a:t>y la paciencia, carácter probado; y el carácter probado, esperanza; </a:t>
            </a:r>
          </a:p>
          <a:p>
            <a:pPr algn="ctr"/>
            <a:r>
              <a:rPr lang="es-ES" b="1" dirty="0">
                <a:solidFill>
                  <a:schemeClr val="bg1"/>
                </a:solidFill>
                <a:latin typeface="Maiandra GD" panose="020E0502030308020204" pitchFamily="34" charset="0"/>
              </a:rPr>
              <a:t>Pablo expone el excelso ideal para él cristiano, una cosa es someterse a las tribulaciones o aguantarlas sin quejas, pero otra es encontrar motivos para gloriarse en medio de ellas, tal como Pablo exhorta aquí.</a:t>
            </a:r>
            <a:endParaRPr lang="es-NI" b="1" dirty="0">
              <a:solidFill>
                <a:schemeClr val="bg1"/>
              </a:solidFill>
              <a:latin typeface="Maiandra GD" panose="020E0502030308020204" pitchFamily="34" charset="0"/>
            </a:endParaRPr>
          </a:p>
        </p:txBody>
      </p:sp>
      <p:sp>
        <p:nvSpPr>
          <p:cNvPr id="5" name="CuadroTexto 4">
            <a:extLst>
              <a:ext uri="{FF2B5EF4-FFF2-40B4-BE49-F238E27FC236}">
                <a16:creationId xmlns:a16="http://schemas.microsoft.com/office/drawing/2014/main" id="{BC9BBED3-008B-467B-BF6A-AB22B1A3869C}"/>
              </a:ext>
            </a:extLst>
          </p:cNvPr>
          <p:cNvSpPr txBox="1"/>
          <p:nvPr/>
        </p:nvSpPr>
        <p:spPr>
          <a:xfrm>
            <a:off x="-1" y="137564"/>
            <a:ext cx="8083827" cy="646331"/>
          </a:xfrm>
          <a:prstGeom prst="rect">
            <a:avLst/>
          </a:prstGeom>
          <a:noFill/>
        </p:spPr>
        <p:txBody>
          <a:bodyPr wrap="square">
            <a:spAutoFit/>
          </a:bodyPr>
          <a:lstStyle/>
          <a:p>
            <a:r>
              <a:rPr lang="es-NI" sz="3600" b="1" u="sng" dirty="0">
                <a:solidFill>
                  <a:srgbClr val="00B0F0"/>
                </a:solidFill>
                <a:latin typeface="Maiandra GD" panose="020E0502030308020204" pitchFamily="34" charset="0"/>
              </a:rPr>
              <a:t>LA PACIENCIA PRODUCE CARACTER. </a:t>
            </a:r>
          </a:p>
        </p:txBody>
      </p:sp>
      <p:pic>
        <p:nvPicPr>
          <p:cNvPr id="7" name="Imagen 6">
            <a:extLst>
              <a:ext uri="{FF2B5EF4-FFF2-40B4-BE49-F238E27FC236}">
                <a16:creationId xmlns:a16="http://schemas.microsoft.com/office/drawing/2014/main" id="{AA8D811E-BD3F-4A0C-9A1B-9EA5494219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83895"/>
            <a:ext cx="3882887" cy="6074103"/>
          </a:xfrm>
          <a:prstGeom prst="rect">
            <a:avLst/>
          </a:prstGeom>
        </p:spPr>
      </p:pic>
    </p:spTree>
    <p:extLst>
      <p:ext uri="{BB962C8B-B14F-4D97-AF65-F5344CB8AC3E}">
        <p14:creationId xmlns:p14="http://schemas.microsoft.com/office/powerpoint/2010/main" val="16127350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ipe(down)">
                                      <p:cBhvr>
                                        <p:cTn id="13" dur="580">
                                          <p:stCondLst>
                                            <p:cond delay="0"/>
                                          </p:stCondLst>
                                        </p:cTn>
                                        <p:tgtEl>
                                          <p:spTgt spid="3">
                                            <p:txEl>
                                              <p:pRg st="0" end="0"/>
                                            </p:txEl>
                                          </p:spTgt>
                                        </p:tgtEl>
                                      </p:cBhvr>
                                    </p:animEffect>
                                    <p:anim calcmode="lin" valueType="num">
                                      <p:cBhvr>
                                        <p:cTn id="14"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9" dur="26">
                                          <p:stCondLst>
                                            <p:cond delay="650"/>
                                          </p:stCondLst>
                                        </p:cTn>
                                        <p:tgtEl>
                                          <p:spTgt spid="3">
                                            <p:txEl>
                                              <p:pRg st="0" end="0"/>
                                            </p:txEl>
                                          </p:spTgt>
                                        </p:tgtEl>
                                      </p:cBhvr>
                                      <p:to x="100000" y="60000"/>
                                    </p:animScale>
                                    <p:animScale>
                                      <p:cBhvr>
                                        <p:cTn id="20" dur="166" decel="50000">
                                          <p:stCondLst>
                                            <p:cond delay="676"/>
                                          </p:stCondLst>
                                        </p:cTn>
                                        <p:tgtEl>
                                          <p:spTgt spid="3">
                                            <p:txEl>
                                              <p:pRg st="0" end="0"/>
                                            </p:txEl>
                                          </p:spTgt>
                                        </p:tgtEl>
                                      </p:cBhvr>
                                      <p:to x="100000" y="100000"/>
                                    </p:animScale>
                                    <p:animScale>
                                      <p:cBhvr>
                                        <p:cTn id="21" dur="26">
                                          <p:stCondLst>
                                            <p:cond delay="1312"/>
                                          </p:stCondLst>
                                        </p:cTn>
                                        <p:tgtEl>
                                          <p:spTgt spid="3">
                                            <p:txEl>
                                              <p:pRg st="0" end="0"/>
                                            </p:txEl>
                                          </p:spTgt>
                                        </p:tgtEl>
                                      </p:cBhvr>
                                      <p:to x="100000" y="80000"/>
                                    </p:animScale>
                                    <p:animScale>
                                      <p:cBhvr>
                                        <p:cTn id="22" dur="166" decel="50000">
                                          <p:stCondLst>
                                            <p:cond delay="1338"/>
                                          </p:stCondLst>
                                        </p:cTn>
                                        <p:tgtEl>
                                          <p:spTgt spid="3">
                                            <p:txEl>
                                              <p:pRg st="0" end="0"/>
                                            </p:txEl>
                                          </p:spTgt>
                                        </p:tgtEl>
                                      </p:cBhvr>
                                      <p:to x="100000" y="100000"/>
                                    </p:animScale>
                                    <p:animScale>
                                      <p:cBhvr>
                                        <p:cTn id="23" dur="26">
                                          <p:stCondLst>
                                            <p:cond delay="1642"/>
                                          </p:stCondLst>
                                        </p:cTn>
                                        <p:tgtEl>
                                          <p:spTgt spid="3">
                                            <p:txEl>
                                              <p:pRg st="0" end="0"/>
                                            </p:txEl>
                                          </p:spTgt>
                                        </p:tgtEl>
                                      </p:cBhvr>
                                      <p:to x="100000" y="90000"/>
                                    </p:animScale>
                                    <p:animScale>
                                      <p:cBhvr>
                                        <p:cTn id="24" dur="166" decel="50000">
                                          <p:stCondLst>
                                            <p:cond delay="1668"/>
                                          </p:stCondLst>
                                        </p:cTn>
                                        <p:tgtEl>
                                          <p:spTgt spid="3">
                                            <p:txEl>
                                              <p:pRg st="0" end="0"/>
                                            </p:txEl>
                                          </p:spTgt>
                                        </p:tgtEl>
                                      </p:cBhvr>
                                      <p:to x="100000" y="100000"/>
                                    </p:animScale>
                                    <p:animScale>
                                      <p:cBhvr>
                                        <p:cTn id="25" dur="26">
                                          <p:stCondLst>
                                            <p:cond delay="1808"/>
                                          </p:stCondLst>
                                        </p:cTn>
                                        <p:tgtEl>
                                          <p:spTgt spid="3">
                                            <p:txEl>
                                              <p:pRg st="0" end="0"/>
                                            </p:txEl>
                                          </p:spTgt>
                                        </p:tgtEl>
                                      </p:cBhvr>
                                      <p:to x="100000" y="95000"/>
                                    </p:animScale>
                                    <p:animScale>
                                      <p:cBhvr>
                                        <p:cTn id="26" dur="166" decel="50000">
                                          <p:stCondLst>
                                            <p:cond delay="1834"/>
                                          </p:stCondLst>
                                        </p:cTn>
                                        <p:tgtEl>
                                          <p:spTgt spid="3">
                                            <p:txEl>
                                              <p:pRg st="0" end="0"/>
                                            </p:txEl>
                                          </p:spTgt>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18" presetClass="entr" presetSubtype="12" fill="hold" nodeType="click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animEffect transition="in" filter="strips(downLeft)">
                                      <p:cBhvr>
                                        <p:cTn id="31" dur="500"/>
                                        <p:tgtEl>
                                          <p:spTgt spid="3">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p:cTn id="36" dur="500" fill="hold"/>
                                        <p:tgtEl>
                                          <p:spTgt spid="7"/>
                                        </p:tgtEl>
                                        <p:attrNameLst>
                                          <p:attrName>ppt_w</p:attrName>
                                        </p:attrNameLst>
                                      </p:cBhvr>
                                      <p:tavLst>
                                        <p:tav tm="0">
                                          <p:val>
                                            <p:fltVal val="0"/>
                                          </p:val>
                                        </p:tav>
                                        <p:tav tm="100000">
                                          <p:val>
                                            <p:strVal val="#ppt_w"/>
                                          </p:val>
                                        </p:tav>
                                      </p:tavLst>
                                    </p:anim>
                                    <p:anim calcmode="lin" valueType="num">
                                      <p:cBhvr>
                                        <p:cTn id="37" dur="500" fill="hold"/>
                                        <p:tgtEl>
                                          <p:spTgt spid="7"/>
                                        </p:tgtEl>
                                        <p:attrNameLst>
                                          <p:attrName>ppt_h</p:attrName>
                                        </p:attrNameLst>
                                      </p:cBhvr>
                                      <p:tavLst>
                                        <p:tav tm="0">
                                          <p:val>
                                            <p:fltVal val="0"/>
                                          </p:val>
                                        </p:tav>
                                        <p:tav tm="100000">
                                          <p:val>
                                            <p:strVal val="#ppt_h"/>
                                          </p:val>
                                        </p:tav>
                                      </p:tavLst>
                                    </p:anim>
                                    <p:animEffect transition="in" filter="fad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8" presetClass="entr" presetSubtype="12" fill="hold" nodeType="clickEffect">
                                  <p:stCondLst>
                                    <p:cond delay="0"/>
                                  </p:stCondLst>
                                  <p:childTnLst>
                                    <p:set>
                                      <p:cBhvr>
                                        <p:cTn id="42" dur="1" fill="hold">
                                          <p:stCondLst>
                                            <p:cond delay="0"/>
                                          </p:stCondLst>
                                        </p:cTn>
                                        <p:tgtEl>
                                          <p:spTgt spid="3">
                                            <p:txEl>
                                              <p:pRg st="2" end="2"/>
                                            </p:txEl>
                                          </p:spTgt>
                                        </p:tgtEl>
                                        <p:attrNameLst>
                                          <p:attrName>style.visibility</p:attrName>
                                        </p:attrNameLst>
                                      </p:cBhvr>
                                      <p:to>
                                        <p:strVal val="visible"/>
                                      </p:to>
                                    </p:set>
                                    <p:animEffect transition="in" filter="strips(downLeft)">
                                      <p:cBhvr>
                                        <p:cTn id="4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E1D641D0-E655-4284-8D3D-D582D7BA5958}"/>
              </a:ext>
            </a:extLst>
          </p:cNvPr>
          <p:cNvPicPr>
            <a:picLocks noChangeAspect="1"/>
          </p:cNvPicPr>
          <p:nvPr/>
        </p:nvPicPr>
        <p:blipFill>
          <a:blip r:embed="rId2"/>
          <a:stretch>
            <a:fillRect/>
          </a:stretch>
        </p:blipFill>
        <p:spPr>
          <a:xfrm>
            <a:off x="-238539" y="-212897"/>
            <a:ext cx="9144000" cy="6857999"/>
          </a:xfrm>
          <a:prstGeom prst="rect">
            <a:avLst/>
          </a:prstGeom>
        </p:spPr>
      </p:pic>
      <p:sp>
        <p:nvSpPr>
          <p:cNvPr id="3" name="Marcador de contenido 2">
            <a:extLst>
              <a:ext uri="{FF2B5EF4-FFF2-40B4-BE49-F238E27FC236}">
                <a16:creationId xmlns:a16="http://schemas.microsoft.com/office/drawing/2014/main" id="{8ADF51D3-E61F-4FAF-9340-B7D1A1787996}"/>
              </a:ext>
            </a:extLst>
          </p:cNvPr>
          <p:cNvSpPr>
            <a:spLocks noGrp="1"/>
          </p:cNvSpPr>
          <p:nvPr>
            <p:ph idx="1"/>
          </p:nvPr>
        </p:nvSpPr>
        <p:spPr>
          <a:xfrm>
            <a:off x="4015409" y="1285461"/>
            <a:ext cx="5128590" cy="5572537"/>
          </a:xfrm>
        </p:spPr>
        <p:txBody>
          <a:bodyPr>
            <a:normAutofit fontScale="92500" lnSpcReduction="10000"/>
          </a:bodyPr>
          <a:lstStyle/>
          <a:p>
            <a:pPr algn="ctr"/>
            <a:r>
              <a:rPr lang="es-ES" b="1" u="sng" dirty="0">
                <a:solidFill>
                  <a:srgbClr val="FFFF00"/>
                </a:solidFill>
                <a:latin typeface="Maiandra GD" panose="020E0502030308020204" pitchFamily="34" charset="0"/>
              </a:rPr>
              <a:t>Aflicciones, presión, la presión sobre las pruebas. </a:t>
            </a:r>
          </a:p>
          <a:p>
            <a:pPr algn="ctr"/>
            <a:r>
              <a:rPr lang="es-ES" b="1" u="sng" dirty="0">
                <a:solidFill>
                  <a:srgbClr val="FF0000"/>
                </a:solidFill>
                <a:latin typeface="Maiandra GD" panose="020E0502030308020204" pitchFamily="34" charset="0"/>
              </a:rPr>
              <a:t>II Corintios.4:1,11. </a:t>
            </a:r>
          </a:p>
          <a:p>
            <a:r>
              <a:rPr lang="es-ES" b="1" dirty="0">
                <a:solidFill>
                  <a:schemeClr val="bg1"/>
                </a:solidFill>
                <a:latin typeface="Maiandra GD" panose="020E0502030308020204" pitchFamily="34" charset="0"/>
              </a:rPr>
              <a:t>Que todo hombre nos considere de esta manera: como servidores de Cristo y administradores de los misterios de Dios. </a:t>
            </a:r>
          </a:p>
          <a:p>
            <a:pPr algn="ctr"/>
            <a:r>
              <a:rPr lang="es-ES" b="1" u="sng" dirty="0">
                <a:solidFill>
                  <a:srgbClr val="FF0000"/>
                </a:solidFill>
                <a:latin typeface="Maiandra GD" panose="020E0502030308020204" pitchFamily="34" charset="0"/>
              </a:rPr>
              <a:t>V.11.</a:t>
            </a:r>
          </a:p>
          <a:p>
            <a:r>
              <a:rPr lang="es-ES" b="1" dirty="0">
                <a:solidFill>
                  <a:schemeClr val="bg1"/>
                </a:solidFill>
                <a:latin typeface="Maiandra GD" panose="020E0502030308020204" pitchFamily="34" charset="0"/>
              </a:rPr>
              <a:t>Hasta el momento presente pasamos hambre y sed, andamos mal vestidos, somos maltratados y no tenemos dónde vivir; </a:t>
            </a:r>
            <a:endParaRPr lang="es-NI" b="1" dirty="0">
              <a:solidFill>
                <a:schemeClr val="bg1"/>
              </a:solidFill>
              <a:latin typeface="Maiandra GD" panose="020E0502030308020204" pitchFamily="34" charset="0"/>
            </a:endParaRPr>
          </a:p>
        </p:txBody>
      </p:sp>
      <p:sp>
        <p:nvSpPr>
          <p:cNvPr id="5" name="CuadroTexto 4">
            <a:extLst>
              <a:ext uri="{FF2B5EF4-FFF2-40B4-BE49-F238E27FC236}">
                <a16:creationId xmlns:a16="http://schemas.microsoft.com/office/drawing/2014/main" id="{48AF4840-0BF8-4B8F-8359-A080AC5A674C}"/>
              </a:ext>
            </a:extLst>
          </p:cNvPr>
          <p:cNvSpPr txBox="1"/>
          <p:nvPr/>
        </p:nvSpPr>
        <p:spPr>
          <a:xfrm>
            <a:off x="-238539" y="-110268"/>
            <a:ext cx="5592417" cy="646331"/>
          </a:xfrm>
          <a:prstGeom prst="rect">
            <a:avLst/>
          </a:prstGeom>
          <a:noFill/>
        </p:spPr>
        <p:txBody>
          <a:bodyPr wrap="square">
            <a:spAutoFit/>
          </a:bodyPr>
          <a:lstStyle/>
          <a:p>
            <a:pPr algn="ctr"/>
            <a:r>
              <a:rPr lang="es-NI" sz="3600" b="1" u="sng" dirty="0">
                <a:solidFill>
                  <a:srgbClr val="00B0F0"/>
                </a:solidFill>
                <a:latin typeface="Maiandra GD" panose="020E0502030308020204" pitchFamily="34" charset="0"/>
              </a:rPr>
              <a:t>2.	“EN TRIBULACIONES” </a:t>
            </a:r>
          </a:p>
        </p:txBody>
      </p:sp>
      <p:pic>
        <p:nvPicPr>
          <p:cNvPr id="7" name="Imagen 6">
            <a:extLst>
              <a:ext uri="{FF2B5EF4-FFF2-40B4-BE49-F238E27FC236}">
                <a16:creationId xmlns:a16="http://schemas.microsoft.com/office/drawing/2014/main" id="{55A664F3-F4B5-482A-8988-F0EB123D67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539" y="536063"/>
            <a:ext cx="4181889" cy="6292118"/>
          </a:xfrm>
          <a:prstGeom prst="rect">
            <a:avLst/>
          </a:prstGeom>
        </p:spPr>
      </p:pic>
    </p:spTree>
    <p:extLst>
      <p:ext uri="{BB962C8B-B14F-4D97-AF65-F5344CB8AC3E}">
        <p14:creationId xmlns:p14="http://schemas.microsoft.com/office/powerpoint/2010/main" val="27173998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barn(inVertical)">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wipe(down)">
                                      <p:cBhvr>
                                        <p:cTn id="25" dur="580">
                                          <p:stCondLst>
                                            <p:cond delay="0"/>
                                          </p:stCondLst>
                                        </p:cTn>
                                        <p:tgtEl>
                                          <p:spTgt spid="3">
                                            <p:txEl>
                                              <p:pRg st="1" end="1"/>
                                            </p:txEl>
                                          </p:spTgt>
                                        </p:tgtEl>
                                      </p:cBhvr>
                                    </p:animEffect>
                                    <p:anim calcmode="lin" valueType="num">
                                      <p:cBhvr>
                                        <p:cTn id="26"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xEl>
                                              <p:pRg st="1" end="1"/>
                                            </p:txEl>
                                          </p:spTgt>
                                        </p:tgtEl>
                                      </p:cBhvr>
                                      <p:to x="100000" y="60000"/>
                                    </p:animScale>
                                    <p:animScale>
                                      <p:cBhvr>
                                        <p:cTn id="32" dur="166" decel="50000">
                                          <p:stCondLst>
                                            <p:cond delay="676"/>
                                          </p:stCondLst>
                                        </p:cTn>
                                        <p:tgtEl>
                                          <p:spTgt spid="3">
                                            <p:txEl>
                                              <p:pRg st="1" end="1"/>
                                            </p:txEl>
                                          </p:spTgt>
                                        </p:tgtEl>
                                      </p:cBhvr>
                                      <p:to x="100000" y="100000"/>
                                    </p:animScale>
                                    <p:animScale>
                                      <p:cBhvr>
                                        <p:cTn id="33" dur="26">
                                          <p:stCondLst>
                                            <p:cond delay="1312"/>
                                          </p:stCondLst>
                                        </p:cTn>
                                        <p:tgtEl>
                                          <p:spTgt spid="3">
                                            <p:txEl>
                                              <p:pRg st="1" end="1"/>
                                            </p:txEl>
                                          </p:spTgt>
                                        </p:tgtEl>
                                      </p:cBhvr>
                                      <p:to x="100000" y="80000"/>
                                    </p:animScale>
                                    <p:animScale>
                                      <p:cBhvr>
                                        <p:cTn id="34" dur="166" decel="50000">
                                          <p:stCondLst>
                                            <p:cond delay="1338"/>
                                          </p:stCondLst>
                                        </p:cTn>
                                        <p:tgtEl>
                                          <p:spTgt spid="3">
                                            <p:txEl>
                                              <p:pRg st="1" end="1"/>
                                            </p:txEl>
                                          </p:spTgt>
                                        </p:tgtEl>
                                      </p:cBhvr>
                                      <p:to x="100000" y="100000"/>
                                    </p:animScale>
                                    <p:animScale>
                                      <p:cBhvr>
                                        <p:cTn id="35" dur="26">
                                          <p:stCondLst>
                                            <p:cond delay="1642"/>
                                          </p:stCondLst>
                                        </p:cTn>
                                        <p:tgtEl>
                                          <p:spTgt spid="3">
                                            <p:txEl>
                                              <p:pRg st="1" end="1"/>
                                            </p:txEl>
                                          </p:spTgt>
                                        </p:tgtEl>
                                      </p:cBhvr>
                                      <p:to x="100000" y="90000"/>
                                    </p:animScale>
                                    <p:animScale>
                                      <p:cBhvr>
                                        <p:cTn id="36" dur="166" decel="50000">
                                          <p:stCondLst>
                                            <p:cond delay="1668"/>
                                          </p:stCondLst>
                                        </p:cTn>
                                        <p:tgtEl>
                                          <p:spTgt spid="3">
                                            <p:txEl>
                                              <p:pRg st="1" end="1"/>
                                            </p:txEl>
                                          </p:spTgt>
                                        </p:tgtEl>
                                      </p:cBhvr>
                                      <p:to x="100000" y="100000"/>
                                    </p:animScale>
                                    <p:animScale>
                                      <p:cBhvr>
                                        <p:cTn id="37" dur="26">
                                          <p:stCondLst>
                                            <p:cond delay="1808"/>
                                          </p:stCondLst>
                                        </p:cTn>
                                        <p:tgtEl>
                                          <p:spTgt spid="3">
                                            <p:txEl>
                                              <p:pRg st="1" end="1"/>
                                            </p:txEl>
                                          </p:spTgt>
                                        </p:tgtEl>
                                      </p:cBhvr>
                                      <p:to x="100000" y="95000"/>
                                    </p:animScale>
                                    <p:animScale>
                                      <p:cBhvr>
                                        <p:cTn id="38" dur="166" decel="50000">
                                          <p:stCondLst>
                                            <p:cond delay="1834"/>
                                          </p:stCondLst>
                                        </p:cTn>
                                        <p:tgtEl>
                                          <p:spTgt spid="3">
                                            <p:txEl>
                                              <p:pRg st="1" end="1"/>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18" presetClass="entr" presetSubtype="12" fill="hold" nodeType="clickEffect">
                                  <p:stCondLst>
                                    <p:cond delay="0"/>
                                  </p:stCondLst>
                                  <p:childTnLst>
                                    <p:set>
                                      <p:cBhvr>
                                        <p:cTn id="42" dur="1" fill="hold">
                                          <p:stCondLst>
                                            <p:cond delay="0"/>
                                          </p:stCondLst>
                                        </p:cTn>
                                        <p:tgtEl>
                                          <p:spTgt spid="3">
                                            <p:txEl>
                                              <p:pRg st="2" end="2"/>
                                            </p:txEl>
                                          </p:spTgt>
                                        </p:tgtEl>
                                        <p:attrNameLst>
                                          <p:attrName>style.visibility</p:attrName>
                                        </p:attrNameLst>
                                      </p:cBhvr>
                                      <p:to>
                                        <p:strVal val="visible"/>
                                      </p:to>
                                    </p:set>
                                    <p:animEffect transition="in" filter="strips(downLeft)">
                                      <p:cBhvr>
                                        <p:cTn id="43" dur="500"/>
                                        <p:tgtEl>
                                          <p:spTgt spid="3">
                                            <p:txEl>
                                              <p:pRg st="2" end="2"/>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nodeType="clickEffect">
                                  <p:stCondLst>
                                    <p:cond delay="0"/>
                                  </p:stCondLst>
                                  <p:childTnLst>
                                    <p:set>
                                      <p:cBhvr>
                                        <p:cTn id="47" dur="1" fill="hold">
                                          <p:stCondLst>
                                            <p:cond delay="0"/>
                                          </p:stCondLst>
                                        </p:cTn>
                                        <p:tgtEl>
                                          <p:spTgt spid="3">
                                            <p:txEl>
                                              <p:pRg st="3" end="3"/>
                                            </p:txEl>
                                          </p:spTgt>
                                        </p:tgtEl>
                                        <p:attrNameLst>
                                          <p:attrName>style.visibility</p:attrName>
                                        </p:attrNameLst>
                                      </p:cBhvr>
                                      <p:to>
                                        <p:strVal val="visible"/>
                                      </p:to>
                                    </p:set>
                                    <p:animEffect transition="in" filter="wipe(down)">
                                      <p:cBhvr>
                                        <p:cTn id="48" dur="580">
                                          <p:stCondLst>
                                            <p:cond delay="0"/>
                                          </p:stCondLst>
                                        </p:cTn>
                                        <p:tgtEl>
                                          <p:spTgt spid="3">
                                            <p:txEl>
                                              <p:pRg st="3" end="3"/>
                                            </p:txEl>
                                          </p:spTgt>
                                        </p:tgtEl>
                                      </p:cBhvr>
                                    </p:animEffect>
                                    <p:anim calcmode="lin" valueType="num">
                                      <p:cBhvr>
                                        <p:cTn id="49"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54" dur="26">
                                          <p:stCondLst>
                                            <p:cond delay="650"/>
                                          </p:stCondLst>
                                        </p:cTn>
                                        <p:tgtEl>
                                          <p:spTgt spid="3">
                                            <p:txEl>
                                              <p:pRg st="3" end="3"/>
                                            </p:txEl>
                                          </p:spTgt>
                                        </p:tgtEl>
                                      </p:cBhvr>
                                      <p:to x="100000" y="60000"/>
                                    </p:animScale>
                                    <p:animScale>
                                      <p:cBhvr>
                                        <p:cTn id="55" dur="166" decel="50000">
                                          <p:stCondLst>
                                            <p:cond delay="676"/>
                                          </p:stCondLst>
                                        </p:cTn>
                                        <p:tgtEl>
                                          <p:spTgt spid="3">
                                            <p:txEl>
                                              <p:pRg st="3" end="3"/>
                                            </p:txEl>
                                          </p:spTgt>
                                        </p:tgtEl>
                                      </p:cBhvr>
                                      <p:to x="100000" y="100000"/>
                                    </p:animScale>
                                    <p:animScale>
                                      <p:cBhvr>
                                        <p:cTn id="56" dur="26">
                                          <p:stCondLst>
                                            <p:cond delay="1312"/>
                                          </p:stCondLst>
                                        </p:cTn>
                                        <p:tgtEl>
                                          <p:spTgt spid="3">
                                            <p:txEl>
                                              <p:pRg st="3" end="3"/>
                                            </p:txEl>
                                          </p:spTgt>
                                        </p:tgtEl>
                                      </p:cBhvr>
                                      <p:to x="100000" y="80000"/>
                                    </p:animScale>
                                    <p:animScale>
                                      <p:cBhvr>
                                        <p:cTn id="57" dur="166" decel="50000">
                                          <p:stCondLst>
                                            <p:cond delay="1338"/>
                                          </p:stCondLst>
                                        </p:cTn>
                                        <p:tgtEl>
                                          <p:spTgt spid="3">
                                            <p:txEl>
                                              <p:pRg st="3" end="3"/>
                                            </p:txEl>
                                          </p:spTgt>
                                        </p:tgtEl>
                                      </p:cBhvr>
                                      <p:to x="100000" y="100000"/>
                                    </p:animScale>
                                    <p:animScale>
                                      <p:cBhvr>
                                        <p:cTn id="58" dur="26">
                                          <p:stCondLst>
                                            <p:cond delay="1642"/>
                                          </p:stCondLst>
                                        </p:cTn>
                                        <p:tgtEl>
                                          <p:spTgt spid="3">
                                            <p:txEl>
                                              <p:pRg st="3" end="3"/>
                                            </p:txEl>
                                          </p:spTgt>
                                        </p:tgtEl>
                                      </p:cBhvr>
                                      <p:to x="100000" y="90000"/>
                                    </p:animScale>
                                    <p:animScale>
                                      <p:cBhvr>
                                        <p:cTn id="59" dur="166" decel="50000">
                                          <p:stCondLst>
                                            <p:cond delay="1668"/>
                                          </p:stCondLst>
                                        </p:cTn>
                                        <p:tgtEl>
                                          <p:spTgt spid="3">
                                            <p:txEl>
                                              <p:pRg st="3" end="3"/>
                                            </p:txEl>
                                          </p:spTgt>
                                        </p:tgtEl>
                                      </p:cBhvr>
                                      <p:to x="100000" y="100000"/>
                                    </p:animScale>
                                    <p:animScale>
                                      <p:cBhvr>
                                        <p:cTn id="60" dur="26">
                                          <p:stCondLst>
                                            <p:cond delay="1808"/>
                                          </p:stCondLst>
                                        </p:cTn>
                                        <p:tgtEl>
                                          <p:spTgt spid="3">
                                            <p:txEl>
                                              <p:pRg st="3" end="3"/>
                                            </p:txEl>
                                          </p:spTgt>
                                        </p:tgtEl>
                                      </p:cBhvr>
                                      <p:to x="100000" y="95000"/>
                                    </p:animScale>
                                    <p:animScale>
                                      <p:cBhvr>
                                        <p:cTn id="61" dur="166" decel="50000">
                                          <p:stCondLst>
                                            <p:cond delay="1834"/>
                                          </p:stCondLst>
                                        </p:cTn>
                                        <p:tgtEl>
                                          <p:spTgt spid="3">
                                            <p:txEl>
                                              <p:pRg st="3" end="3"/>
                                            </p:txEl>
                                          </p:spTgt>
                                        </p:tgtEl>
                                      </p:cBhvr>
                                      <p:to x="100000" y="100000"/>
                                    </p:animScale>
                                  </p:childTnLst>
                                </p:cTn>
                              </p:par>
                            </p:childTnLst>
                          </p:cTn>
                        </p:par>
                      </p:childTnLst>
                    </p:cTn>
                  </p:par>
                  <p:par>
                    <p:cTn id="62" fill="hold">
                      <p:stCondLst>
                        <p:cond delay="indefinite"/>
                      </p:stCondLst>
                      <p:childTnLst>
                        <p:par>
                          <p:cTn id="63" fill="hold">
                            <p:stCondLst>
                              <p:cond delay="0"/>
                            </p:stCondLst>
                            <p:childTnLst>
                              <p:par>
                                <p:cTn id="64" presetID="18" presetClass="entr" presetSubtype="12" fill="hold" nodeType="clickEffect">
                                  <p:stCondLst>
                                    <p:cond delay="0"/>
                                  </p:stCondLst>
                                  <p:childTnLst>
                                    <p:set>
                                      <p:cBhvr>
                                        <p:cTn id="65" dur="1" fill="hold">
                                          <p:stCondLst>
                                            <p:cond delay="0"/>
                                          </p:stCondLst>
                                        </p:cTn>
                                        <p:tgtEl>
                                          <p:spTgt spid="3">
                                            <p:txEl>
                                              <p:pRg st="4" end="4"/>
                                            </p:txEl>
                                          </p:spTgt>
                                        </p:tgtEl>
                                        <p:attrNameLst>
                                          <p:attrName>style.visibility</p:attrName>
                                        </p:attrNameLst>
                                      </p:cBhvr>
                                      <p:to>
                                        <p:strVal val="visible"/>
                                      </p:to>
                                    </p:set>
                                    <p:animEffect transition="in" filter="strips(downLeft)">
                                      <p:cBhvr>
                                        <p:cTn id="66"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B4C7B96F-7623-4295-B9D7-FD800807C159}"/>
              </a:ext>
            </a:extLst>
          </p:cNvPr>
          <p:cNvPicPr>
            <a:picLocks noChangeAspect="1"/>
          </p:cNvPicPr>
          <p:nvPr/>
        </p:nvPicPr>
        <p:blipFill>
          <a:blip r:embed="rId2"/>
          <a:stretch>
            <a:fillRect/>
          </a:stretch>
        </p:blipFill>
        <p:spPr>
          <a:xfrm>
            <a:off x="0" y="0"/>
            <a:ext cx="9144000" cy="6857999"/>
          </a:xfrm>
          <a:prstGeom prst="rect">
            <a:avLst/>
          </a:prstGeom>
        </p:spPr>
      </p:pic>
      <p:sp>
        <p:nvSpPr>
          <p:cNvPr id="3" name="Marcador de contenido 2">
            <a:extLst>
              <a:ext uri="{FF2B5EF4-FFF2-40B4-BE49-F238E27FC236}">
                <a16:creationId xmlns:a16="http://schemas.microsoft.com/office/drawing/2014/main" id="{8ADF51D3-E61F-4FAF-9340-B7D1A1787996}"/>
              </a:ext>
            </a:extLst>
          </p:cNvPr>
          <p:cNvSpPr>
            <a:spLocks noGrp="1"/>
          </p:cNvSpPr>
          <p:nvPr>
            <p:ph idx="1"/>
          </p:nvPr>
        </p:nvSpPr>
        <p:spPr>
          <a:xfrm>
            <a:off x="3988902" y="1162877"/>
            <a:ext cx="5155097" cy="5695122"/>
          </a:xfrm>
        </p:spPr>
        <p:txBody>
          <a:bodyPr>
            <a:normAutofit fontScale="92500" lnSpcReduction="20000"/>
          </a:bodyPr>
          <a:lstStyle/>
          <a:p>
            <a:pPr algn="ctr"/>
            <a:r>
              <a:rPr lang="es-NI" b="1" u="sng" dirty="0">
                <a:solidFill>
                  <a:srgbClr val="FF0000"/>
                </a:solidFill>
                <a:latin typeface="Maiandra GD" panose="020E0502030308020204" pitchFamily="34" charset="0"/>
              </a:rPr>
              <a:t>II Corintios.1:4, 8.</a:t>
            </a:r>
          </a:p>
          <a:p>
            <a:r>
              <a:rPr lang="es-ES" b="1" dirty="0">
                <a:solidFill>
                  <a:schemeClr val="bg1"/>
                </a:solidFill>
                <a:latin typeface="Maiandra GD" panose="020E0502030308020204" pitchFamily="34" charset="0"/>
              </a:rPr>
              <a:t>el cual nos consuela en toda tribulación nuestra, para que nosotros podamos consolar a los que están en cualquier aflicción con el consuelo con que nosotros mismos somos consolados por Dios.</a:t>
            </a:r>
          </a:p>
          <a:p>
            <a:pPr algn="ctr"/>
            <a:r>
              <a:rPr lang="es-ES" b="1" u="sng" dirty="0">
                <a:solidFill>
                  <a:srgbClr val="FF0000"/>
                </a:solidFill>
                <a:latin typeface="Maiandra GD" panose="020E0502030308020204" pitchFamily="34" charset="0"/>
              </a:rPr>
              <a:t>V.8.</a:t>
            </a:r>
          </a:p>
          <a:p>
            <a:r>
              <a:rPr lang="es-ES" b="1" dirty="0">
                <a:solidFill>
                  <a:schemeClr val="bg1"/>
                </a:solidFill>
                <a:latin typeface="Maiandra GD" panose="020E0502030308020204" pitchFamily="34" charset="0"/>
              </a:rPr>
              <a:t>Porque no queremos que ignoréis, hermanos, acerca de nuestra aflicción sufrida en Asia, porque fuimos abrumados sobremanera, más allá de nuestras fuerzas, de modo que hasta perdimos la esperanza de salir con vida. </a:t>
            </a:r>
            <a:endParaRPr lang="es-NI" b="1" dirty="0">
              <a:solidFill>
                <a:schemeClr val="bg1"/>
              </a:solidFill>
              <a:latin typeface="Maiandra GD" panose="020E0502030308020204" pitchFamily="34" charset="0"/>
            </a:endParaRPr>
          </a:p>
          <a:p>
            <a:endParaRPr lang="es-NI" b="1" dirty="0">
              <a:solidFill>
                <a:schemeClr val="bg1"/>
              </a:solidFill>
              <a:latin typeface="Maiandra GD" panose="020E0502030308020204" pitchFamily="34" charset="0"/>
            </a:endParaRPr>
          </a:p>
        </p:txBody>
      </p:sp>
      <p:sp>
        <p:nvSpPr>
          <p:cNvPr id="5" name="CuadroTexto 4">
            <a:extLst>
              <a:ext uri="{FF2B5EF4-FFF2-40B4-BE49-F238E27FC236}">
                <a16:creationId xmlns:a16="http://schemas.microsoft.com/office/drawing/2014/main" id="{25CA7F73-4BCC-4CB1-A72E-56AF48E36358}"/>
              </a:ext>
            </a:extLst>
          </p:cNvPr>
          <p:cNvSpPr txBox="1"/>
          <p:nvPr/>
        </p:nvSpPr>
        <p:spPr>
          <a:xfrm>
            <a:off x="1" y="258273"/>
            <a:ext cx="5155096" cy="646331"/>
          </a:xfrm>
          <a:prstGeom prst="rect">
            <a:avLst/>
          </a:prstGeom>
          <a:noFill/>
        </p:spPr>
        <p:txBody>
          <a:bodyPr wrap="square">
            <a:spAutoFit/>
          </a:bodyPr>
          <a:lstStyle/>
          <a:p>
            <a:pPr algn="ctr"/>
            <a:r>
              <a:rPr lang="es-NI" sz="3600" b="1" u="sng" dirty="0">
                <a:solidFill>
                  <a:srgbClr val="00B0F0"/>
                </a:solidFill>
                <a:latin typeface="Maiandra GD" panose="020E0502030308020204" pitchFamily="34" charset="0"/>
              </a:rPr>
              <a:t>“EN TRIBULACIONES” </a:t>
            </a:r>
          </a:p>
        </p:txBody>
      </p:sp>
      <p:pic>
        <p:nvPicPr>
          <p:cNvPr id="9" name="Imagen 8">
            <a:extLst>
              <a:ext uri="{FF2B5EF4-FFF2-40B4-BE49-F238E27FC236}">
                <a16:creationId xmlns:a16="http://schemas.microsoft.com/office/drawing/2014/main" id="{F8DD0861-6C34-433B-9AD1-1FDC1AC66B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904605"/>
            <a:ext cx="3876677" cy="5953394"/>
          </a:xfrm>
          <a:prstGeom prst="rect">
            <a:avLst/>
          </a:prstGeom>
        </p:spPr>
      </p:pic>
    </p:spTree>
    <p:extLst>
      <p:ext uri="{BB962C8B-B14F-4D97-AF65-F5344CB8AC3E}">
        <p14:creationId xmlns:p14="http://schemas.microsoft.com/office/powerpoint/2010/main" val="10913061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8" presetClass="entr" presetSubtype="12"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strips(downLeft)">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p:cTn id="30" dur="500" fill="hold"/>
                                        <p:tgtEl>
                                          <p:spTgt spid="9"/>
                                        </p:tgtEl>
                                        <p:attrNameLst>
                                          <p:attrName>ppt_w</p:attrName>
                                        </p:attrNameLst>
                                      </p:cBhvr>
                                      <p:tavLst>
                                        <p:tav tm="0">
                                          <p:val>
                                            <p:fltVal val="0"/>
                                          </p:val>
                                        </p:tav>
                                        <p:tav tm="100000">
                                          <p:val>
                                            <p:strVal val="#ppt_w"/>
                                          </p:val>
                                        </p:tav>
                                      </p:tavLst>
                                    </p:anim>
                                    <p:anim calcmode="lin" valueType="num">
                                      <p:cBhvr>
                                        <p:cTn id="31" dur="500" fill="hold"/>
                                        <p:tgtEl>
                                          <p:spTgt spid="9"/>
                                        </p:tgtEl>
                                        <p:attrNameLst>
                                          <p:attrName>ppt_h</p:attrName>
                                        </p:attrNameLst>
                                      </p:cBhvr>
                                      <p:tavLst>
                                        <p:tav tm="0">
                                          <p:val>
                                            <p:fltVal val="0"/>
                                          </p:val>
                                        </p:tav>
                                        <p:tav tm="100000">
                                          <p:val>
                                            <p:strVal val="#ppt_h"/>
                                          </p:val>
                                        </p:tav>
                                      </p:tavLst>
                                    </p:anim>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6" presetClass="entr" presetSubtype="0" fill="hold" nodeType="click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animEffect transition="in" filter="wipe(down)">
                                      <p:cBhvr>
                                        <p:cTn id="37" dur="580">
                                          <p:stCondLst>
                                            <p:cond delay="0"/>
                                          </p:stCondLst>
                                        </p:cTn>
                                        <p:tgtEl>
                                          <p:spTgt spid="3">
                                            <p:txEl>
                                              <p:pRg st="2" end="2"/>
                                            </p:txEl>
                                          </p:spTgt>
                                        </p:tgtEl>
                                      </p:cBhvr>
                                    </p:animEffect>
                                    <p:anim calcmode="lin" valueType="num">
                                      <p:cBhvr>
                                        <p:cTn id="38"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43" dur="26">
                                          <p:stCondLst>
                                            <p:cond delay="650"/>
                                          </p:stCondLst>
                                        </p:cTn>
                                        <p:tgtEl>
                                          <p:spTgt spid="3">
                                            <p:txEl>
                                              <p:pRg st="2" end="2"/>
                                            </p:txEl>
                                          </p:spTgt>
                                        </p:tgtEl>
                                      </p:cBhvr>
                                      <p:to x="100000" y="60000"/>
                                    </p:animScale>
                                    <p:animScale>
                                      <p:cBhvr>
                                        <p:cTn id="44" dur="166" decel="50000">
                                          <p:stCondLst>
                                            <p:cond delay="676"/>
                                          </p:stCondLst>
                                        </p:cTn>
                                        <p:tgtEl>
                                          <p:spTgt spid="3">
                                            <p:txEl>
                                              <p:pRg st="2" end="2"/>
                                            </p:txEl>
                                          </p:spTgt>
                                        </p:tgtEl>
                                      </p:cBhvr>
                                      <p:to x="100000" y="100000"/>
                                    </p:animScale>
                                    <p:animScale>
                                      <p:cBhvr>
                                        <p:cTn id="45" dur="26">
                                          <p:stCondLst>
                                            <p:cond delay="1312"/>
                                          </p:stCondLst>
                                        </p:cTn>
                                        <p:tgtEl>
                                          <p:spTgt spid="3">
                                            <p:txEl>
                                              <p:pRg st="2" end="2"/>
                                            </p:txEl>
                                          </p:spTgt>
                                        </p:tgtEl>
                                      </p:cBhvr>
                                      <p:to x="100000" y="80000"/>
                                    </p:animScale>
                                    <p:animScale>
                                      <p:cBhvr>
                                        <p:cTn id="46" dur="166" decel="50000">
                                          <p:stCondLst>
                                            <p:cond delay="1338"/>
                                          </p:stCondLst>
                                        </p:cTn>
                                        <p:tgtEl>
                                          <p:spTgt spid="3">
                                            <p:txEl>
                                              <p:pRg st="2" end="2"/>
                                            </p:txEl>
                                          </p:spTgt>
                                        </p:tgtEl>
                                      </p:cBhvr>
                                      <p:to x="100000" y="100000"/>
                                    </p:animScale>
                                    <p:animScale>
                                      <p:cBhvr>
                                        <p:cTn id="47" dur="26">
                                          <p:stCondLst>
                                            <p:cond delay="1642"/>
                                          </p:stCondLst>
                                        </p:cTn>
                                        <p:tgtEl>
                                          <p:spTgt spid="3">
                                            <p:txEl>
                                              <p:pRg st="2" end="2"/>
                                            </p:txEl>
                                          </p:spTgt>
                                        </p:tgtEl>
                                      </p:cBhvr>
                                      <p:to x="100000" y="90000"/>
                                    </p:animScale>
                                    <p:animScale>
                                      <p:cBhvr>
                                        <p:cTn id="48" dur="166" decel="50000">
                                          <p:stCondLst>
                                            <p:cond delay="1668"/>
                                          </p:stCondLst>
                                        </p:cTn>
                                        <p:tgtEl>
                                          <p:spTgt spid="3">
                                            <p:txEl>
                                              <p:pRg st="2" end="2"/>
                                            </p:txEl>
                                          </p:spTgt>
                                        </p:tgtEl>
                                      </p:cBhvr>
                                      <p:to x="100000" y="100000"/>
                                    </p:animScale>
                                    <p:animScale>
                                      <p:cBhvr>
                                        <p:cTn id="49" dur="26">
                                          <p:stCondLst>
                                            <p:cond delay="1808"/>
                                          </p:stCondLst>
                                        </p:cTn>
                                        <p:tgtEl>
                                          <p:spTgt spid="3">
                                            <p:txEl>
                                              <p:pRg st="2" end="2"/>
                                            </p:txEl>
                                          </p:spTgt>
                                        </p:tgtEl>
                                      </p:cBhvr>
                                      <p:to x="100000" y="95000"/>
                                    </p:animScale>
                                    <p:animScale>
                                      <p:cBhvr>
                                        <p:cTn id="50" dur="166" decel="50000">
                                          <p:stCondLst>
                                            <p:cond delay="1834"/>
                                          </p:stCondLst>
                                        </p:cTn>
                                        <p:tgtEl>
                                          <p:spTgt spid="3">
                                            <p:txEl>
                                              <p:pRg st="2" end="2"/>
                                            </p:txEl>
                                          </p:spTgt>
                                        </p:tgtEl>
                                      </p:cBhvr>
                                      <p:to x="100000" y="100000"/>
                                    </p:animScale>
                                  </p:childTnLst>
                                </p:cTn>
                              </p:par>
                            </p:childTnLst>
                          </p:cTn>
                        </p:par>
                      </p:childTnLst>
                    </p:cTn>
                  </p:par>
                  <p:par>
                    <p:cTn id="51" fill="hold">
                      <p:stCondLst>
                        <p:cond delay="indefinite"/>
                      </p:stCondLst>
                      <p:childTnLst>
                        <p:par>
                          <p:cTn id="52" fill="hold">
                            <p:stCondLst>
                              <p:cond delay="0"/>
                            </p:stCondLst>
                            <p:childTnLst>
                              <p:par>
                                <p:cTn id="53" presetID="18" presetClass="entr" presetSubtype="12" fill="hold" nodeType="clickEffect">
                                  <p:stCondLst>
                                    <p:cond delay="0"/>
                                  </p:stCondLst>
                                  <p:childTnLst>
                                    <p:set>
                                      <p:cBhvr>
                                        <p:cTn id="54" dur="1" fill="hold">
                                          <p:stCondLst>
                                            <p:cond delay="0"/>
                                          </p:stCondLst>
                                        </p:cTn>
                                        <p:tgtEl>
                                          <p:spTgt spid="3">
                                            <p:txEl>
                                              <p:pRg st="3" end="3"/>
                                            </p:txEl>
                                          </p:spTgt>
                                        </p:tgtEl>
                                        <p:attrNameLst>
                                          <p:attrName>style.visibility</p:attrName>
                                        </p:attrNameLst>
                                      </p:cBhvr>
                                      <p:to>
                                        <p:strVal val="visible"/>
                                      </p:to>
                                    </p:set>
                                    <p:animEffect transition="in" filter="strips(downLeft)">
                                      <p:cBhvr>
                                        <p:cTn id="5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BAF22AC2-19CC-4BF5-A5A4-B0177FECDD07}"/>
              </a:ext>
            </a:extLst>
          </p:cNvPr>
          <p:cNvPicPr>
            <a:picLocks noChangeAspect="1"/>
          </p:cNvPicPr>
          <p:nvPr/>
        </p:nvPicPr>
        <p:blipFill>
          <a:blip r:embed="rId2"/>
          <a:stretch>
            <a:fillRect/>
          </a:stretch>
        </p:blipFill>
        <p:spPr>
          <a:xfrm>
            <a:off x="0" y="0"/>
            <a:ext cx="9144000" cy="6857999"/>
          </a:xfrm>
          <a:prstGeom prst="rect">
            <a:avLst/>
          </a:prstGeom>
        </p:spPr>
      </p:pic>
      <p:sp>
        <p:nvSpPr>
          <p:cNvPr id="3" name="Marcador de contenido 2">
            <a:extLst>
              <a:ext uri="{FF2B5EF4-FFF2-40B4-BE49-F238E27FC236}">
                <a16:creationId xmlns:a16="http://schemas.microsoft.com/office/drawing/2014/main" id="{8ADF51D3-E61F-4FAF-9340-B7D1A1787996}"/>
              </a:ext>
            </a:extLst>
          </p:cNvPr>
          <p:cNvSpPr>
            <a:spLocks noGrp="1"/>
          </p:cNvSpPr>
          <p:nvPr>
            <p:ph idx="1"/>
          </p:nvPr>
        </p:nvSpPr>
        <p:spPr>
          <a:xfrm>
            <a:off x="4174434" y="1666459"/>
            <a:ext cx="4969565" cy="5078898"/>
          </a:xfrm>
        </p:spPr>
        <p:txBody>
          <a:bodyPr>
            <a:normAutofit lnSpcReduction="10000"/>
          </a:bodyPr>
          <a:lstStyle/>
          <a:p>
            <a:pPr algn="ctr"/>
            <a:r>
              <a:rPr lang="es-ES" b="1" u="sng" dirty="0">
                <a:solidFill>
                  <a:srgbClr val="FF0000"/>
                </a:solidFill>
                <a:latin typeface="Maiandra GD" panose="020E0502030308020204" pitchFamily="34" charset="0"/>
              </a:rPr>
              <a:t>Romanos.8:28. </a:t>
            </a:r>
          </a:p>
          <a:p>
            <a:r>
              <a:rPr lang="es-ES" b="1" dirty="0">
                <a:solidFill>
                  <a:schemeClr val="bg1"/>
                </a:solidFill>
                <a:latin typeface="Maiandra GD" panose="020E0502030308020204" pitchFamily="34" charset="0"/>
              </a:rPr>
              <a:t>Y sabemos que para los que aman a Dios, todas las cosas cooperan para bien, esto es, para los que son llamados conforme a su propósito. </a:t>
            </a:r>
          </a:p>
          <a:p>
            <a:r>
              <a:rPr lang="es-ES" b="1" dirty="0">
                <a:solidFill>
                  <a:schemeClr val="bg1"/>
                </a:solidFill>
                <a:latin typeface="Maiandra GD" panose="020E0502030308020204" pitchFamily="34" charset="0"/>
              </a:rPr>
              <a:t>Ejemplo como:</a:t>
            </a:r>
          </a:p>
          <a:p>
            <a:r>
              <a:rPr lang="es-ES" b="1" dirty="0">
                <a:solidFill>
                  <a:schemeClr val="bg1"/>
                </a:solidFill>
                <a:latin typeface="Maiandra GD" panose="020E0502030308020204" pitchFamily="34" charset="0"/>
              </a:rPr>
              <a:t>La presión sobre las uvas produce jugo o vino.</a:t>
            </a:r>
          </a:p>
          <a:p>
            <a:r>
              <a:rPr lang="es-ES" b="1" dirty="0">
                <a:solidFill>
                  <a:schemeClr val="bg1"/>
                </a:solidFill>
                <a:latin typeface="Maiandra GD" panose="020E0502030308020204" pitchFamily="34" charset="0"/>
              </a:rPr>
              <a:t>La presión sobre  el grano bajo la piedra de molino produce masa.</a:t>
            </a:r>
          </a:p>
          <a:p>
            <a:endParaRPr lang="es-NI" b="1" dirty="0">
              <a:solidFill>
                <a:schemeClr val="bg1"/>
              </a:solidFill>
              <a:latin typeface="Maiandra GD" panose="020E0502030308020204" pitchFamily="34" charset="0"/>
            </a:endParaRPr>
          </a:p>
        </p:txBody>
      </p:sp>
      <p:sp>
        <p:nvSpPr>
          <p:cNvPr id="5" name="CuadroTexto 4">
            <a:extLst>
              <a:ext uri="{FF2B5EF4-FFF2-40B4-BE49-F238E27FC236}">
                <a16:creationId xmlns:a16="http://schemas.microsoft.com/office/drawing/2014/main" id="{126BBC84-7694-4827-A4B6-4FB8C9BCD201}"/>
              </a:ext>
            </a:extLst>
          </p:cNvPr>
          <p:cNvSpPr txBox="1"/>
          <p:nvPr/>
        </p:nvSpPr>
        <p:spPr>
          <a:xfrm>
            <a:off x="0" y="186898"/>
            <a:ext cx="4969565" cy="646331"/>
          </a:xfrm>
          <a:prstGeom prst="rect">
            <a:avLst/>
          </a:prstGeom>
          <a:noFill/>
        </p:spPr>
        <p:txBody>
          <a:bodyPr wrap="square">
            <a:spAutoFit/>
          </a:bodyPr>
          <a:lstStyle/>
          <a:p>
            <a:r>
              <a:rPr lang="es-NI" sz="3600" b="1" u="sng" dirty="0">
                <a:solidFill>
                  <a:srgbClr val="00B0F0"/>
                </a:solidFill>
                <a:latin typeface="Maiandra GD" panose="020E0502030308020204" pitchFamily="34" charset="0"/>
              </a:rPr>
              <a:t>“EN TRIBULACIONES” </a:t>
            </a:r>
          </a:p>
        </p:txBody>
      </p:sp>
      <p:pic>
        <p:nvPicPr>
          <p:cNvPr id="7" name="Imagen 6">
            <a:extLst>
              <a:ext uri="{FF2B5EF4-FFF2-40B4-BE49-F238E27FC236}">
                <a16:creationId xmlns:a16="http://schemas.microsoft.com/office/drawing/2014/main" id="{86F17E23-F004-4C02-BA7E-25CE0B1368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20127"/>
            <a:ext cx="4174433" cy="2695038"/>
          </a:xfrm>
          <a:prstGeom prst="rect">
            <a:avLst/>
          </a:prstGeom>
        </p:spPr>
      </p:pic>
      <p:pic>
        <p:nvPicPr>
          <p:cNvPr id="9" name="Imagen 8">
            <a:extLst>
              <a:ext uri="{FF2B5EF4-FFF2-40B4-BE49-F238E27FC236}">
                <a16:creationId xmlns:a16="http://schemas.microsoft.com/office/drawing/2014/main" id="{B4550602-0570-4F55-830D-F7243D69C6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723861"/>
            <a:ext cx="4101545" cy="3125442"/>
          </a:xfrm>
          <a:prstGeom prst="rect">
            <a:avLst/>
          </a:prstGeom>
        </p:spPr>
      </p:pic>
    </p:spTree>
    <p:extLst>
      <p:ext uri="{BB962C8B-B14F-4D97-AF65-F5344CB8AC3E}">
        <p14:creationId xmlns:p14="http://schemas.microsoft.com/office/powerpoint/2010/main" val="33521766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8" presetClass="entr" presetSubtype="12"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strips(downLeft)">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barn(inVertical)">
                                      <p:cBhvr>
                                        <p:cTn id="30" dur="5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8" presetClass="entr" presetSubtype="12"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strips(downLeft)">
                                      <p:cBhvr>
                                        <p:cTn id="35" dur="500"/>
                                        <p:tgtEl>
                                          <p:spTgt spid="3">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fltVal val="0"/>
                                          </p:val>
                                        </p:tav>
                                        <p:tav tm="100000">
                                          <p:val>
                                            <p:strVal val="#ppt_h"/>
                                          </p:val>
                                        </p:tav>
                                      </p:tavLst>
                                    </p:anim>
                                    <p:animEffect transition="in" filter="fade">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p:cTn id="47" dur="500" fill="hold"/>
                                        <p:tgtEl>
                                          <p:spTgt spid="9"/>
                                        </p:tgtEl>
                                        <p:attrNameLst>
                                          <p:attrName>ppt_w</p:attrName>
                                        </p:attrNameLst>
                                      </p:cBhvr>
                                      <p:tavLst>
                                        <p:tav tm="0">
                                          <p:val>
                                            <p:fltVal val="0"/>
                                          </p:val>
                                        </p:tav>
                                        <p:tav tm="100000">
                                          <p:val>
                                            <p:strVal val="#ppt_w"/>
                                          </p:val>
                                        </p:tav>
                                      </p:tavLst>
                                    </p:anim>
                                    <p:anim calcmode="lin" valueType="num">
                                      <p:cBhvr>
                                        <p:cTn id="48" dur="500" fill="hold"/>
                                        <p:tgtEl>
                                          <p:spTgt spid="9"/>
                                        </p:tgtEl>
                                        <p:attrNameLst>
                                          <p:attrName>ppt_h</p:attrName>
                                        </p:attrNameLst>
                                      </p:cBhvr>
                                      <p:tavLst>
                                        <p:tav tm="0">
                                          <p:val>
                                            <p:fltVal val="0"/>
                                          </p:val>
                                        </p:tav>
                                        <p:tav tm="100000">
                                          <p:val>
                                            <p:strVal val="#ppt_h"/>
                                          </p:val>
                                        </p:tav>
                                      </p:tavLst>
                                    </p:anim>
                                    <p:animEffect transition="in" filter="fade">
                                      <p:cBhvr>
                                        <p:cTn id="49" dur="500"/>
                                        <p:tgtEl>
                                          <p:spTgt spid="9"/>
                                        </p:tgtEl>
                                      </p:cBhvr>
                                    </p:animEffect>
                                  </p:childTnLst>
                                </p:cTn>
                              </p:par>
                            </p:childTnLst>
                          </p:cTn>
                        </p:par>
                      </p:childTnLst>
                    </p:cTn>
                  </p:par>
                  <p:par>
                    <p:cTn id="50" fill="hold">
                      <p:stCondLst>
                        <p:cond delay="indefinite"/>
                      </p:stCondLst>
                      <p:childTnLst>
                        <p:par>
                          <p:cTn id="51" fill="hold">
                            <p:stCondLst>
                              <p:cond delay="0"/>
                            </p:stCondLst>
                            <p:childTnLst>
                              <p:par>
                                <p:cTn id="52" presetID="18" presetClass="entr" presetSubtype="12" fill="hold" nodeType="clickEffect">
                                  <p:stCondLst>
                                    <p:cond delay="0"/>
                                  </p:stCondLst>
                                  <p:childTnLst>
                                    <p:set>
                                      <p:cBhvr>
                                        <p:cTn id="53" dur="1" fill="hold">
                                          <p:stCondLst>
                                            <p:cond delay="0"/>
                                          </p:stCondLst>
                                        </p:cTn>
                                        <p:tgtEl>
                                          <p:spTgt spid="3">
                                            <p:txEl>
                                              <p:pRg st="4" end="4"/>
                                            </p:txEl>
                                          </p:spTgt>
                                        </p:tgtEl>
                                        <p:attrNameLst>
                                          <p:attrName>style.visibility</p:attrName>
                                        </p:attrNameLst>
                                      </p:cBhvr>
                                      <p:to>
                                        <p:strVal val="visible"/>
                                      </p:to>
                                    </p:set>
                                    <p:animEffect transition="in" filter="strips(downLeft)">
                                      <p:cBhvr>
                                        <p:cTn id="5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245</TotalTime>
  <Words>3036</Words>
  <Application>Microsoft Office PowerPoint</Application>
  <PresentationFormat>Presentación en pantalla (4:3)</PresentationFormat>
  <Paragraphs>237</Paragraphs>
  <Slides>41</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41</vt:i4>
      </vt:variant>
    </vt:vector>
  </HeadingPairs>
  <TitlesOfParts>
    <vt:vector size="46" baseType="lpstr">
      <vt:lpstr>Arial</vt:lpstr>
      <vt:lpstr>Calibri</vt:lpstr>
      <vt:lpstr>Calibri Light</vt:lpstr>
      <vt:lpstr>Maiandra GD</vt:lpstr>
      <vt:lpstr>Tema de Office</vt:lpstr>
      <vt:lpstr> EL SIERVO DE DIOS. II CORINTIOS.6:4-7, 11. </vt:lpstr>
      <vt:lpstr>Presentación de PowerPoint</vt:lpstr>
      <vt:lpstr>EL BUEN SIERVO DE DIOS ES PACIENTE. II CORINTIOS.6:4-5.</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EL BUEN SIERVO DE DIOS ES PURO. II CORINTIOS.6:6.</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EL BUEN SIERVO DE DIOS ES HONESTO. II CORINTIOS.6:7..</vt:lpstr>
      <vt:lpstr>Presentación de PowerPoint</vt:lpstr>
      <vt:lpstr>Presentación de PowerPoint</vt:lpstr>
      <vt:lpstr>Presentación de PowerPoint</vt:lpstr>
      <vt:lpstr>Presentación de PowerPoint</vt:lpstr>
      <vt:lpstr>Presentación de PowerPoint</vt:lpstr>
      <vt:lpstr>CONCLUSIÓN:</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ÉL SIERVO DE DIOS II CORINTIOS.6:4-7, 11. </dc:title>
  <dc:creator>Mario Moreno</dc:creator>
  <cp:lastModifiedBy>Mario Moreno</cp:lastModifiedBy>
  <cp:revision>11</cp:revision>
  <dcterms:created xsi:type="dcterms:W3CDTF">2021-07-26T13:33:50Z</dcterms:created>
  <dcterms:modified xsi:type="dcterms:W3CDTF">2025-02-09T02:32:56Z</dcterms:modified>
</cp:coreProperties>
</file>