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56" r:id="rId4"/>
    <p:sldId id="257" r:id="rId5"/>
    <p:sldId id="262" r:id="rId6"/>
    <p:sldId id="258" r:id="rId7"/>
    <p:sldId id="259" r:id="rId8"/>
    <p:sldId id="260" r:id="rId9"/>
    <p:sldId id="261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4D82C-8155-404E-8FAF-777644C30C13}" type="datetimeFigureOut">
              <a:rPr lang="es-EC" smtClean="0"/>
              <a:t>26/10/2013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AE81C-D0B6-4DA9-A048-90674A4719D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88627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4D82C-8155-404E-8FAF-777644C30C13}" type="datetimeFigureOut">
              <a:rPr lang="es-EC" smtClean="0"/>
              <a:t>26/10/2013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AE81C-D0B6-4DA9-A048-90674A4719D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982704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4D82C-8155-404E-8FAF-777644C30C13}" type="datetimeFigureOut">
              <a:rPr lang="es-EC" smtClean="0"/>
              <a:t>26/10/2013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AE81C-D0B6-4DA9-A048-90674A4719D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68358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4D82C-8155-404E-8FAF-777644C30C13}" type="datetimeFigureOut">
              <a:rPr lang="es-EC" smtClean="0"/>
              <a:t>26/10/2013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AE81C-D0B6-4DA9-A048-90674A4719D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88816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4D82C-8155-404E-8FAF-777644C30C13}" type="datetimeFigureOut">
              <a:rPr lang="es-EC" smtClean="0"/>
              <a:t>26/10/2013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AE81C-D0B6-4DA9-A048-90674A4719D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93805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4D82C-8155-404E-8FAF-777644C30C13}" type="datetimeFigureOut">
              <a:rPr lang="es-EC" smtClean="0"/>
              <a:t>26/10/2013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AE81C-D0B6-4DA9-A048-90674A4719D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640451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4D82C-8155-404E-8FAF-777644C30C13}" type="datetimeFigureOut">
              <a:rPr lang="es-EC" smtClean="0"/>
              <a:t>26/10/2013</a:t>
            </a:fld>
            <a:endParaRPr lang="es-EC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AE81C-D0B6-4DA9-A048-90674A4719D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217997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4D82C-8155-404E-8FAF-777644C30C13}" type="datetimeFigureOut">
              <a:rPr lang="es-EC" smtClean="0"/>
              <a:t>26/10/2013</a:t>
            </a:fld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AE81C-D0B6-4DA9-A048-90674A4719D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835544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4D82C-8155-404E-8FAF-777644C30C13}" type="datetimeFigureOut">
              <a:rPr lang="es-EC" smtClean="0"/>
              <a:t>26/10/2013</a:t>
            </a:fld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AE81C-D0B6-4DA9-A048-90674A4719D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168626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4D82C-8155-404E-8FAF-777644C30C13}" type="datetimeFigureOut">
              <a:rPr lang="es-EC" smtClean="0"/>
              <a:t>26/10/2013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AE81C-D0B6-4DA9-A048-90674A4719D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96128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4D82C-8155-404E-8FAF-777644C30C13}" type="datetimeFigureOut">
              <a:rPr lang="es-EC" smtClean="0"/>
              <a:t>26/10/2013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AE81C-D0B6-4DA9-A048-90674A4719D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578190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D82C-8155-404E-8FAF-777644C30C13}" type="datetimeFigureOut">
              <a:rPr lang="es-EC" smtClean="0"/>
              <a:t>26/10/2013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AE81C-D0B6-4DA9-A048-90674A4719D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4507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C" sz="6000" smtClean="0">
                <a:latin typeface="Baskerville Old Face" pitchFamily="18" charset="0"/>
              </a:rPr>
              <a:t>Orden en el servicio </a:t>
            </a:r>
          </a:p>
        </p:txBody>
      </p:sp>
      <p:sp>
        <p:nvSpPr>
          <p:cNvPr id="2051" name="2 Marcador de contenido"/>
          <p:cNvSpPr>
            <a:spLocks noGrp="1"/>
          </p:cNvSpPr>
          <p:nvPr>
            <p:ph idx="1"/>
          </p:nvPr>
        </p:nvSpPr>
        <p:spPr>
          <a:xfrm>
            <a:off x="0" y="1412875"/>
            <a:ext cx="6096000" cy="4103688"/>
          </a:xfrm>
        </p:spPr>
        <p:txBody>
          <a:bodyPr>
            <a:normAutofit/>
          </a:bodyPr>
          <a:lstStyle/>
          <a:p>
            <a:pPr algn="ctr"/>
            <a:r>
              <a:rPr lang="es-EC" b="1" dirty="0" smtClean="0">
                <a:latin typeface="Baskerville Old Face" pitchFamily="18" charset="0"/>
              </a:rPr>
              <a:t>Dirección: </a:t>
            </a:r>
            <a:r>
              <a:rPr lang="es-EC" b="1" dirty="0" smtClean="0">
                <a:solidFill>
                  <a:srgbClr val="0000CC"/>
                </a:solidFill>
                <a:latin typeface="Baskerville Old Face" pitchFamily="18" charset="0"/>
              </a:rPr>
              <a:t>Pablo </a:t>
            </a:r>
            <a:r>
              <a:rPr lang="es-EC" b="1" dirty="0" err="1" smtClean="0">
                <a:solidFill>
                  <a:srgbClr val="0000CC"/>
                </a:solidFill>
                <a:latin typeface="Baskerville Old Face" pitchFamily="18" charset="0"/>
              </a:rPr>
              <a:t>Montachana</a:t>
            </a:r>
            <a:r>
              <a:rPr lang="es-EC" b="1" dirty="0" smtClean="0">
                <a:solidFill>
                  <a:srgbClr val="0510ED"/>
                </a:solidFill>
                <a:latin typeface="Baskerville Old Face" pitchFamily="18" charset="0"/>
              </a:rPr>
              <a:t> </a:t>
            </a:r>
            <a:br>
              <a:rPr lang="es-EC" b="1" dirty="0" smtClean="0">
                <a:solidFill>
                  <a:srgbClr val="0510ED"/>
                </a:solidFill>
                <a:latin typeface="Baskerville Old Face" pitchFamily="18" charset="0"/>
              </a:rPr>
            </a:br>
            <a:r>
              <a:rPr lang="es-EC" b="1" dirty="0" smtClean="0">
                <a:latin typeface="Baskerville Old Face" pitchFamily="18" charset="0"/>
              </a:rPr>
              <a:t>Estudio</a:t>
            </a:r>
            <a:r>
              <a:rPr lang="es-EC" b="1" dirty="0" smtClean="0">
                <a:latin typeface="Baskerville Old Face" pitchFamily="18" charset="0"/>
              </a:rPr>
              <a:t>: </a:t>
            </a:r>
            <a:r>
              <a:rPr lang="es-EC" b="1" dirty="0" err="1" smtClean="0">
                <a:solidFill>
                  <a:srgbClr val="0510ED"/>
                </a:solidFill>
                <a:latin typeface="Baskerville Old Face" pitchFamily="18" charset="0"/>
              </a:rPr>
              <a:t>Angel</a:t>
            </a:r>
            <a:r>
              <a:rPr lang="es-EC" b="1" dirty="0" smtClean="0">
                <a:solidFill>
                  <a:srgbClr val="0510ED"/>
                </a:solidFill>
                <a:latin typeface="Baskerville Old Face" pitchFamily="18" charset="0"/>
              </a:rPr>
              <a:t> Barreno</a:t>
            </a:r>
          </a:p>
          <a:p>
            <a:pPr algn="ctr"/>
            <a:r>
              <a:rPr lang="es-EC" b="1" dirty="0" smtClean="0">
                <a:latin typeface="Baskerville Old Face" pitchFamily="18" charset="0"/>
              </a:rPr>
              <a:t>Mensaje: </a:t>
            </a:r>
            <a:r>
              <a:rPr lang="es-EC" b="1" dirty="0">
                <a:solidFill>
                  <a:srgbClr val="0510ED"/>
                </a:solidFill>
                <a:latin typeface="Baskerville Old Face" pitchFamily="18" charset="0"/>
              </a:rPr>
              <a:t>Joel Barreno</a:t>
            </a:r>
          </a:p>
          <a:p>
            <a:pPr algn="ctr" eaLnBrk="1" hangingPunct="1"/>
            <a:r>
              <a:rPr lang="es-EC" b="1" dirty="0" smtClean="0">
                <a:latin typeface="Baskerville Old Face" pitchFamily="18" charset="0"/>
              </a:rPr>
              <a:t>Cena</a:t>
            </a:r>
            <a:r>
              <a:rPr lang="es-EC" b="1" dirty="0" smtClean="0">
                <a:latin typeface="Baskerville Old Face" pitchFamily="18" charset="0"/>
              </a:rPr>
              <a:t>: </a:t>
            </a:r>
            <a:r>
              <a:rPr lang="es-EC" b="1" dirty="0" smtClean="0">
                <a:solidFill>
                  <a:srgbClr val="0510ED"/>
                </a:solidFill>
                <a:latin typeface="Baskerville Old Face" pitchFamily="18" charset="0"/>
              </a:rPr>
              <a:t>Juan </a:t>
            </a:r>
            <a:r>
              <a:rPr lang="es-EC" b="1" dirty="0" err="1" smtClean="0">
                <a:solidFill>
                  <a:srgbClr val="0510ED"/>
                </a:solidFill>
                <a:latin typeface="Baskerville Old Face" pitchFamily="18" charset="0"/>
              </a:rPr>
              <a:t>Montachana</a:t>
            </a:r>
            <a:r>
              <a:rPr lang="es-EC" b="1" dirty="0" smtClean="0">
                <a:solidFill>
                  <a:srgbClr val="0510ED"/>
                </a:solidFill>
                <a:latin typeface="Baskerville Old Face" pitchFamily="18" charset="0"/>
              </a:rPr>
              <a:t>  </a:t>
            </a:r>
          </a:p>
          <a:p>
            <a:pPr algn="ctr" eaLnBrk="1" hangingPunct="1"/>
            <a:r>
              <a:rPr lang="es-EC" sz="4000" b="1" i="1" dirty="0" smtClean="0">
                <a:latin typeface="Baskerville Old Face" pitchFamily="18" charset="0"/>
              </a:rPr>
              <a:t>Sean  </a:t>
            </a:r>
            <a:r>
              <a:rPr lang="es-EC" sz="4000" b="1" i="1" dirty="0" smtClean="0">
                <a:latin typeface="Baskerville Old Face" pitchFamily="18" charset="0"/>
              </a:rPr>
              <a:t>todos bienvenidos </a:t>
            </a:r>
          </a:p>
        </p:txBody>
      </p:sp>
      <p:pic>
        <p:nvPicPr>
          <p:cNvPr id="2052" name="Picture 4" descr="C:\Documents and Settings\David\Desktop\Angel\IMAGENES  A T\Imágenes A. T\Animados\pastor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412875"/>
            <a:ext cx="2497138" cy="280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5164138" y="4920063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2400" b="1" dirty="0" smtClean="0">
                <a:latin typeface="Baskerville Old Face" pitchFamily="18" charset="0"/>
              </a:rPr>
              <a:t>Ambato, 27 de octubre 2013</a:t>
            </a:r>
            <a:endParaRPr lang="es-EC" sz="24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67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>
                <a:latin typeface="Baskerville Old Face" pitchFamily="18" charset="0"/>
              </a:rPr>
              <a:t>Visitas de predicadores 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28600" y="1371600"/>
            <a:ext cx="6324600" cy="4495800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sz="2800" dirty="0" smtClean="0">
                <a:latin typeface="Baskerville Old Face" pitchFamily="18" charset="0"/>
              </a:rPr>
              <a:t>Hch 15:25-27  </a:t>
            </a:r>
            <a:r>
              <a:rPr lang="es-ES" sz="2800" b="1" u="sng" dirty="0">
                <a:latin typeface="Baskerville Old Face" pitchFamily="18" charset="0"/>
              </a:rPr>
              <a:t>nos ha parecido bien</a:t>
            </a:r>
            <a:r>
              <a:rPr lang="es-ES" sz="2800" dirty="0" smtClean="0">
                <a:latin typeface="Baskerville Old Face" pitchFamily="18" charset="0"/>
              </a:rPr>
              <a:t>,</a:t>
            </a:r>
            <a:br>
              <a:rPr lang="es-ES" sz="2800" dirty="0" smtClean="0">
                <a:latin typeface="Baskerville Old Face" pitchFamily="18" charset="0"/>
              </a:rPr>
            </a:br>
            <a:r>
              <a:rPr lang="es-ES" sz="2800" dirty="0" smtClean="0">
                <a:latin typeface="Baskerville Old Face" pitchFamily="18" charset="0"/>
              </a:rPr>
              <a:t> (la iglesia de Jerusalén) </a:t>
            </a:r>
            <a:r>
              <a:rPr lang="es-ES" sz="2800" b="1" u="sng" dirty="0" smtClean="0">
                <a:latin typeface="Baskerville Old Face" pitchFamily="18" charset="0"/>
              </a:rPr>
              <a:t>habiendo </a:t>
            </a:r>
            <a:r>
              <a:rPr lang="es-ES" sz="2800" b="1" u="sng" dirty="0">
                <a:latin typeface="Baskerville Old Face" pitchFamily="18" charset="0"/>
              </a:rPr>
              <a:t>llegado a un acuerdo, </a:t>
            </a:r>
            <a:r>
              <a:rPr lang="es-ES" sz="2800" dirty="0">
                <a:latin typeface="Baskerville Old Face" pitchFamily="18" charset="0"/>
              </a:rPr>
              <a:t>elegir varones y enviarlos a vosotros con nuestros amados Bernabé y Pablo, </a:t>
            </a:r>
            <a:endParaRPr lang="es-EC" sz="2800" dirty="0">
              <a:latin typeface="Baskerville Old Face" pitchFamily="18" charset="0"/>
            </a:endParaRPr>
          </a:p>
          <a:p>
            <a:pPr algn="ctr"/>
            <a:r>
              <a:rPr lang="es-ES" sz="2800" dirty="0" smtClean="0">
                <a:latin typeface="Baskerville Old Face" pitchFamily="18" charset="0"/>
              </a:rPr>
              <a:t>hombres </a:t>
            </a:r>
            <a:r>
              <a:rPr lang="es-ES" sz="2800" dirty="0">
                <a:latin typeface="Baskerville Old Face" pitchFamily="18" charset="0"/>
              </a:rPr>
              <a:t>que han expuesto su vida por el nombre de nuestro Señor Jesucristo. </a:t>
            </a:r>
            <a:r>
              <a:rPr lang="es-EC" sz="2800" dirty="0" smtClean="0">
                <a:latin typeface="Baskerville Old Face" pitchFamily="18" charset="0"/>
              </a:rPr>
              <a:t> </a:t>
            </a:r>
            <a:endParaRPr lang="es-EC" sz="2800" dirty="0">
              <a:latin typeface="Baskerville Old Face" pitchFamily="18" charset="0"/>
            </a:endParaRPr>
          </a:p>
          <a:p>
            <a:pPr algn="ctr"/>
            <a:r>
              <a:rPr lang="es-ES" sz="2800" dirty="0" smtClean="0">
                <a:latin typeface="Baskerville Old Face" pitchFamily="18" charset="0"/>
              </a:rPr>
              <a:t>Así </a:t>
            </a:r>
            <a:r>
              <a:rPr lang="es-ES" sz="2800" dirty="0">
                <a:latin typeface="Baskerville Old Face" pitchFamily="18" charset="0"/>
              </a:rPr>
              <a:t>que enviamos a Judas y a Silas, los cuales también de palabra os harán saber lo mismo. </a:t>
            </a:r>
          </a:p>
          <a:p>
            <a:endParaRPr lang="es-EC" sz="2800" dirty="0"/>
          </a:p>
        </p:txBody>
      </p:sp>
      <p:pic>
        <p:nvPicPr>
          <p:cNvPr id="4" name="Picture 2" descr="C:\Users\Usuario\Desktop\imagenes\images (1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219200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226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s-EC" dirty="0" smtClean="0">
                <a:latin typeface="Baskerville Old Face" pitchFamily="18" charset="0"/>
              </a:rPr>
              <a:t>Visitas de predicadores 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799" y="1371600"/>
            <a:ext cx="5486401" cy="4754563"/>
          </a:xfrm>
        </p:spPr>
        <p:txBody>
          <a:bodyPr>
            <a:normAutofit/>
          </a:bodyPr>
          <a:lstStyle/>
          <a:p>
            <a:pPr algn="ctr"/>
            <a:r>
              <a:rPr lang="es-ES" sz="2800" dirty="0" smtClean="0">
                <a:latin typeface="Baskerville Old Face" pitchFamily="18" charset="0"/>
              </a:rPr>
              <a:t>Hch </a:t>
            </a:r>
            <a:r>
              <a:rPr lang="es-ES" sz="2800" dirty="0">
                <a:latin typeface="Baskerville Old Face" pitchFamily="18" charset="0"/>
              </a:rPr>
              <a:t>18:27  Y queriendo él pasar a Acaya, los hermanos le animaron, </a:t>
            </a:r>
            <a:r>
              <a:rPr lang="es-ES" sz="2800" b="1" u="sng" dirty="0">
                <a:latin typeface="Baskerville Old Face" pitchFamily="18" charset="0"/>
              </a:rPr>
              <a:t>y escribieron a los discípulos que le recibiesen</a:t>
            </a:r>
            <a:r>
              <a:rPr lang="es-ES" sz="2800" dirty="0">
                <a:latin typeface="Baskerville Old Face" pitchFamily="18" charset="0"/>
              </a:rPr>
              <a:t>; y llegado él allá, fue de gran provecho a los que por la gracia habían creído; </a:t>
            </a:r>
          </a:p>
          <a:p>
            <a:pPr algn="ctr"/>
            <a:endParaRPr lang="es-EC" sz="2800" dirty="0"/>
          </a:p>
        </p:txBody>
      </p:sp>
      <p:pic>
        <p:nvPicPr>
          <p:cNvPr id="7170" name="Picture 2" descr="C:\Users\Usuario\Desktop\imagenes\libr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189892"/>
            <a:ext cx="2685125" cy="226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Usuario\Desktop\imagenes\carta de divorci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1637" y="4038600"/>
            <a:ext cx="2839488" cy="208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265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>
                <a:latin typeface="Baskerville Old Face" pitchFamily="18" charset="0"/>
              </a:rPr>
              <a:t>Visitas de predicadores 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1447800"/>
            <a:ext cx="5257800" cy="4678363"/>
          </a:xfrm>
        </p:spPr>
        <p:txBody>
          <a:bodyPr>
            <a:normAutofit/>
          </a:bodyPr>
          <a:lstStyle/>
          <a:p>
            <a:pPr algn="ctr"/>
            <a:r>
              <a:rPr lang="es-ES" dirty="0" smtClean="0">
                <a:latin typeface="Baskerville Old Face" pitchFamily="18" charset="0"/>
              </a:rPr>
              <a:t>II Jn </a:t>
            </a:r>
            <a:r>
              <a:rPr lang="es-ES" dirty="0">
                <a:latin typeface="Baskerville Old Face" pitchFamily="18" charset="0"/>
              </a:rPr>
              <a:t>1:10  Si alguno viene a vosotros, y no trae esta doctrina, </a:t>
            </a:r>
            <a:r>
              <a:rPr lang="es-ES" b="1" u="sng" dirty="0">
                <a:latin typeface="Baskerville Old Face" pitchFamily="18" charset="0"/>
              </a:rPr>
              <a:t>no lo recibáis </a:t>
            </a:r>
            <a:r>
              <a:rPr lang="es-ES" dirty="0">
                <a:latin typeface="Baskerville Old Face" pitchFamily="18" charset="0"/>
              </a:rPr>
              <a:t>en casa, ni le digáis: !!Bienvenido! </a:t>
            </a:r>
            <a:endParaRPr lang="es-EC" dirty="0">
              <a:latin typeface="Baskerville Old Face" pitchFamily="18" charset="0"/>
            </a:endParaRPr>
          </a:p>
          <a:p>
            <a:pPr algn="ctr"/>
            <a:r>
              <a:rPr lang="es-ES" dirty="0" smtClean="0">
                <a:latin typeface="Baskerville Old Face" pitchFamily="18" charset="0"/>
              </a:rPr>
              <a:t>II Jn </a:t>
            </a:r>
            <a:r>
              <a:rPr lang="es-ES" dirty="0">
                <a:latin typeface="Baskerville Old Face" pitchFamily="18" charset="0"/>
              </a:rPr>
              <a:t>1:11  Porque el que le dice: !!Bienvenido! participa en sus malas obras. </a:t>
            </a:r>
            <a:r>
              <a:rPr lang="es-EC" dirty="0" smtClean="0">
                <a:latin typeface="Baskerville Old Face" pitchFamily="18" charset="0"/>
              </a:rPr>
              <a:t> </a:t>
            </a:r>
            <a:endParaRPr lang="es-EC" dirty="0">
              <a:latin typeface="Baskerville Old Face" pitchFamily="18" charset="0"/>
            </a:endParaRPr>
          </a:p>
          <a:p>
            <a:pPr algn="ctr"/>
            <a:endParaRPr lang="es-EC" dirty="0">
              <a:latin typeface="Baskerville Old Face" pitchFamily="18" charset="0"/>
            </a:endParaRPr>
          </a:p>
        </p:txBody>
      </p:sp>
      <p:pic>
        <p:nvPicPr>
          <p:cNvPr id="8194" name="Picture 2" descr="C:\Users\Usuario\Desktop\imagenes\índi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338" y="1600200"/>
            <a:ext cx="2831987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676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>
                <a:latin typeface="Baskerville Old Face" pitchFamily="18" charset="0"/>
              </a:rPr>
              <a:t>Conclusión</a:t>
            </a:r>
            <a:endParaRPr lang="es-EC" dirty="0">
              <a:latin typeface="Baskerville Old Face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1524000"/>
            <a:ext cx="8382000" cy="4602163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s-EC" dirty="0" smtClean="0">
                <a:latin typeface="Baskerville Old Face" pitchFamily="18" charset="0"/>
              </a:rPr>
              <a:t>Cuando algún hermano quiere visitarnos, debemos considerar lo siguiente:</a:t>
            </a:r>
          </a:p>
          <a:p>
            <a:pPr algn="ctr"/>
            <a:r>
              <a:rPr lang="es-EC" dirty="0" smtClean="0">
                <a:latin typeface="Baskerville Old Face" pitchFamily="18" charset="0"/>
              </a:rPr>
              <a:t>Si es conocido </a:t>
            </a:r>
          </a:p>
          <a:p>
            <a:pPr algn="ctr"/>
            <a:r>
              <a:rPr lang="es-EC" dirty="0" smtClean="0">
                <a:latin typeface="Baskerville Old Face" pitchFamily="18" charset="0"/>
              </a:rPr>
              <a:t>Si es recomendado por hermanos </a:t>
            </a:r>
          </a:p>
          <a:p>
            <a:pPr algn="ctr"/>
            <a:r>
              <a:rPr lang="es-EC" dirty="0" smtClean="0">
                <a:latin typeface="Baskerville Old Face" pitchFamily="18" charset="0"/>
              </a:rPr>
              <a:t>Si predica la doctrina de Cristo </a:t>
            </a:r>
          </a:p>
          <a:p>
            <a:pPr algn="ctr"/>
            <a:r>
              <a:rPr lang="es-EC" dirty="0" smtClean="0">
                <a:latin typeface="Baskerville Old Face" pitchFamily="18" charset="0"/>
              </a:rPr>
              <a:t>Entonces, si es conocido, recomendado y trae la doctrina de Cristo </a:t>
            </a:r>
          </a:p>
          <a:p>
            <a:pPr algn="ctr"/>
            <a:r>
              <a:rPr lang="es-EC" dirty="0" smtClean="0">
                <a:latin typeface="Baskerville Old Face" pitchFamily="18" charset="0"/>
              </a:rPr>
              <a:t>No hay razón bíblica para rechazar su deseo de visitarnos </a:t>
            </a:r>
            <a:endParaRPr lang="es-EC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125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80638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/>
          <a:lstStyle/>
          <a:p>
            <a:r>
              <a:rPr lang="es-EC" dirty="0">
                <a:latin typeface="Baskerville Old Face" pitchFamily="18" charset="0"/>
              </a:rPr>
              <a:t>V</a:t>
            </a:r>
            <a:r>
              <a:rPr lang="es-EC" dirty="0" smtClean="0">
                <a:latin typeface="Baskerville Old Face" pitchFamily="18" charset="0"/>
              </a:rPr>
              <a:t>isitas de predicadores </a:t>
            </a:r>
            <a:endParaRPr lang="es-EC" dirty="0">
              <a:latin typeface="Baskerville Old Face" pitchFamily="18" charset="0"/>
            </a:endParaRPr>
          </a:p>
        </p:txBody>
      </p:sp>
      <p:pic>
        <p:nvPicPr>
          <p:cNvPr id="1026" name="Picture 2" descr="C:\Users\Usuario\Desktop\imagenes\Predicador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828800"/>
            <a:ext cx="2892552" cy="4346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5814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>
                <a:latin typeface="Baskerville Old Face" pitchFamily="18" charset="0"/>
              </a:rPr>
              <a:t>Visitas de predicadores 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305800" cy="4602163"/>
          </a:xfrm>
        </p:spPr>
        <p:txBody>
          <a:bodyPr>
            <a:normAutofit/>
          </a:bodyPr>
          <a:lstStyle/>
          <a:p>
            <a:pPr algn="ctr"/>
            <a:r>
              <a:rPr lang="es-EC" dirty="0" smtClean="0">
                <a:latin typeface="Baskerville Old Face" pitchFamily="18" charset="0"/>
              </a:rPr>
              <a:t>En algunas iglesias de Cristo, especialmente en Latinoamérica, existe una resistencia a la visita de algunos hermanos predicadores de diferentes lugares, por lo que es necesario que estudiemos este tema de acuerdo a las sagradas escrituras, y podamos entender si esto es prohibido, o aprobado por Dios.  </a:t>
            </a:r>
          </a:p>
          <a:p>
            <a:pPr algn="ctr"/>
            <a:endParaRPr lang="es-EC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926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>
                <a:latin typeface="Baskerville Old Face" pitchFamily="18" charset="0"/>
              </a:rPr>
              <a:t>Visitas de predicadores 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2400" y="1219200"/>
            <a:ext cx="5867400" cy="5257800"/>
          </a:xfrm>
        </p:spPr>
        <p:txBody>
          <a:bodyPr>
            <a:normAutofit/>
          </a:bodyPr>
          <a:lstStyle/>
          <a:p>
            <a:pPr algn="ctr"/>
            <a:r>
              <a:rPr lang="es-EC" sz="2800" dirty="0" smtClean="0">
                <a:latin typeface="Baskerville Old Face" pitchFamily="18" charset="0"/>
              </a:rPr>
              <a:t>1. Quienes consideran que los hermanos no deben visitar, dicen que es necesario que primero </a:t>
            </a:r>
            <a:r>
              <a:rPr lang="es-EC" sz="2800" dirty="0" smtClean="0">
                <a:latin typeface="Baskerville Old Face" pitchFamily="18" charset="0"/>
              </a:rPr>
              <a:t>debe haber la </a:t>
            </a:r>
            <a:r>
              <a:rPr lang="es-EC" sz="2800" dirty="0" smtClean="0">
                <a:latin typeface="Baskerville Old Face" pitchFamily="18" charset="0"/>
              </a:rPr>
              <a:t>invitación de parte de la iglesia, caso contrario no pueden visitar </a:t>
            </a:r>
          </a:p>
          <a:p>
            <a:pPr algn="ctr"/>
            <a:r>
              <a:rPr lang="es-EC" sz="2800" dirty="0" smtClean="0">
                <a:latin typeface="Baskerville Old Face" pitchFamily="18" charset="0"/>
              </a:rPr>
              <a:t> 2. por otro </a:t>
            </a:r>
            <a:r>
              <a:rPr lang="es-EC" sz="2800" dirty="0" smtClean="0">
                <a:latin typeface="Baskerville Old Face" pitchFamily="18" charset="0"/>
              </a:rPr>
              <a:t>lado, </a:t>
            </a:r>
            <a:r>
              <a:rPr lang="es-EC" sz="2800" dirty="0" smtClean="0">
                <a:latin typeface="Baskerville Old Face" pitchFamily="18" charset="0"/>
              </a:rPr>
              <a:t>existe la otra tendencia que se debe recibir a todos cuantos quieran visitar </a:t>
            </a:r>
          </a:p>
          <a:p>
            <a:pPr algn="ctr"/>
            <a:r>
              <a:rPr lang="es-EC" sz="2800" dirty="0" smtClean="0">
                <a:latin typeface="Baskerville Old Face" pitchFamily="18" charset="0"/>
              </a:rPr>
              <a:t>Pero </a:t>
            </a:r>
            <a:r>
              <a:rPr lang="es-EC" sz="2800" dirty="0" smtClean="0"/>
              <a:t>¿</a:t>
            </a:r>
            <a:r>
              <a:rPr lang="es-EC" sz="2800" dirty="0" smtClean="0">
                <a:latin typeface="Baskerville Old Face" pitchFamily="18" charset="0"/>
              </a:rPr>
              <a:t>Que dice la biblia? </a:t>
            </a:r>
            <a:endParaRPr lang="es-EC" sz="2800" dirty="0">
              <a:latin typeface="Baskerville Old Face" pitchFamily="18" charset="0"/>
            </a:endParaRPr>
          </a:p>
        </p:txBody>
      </p:sp>
      <p:pic>
        <p:nvPicPr>
          <p:cNvPr id="3074" name="Picture 2" descr="C:\Users\Usuario\Desktop\imagenes\bilbia3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447800"/>
            <a:ext cx="3015437" cy="192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901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>
                <a:latin typeface="Baskerville Old Face" pitchFamily="18" charset="0"/>
              </a:rPr>
              <a:t>Visitas de predicadores 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28600" y="1371600"/>
            <a:ext cx="6172200" cy="4724401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sz="2800" dirty="0" smtClean="0">
                <a:latin typeface="Baskerville Old Face" pitchFamily="18" charset="0"/>
              </a:rPr>
              <a:t>Hch </a:t>
            </a:r>
            <a:r>
              <a:rPr lang="es-ES" sz="2800" dirty="0">
                <a:latin typeface="Baskerville Old Face" pitchFamily="18" charset="0"/>
              </a:rPr>
              <a:t>15:36  Después de algunos días, Pablo dijo a Bernabé: </a:t>
            </a:r>
            <a:r>
              <a:rPr lang="es-ES" sz="2800" b="1" u="sng" dirty="0">
                <a:latin typeface="Baskerville Old Face" pitchFamily="18" charset="0"/>
              </a:rPr>
              <a:t>Volvamos a visitar a los hermanos</a:t>
            </a:r>
            <a:r>
              <a:rPr lang="es-ES" sz="2800" dirty="0">
                <a:latin typeface="Baskerville Old Face" pitchFamily="18" charset="0"/>
              </a:rPr>
              <a:t> en todas las ciudades en que hemos anunciado la palabra del Señor, para ver cómo están. </a:t>
            </a:r>
            <a:endParaRPr lang="es-ES" sz="2800" dirty="0" smtClean="0">
              <a:latin typeface="Baskerville Old Face" pitchFamily="18" charset="0"/>
            </a:endParaRPr>
          </a:p>
          <a:p>
            <a:pPr algn="ctr"/>
            <a:r>
              <a:rPr lang="es-ES" sz="2800" dirty="0" smtClean="0">
                <a:latin typeface="Baskerville Old Face" pitchFamily="18" charset="0"/>
              </a:rPr>
              <a:t>Según este texto </a:t>
            </a:r>
            <a:r>
              <a:rPr lang="es-EC" sz="2800" dirty="0"/>
              <a:t>¿</a:t>
            </a:r>
            <a:r>
              <a:rPr lang="es-ES" sz="2800" dirty="0" smtClean="0">
                <a:latin typeface="Baskerville Old Face" pitchFamily="18" charset="0"/>
              </a:rPr>
              <a:t>Donde se origino la idea de visitar a los hermanos? </a:t>
            </a:r>
            <a:br>
              <a:rPr lang="es-ES" sz="2800" dirty="0" smtClean="0">
                <a:latin typeface="Baskerville Old Face" pitchFamily="18" charset="0"/>
              </a:rPr>
            </a:br>
            <a:r>
              <a:rPr lang="es-ES" sz="2800" dirty="0" smtClean="0">
                <a:latin typeface="Baskerville Old Face" pitchFamily="18" charset="0"/>
              </a:rPr>
              <a:t>(iglesias que habían en las ciudades) </a:t>
            </a:r>
          </a:p>
          <a:p>
            <a:pPr algn="ctr"/>
            <a:r>
              <a:rPr lang="es-EC" sz="2800" dirty="0" smtClean="0"/>
              <a:t>¿ </a:t>
            </a:r>
            <a:r>
              <a:rPr lang="es-ES" sz="2800" dirty="0" smtClean="0">
                <a:latin typeface="Baskerville Old Face" pitchFamily="18" charset="0"/>
              </a:rPr>
              <a:t>En los predicadores o en las iglesias?</a:t>
            </a:r>
          </a:p>
          <a:p>
            <a:pPr algn="ctr"/>
            <a:r>
              <a:rPr lang="es-ES" sz="2800" dirty="0" smtClean="0">
                <a:latin typeface="Baskerville Old Face" pitchFamily="18" charset="0"/>
              </a:rPr>
              <a:t>En este caso en la mente de </a:t>
            </a:r>
            <a:r>
              <a:rPr lang="es-ES" sz="2800" b="1" u="sng" dirty="0" smtClean="0">
                <a:latin typeface="Baskerville Old Face" pitchFamily="18" charset="0"/>
              </a:rPr>
              <a:t>Pablo</a:t>
            </a:r>
            <a:r>
              <a:rPr lang="es-ES" sz="2800" dirty="0" smtClean="0">
                <a:latin typeface="Baskerville Old Face" pitchFamily="18" charset="0"/>
              </a:rPr>
              <a:t> </a:t>
            </a:r>
            <a:br>
              <a:rPr lang="es-ES" sz="2800" dirty="0" smtClean="0">
                <a:latin typeface="Baskerville Old Face" pitchFamily="18" charset="0"/>
              </a:rPr>
            </a:br>
            <a:endParaRPr lang="es-EC" dirty="0"/>
          </a:p>
        </p:txBody>
      </p:sp>
      <p:pic>
        <p:nvPicPr>
          <p:cNvPr id="2050" name="Picture 2" descr="C:\Users\Usuario\Desktop\imagenes\images (1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219200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6400800" y="4158734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latin typeface="Baskerville Old Face" pitchFamily="18" charset="0"/>
              </a:rPr>
              <a:t>I Tim 2:7; II Tim 1:11</a:t>
            </a:r>
            <a:endParaRPr lang="es-ES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906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>
                <a:latin typeface="Baskerville Old Face" pitchFamily="18" charset="0"/>
              </a:rPr>
              <a:t>Visitas de predicadores 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2400" y="1295400"/>
            <a:ext cx="6248400" cy="48768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s-ES" sz="2800" dirty="0" smtClean="0">
                <a:latin typeface="Baskerville Old Face" pitchFamily="18" charset="0"/>
              </a:rPr>
              <a:t>III Jn </a:t>
            </a:r>
            <a:r>
              <a:rPr lang="es-ES" sz="2800" dirty="0">
                <a:latin typeface="Baskerville Old Face" pitchFamily="18" charset="0"/>
              </a:rPr>
              <a:t>1:9  Yo he escrito a la iglesia; pero Diótrefes, al cual le gusta tener el primer lugar entre ellos, </a:t>
            </a:r>
            <a:r>
              <a:rPr lang="es-ES" sz="2800" b="1" u="sng" dirty="0">
                <a:latin typeface="Baskerville Old Face" pitchFamily="18" charset="0"/>
              </a:rPr>
              <a:t>no nos recibe. </a:t>
            </a:r>
            <a:r>
              <a:rPr lang="es-ES" sz="2800" dirty="0" smtClean="0">
                <a:latin typeface="Baskerville Old Face" pitchFamily="18" charset="0"/>
              </a:rPr>
              <a:t/>
            </a:r>
            <a:br>
              <a:rPr lang="es-ES" sz="2800" dirty="0" smtClean="0">
                <a:latin typeface="Baskerville Old Face" pitchFamily="18" charset="0"/>
              </a:rPr>
            </a:br>
            <a:endParaRPr lang="es-ES" sz="2800" b="1" u="sng" dirty="0">
              <a:latin typeface="Baskerville Old Face" pitchFamily="18" charset="0"/>
            </a:endParaRPr>
          </a:p>
          <a:p>
            <a:pPr algn="ctr"/>
            <a:r>
              <a:rPr lang="es-ES" sz="2800" dirty="0" smtClean="0">
                <a:latin typeface="Baskerville Old Face" pitchFamily="18" charset="0"/>
              </a:rPr>
              <a:t>III Jn </a:t>
            </a:r>
            <a:r>
              <a:rPr lang="es-ES" sz="2800" dirty="0">
                <a:latin typeface="Baskerville Old Face" pitchFamily="18" charset="0"/>
              </a:rPr>
              <a:t>1:10  Por esta causa, si yo fuere, recordaré las obras que hace parloteando con palabras malignas contra nosotros; y no contento con estas cosas, </a:t>
            </a:r>
            <a:r>
              <a:rPr lang="es-ES" sz="2800" b="1" u="sng" dirty="0">
                <a:latin typeface="Baskerville Old Face" pitchFamily="18" charset="0"/>
              </a:rPr>
              <a:t>no recibe a los hermanos</a:t>
            </a:r>
            <a:r>
              <a:rPr lang="es-ES" sz="2800" dirty="0">
                <a:latin typeface="Baskerville Old Face" pitchFamily="18" charset="0"/>
              </a:rPr>
              <a:t>, y a los que </a:t>
            </a:r>
            <a:r>
              <a:rPr lang="es-ES" sz="2800" b="1" u="sng" dirty="0">
                <a:latin typeface="Baskerville Old Face" pitchFamily="18" charset="0"/>
              </a:rPr>
              <a:t>quieren recibirlos </a:t>
            </a:r>
            <a:r>
              <a:rPr lang="es-ES" sz="2800" dirty="0">
                <a:latin typeface="Baskerville Old Face" pitchFamily="18" charset="0"/>
              </a:rPr>
              <a:t>se lo prohíbe, y los expulsa de la iglesia. </a:t>
            </a:r>
            <a:r>
              <a:rPr lang="es-EC" sz="2800" dirty="0" smtClean="0">
                <a:latin typeface="Baskerville Old Face" pitchFamily="18" charset="0"/>
              </a:rPr>
              <a:t> </a:t>
            </a:r>
          </a:p>
          <a:p>
            <a:pPr algn="ctr"/>
            <a:r>
              <a:rPr lang="es-EC" sz="2800" dirty="0" smtClean="0">
                <a:latin typeface="Baskerville Old Face" pitchFamily="18" charset="0"/>
              </a:rPr>
              <a:t>Fíjese que el texto no dice; </a:t>
            </a:r>
            <a:r>
              <a:rPr lang="es-EC" sz="2800" b="1" u="sng" dirty="0" smtClean="0">
                <a:solidFill>
                  <a:srgbClr val="FF0000"/>
                </a:solidFill>
                <a:latin typeface="Baskerville Old Face" pitchFamily="18" charset="0"/>
              </a:rPr>
              <a:t>No nos invita </a:t>
            </a:r>
            <a:r>
              <a:rPr lang="es-EC" sz="2800" b="1" dirty="0" smtClean="0">
                <a:latin typeface="Baskerville Old Face" pitchFamily="18" charset="0"/>
              </a:rPr>
              <a:t> sino </a:t>
            </a:r>
            <a:r>
              <a:rPr lang="es-EC" sz="2800" b="1" u="sng" dirty="0" smtClean="0">
                <a:solidFill>
                  <a:srgbClr val="0070C0"/>
                </a:solidFill>
                <a:latin typeface="Baskerville Old Face" pitchFamily="18" charset="0"/>
              </a:rPr>
              <a:t>No nos recibe </a:t>
            </a:r>
            <a:endParaRPr lang="es-EC" sz="2800" b="1" u="sng" dirty="0">
              <a:solidFill>
                <a:srgbClr val="0070C0"/>
              </a:solidFill>
              <a:latin typeface="Baskerville Old Face" pitchFamily="18" charset="0"/>
            </a:endParaRPr>
          </a:p>
          <a:p>
            <a:endParaRPr lang="es-EC" dirty="0">
              <a:solidFill>
                <a:srgbClr val="0070C0"/>
              </a:solidFill>
            </a:endParaRPr>
          </a:p>
        </p:txBody>
      </p:sp>
      <p:pic>
        <p:nvPicPr>
          <p:cNvPr id="4098" name="Picture 2" descr="C:\Users\Usuario\Desktop\imagenes\multitu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5518" y="1371600"/>
            <a:ext cx="2854657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8940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>
                <a:latin typeface="Baskerville Old Face" pitchFamily="18" charset="0"/>
              </a:rPr>
              <a:t>Visitas de predicadores 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28600" y="1371600"/>
            <a:ext cx="6553200" cy="4754563"/>
          </a:xfrm>
        </p:spPr>
        <p:txBody>
          <a:bodyPr>
            <a:normAutofit/>
          </a:bodyPr>
          <a:lstStyle/>
          <a:p>
            <a:pPr algn="ctr"/>
            <a:r>
              <a:rPr lang="es-ES" sz="2800" dirty="0" smtClean="0">
                <a:latin typeface="Baskerville Old Face" pitchFamily="18" charset="0"/>
              </a:rPr>
              <a:t>Hch </a:t>
            </a:r>
            <a:r>
              <a:rPr lang="es-ES" sz="2800" dirty="0">
                <a:latin typeface="Baskerville Old Face" pitchFamily="18" charset="0"/>
              </a:rPr>
              <a:t>18:27  Y </a:t>
            </a:r>
            <a:r>
              <a:rPr lang="es-ES" sz="2800" b="1" u="sng" dirty="0">
                <a:latin typeface="Baskerville Old Face" pitchFamily="18" charset="0"/>
              </a:rPr>
              <a:t>queriendo él </a:t>
            </a:r>
            <a:r>
              <a:rPr lang="es-ES" sz="2800" dirty="0">
                <a:latin typeface="Baskerville Old Face" pitchFamily="18" charset="0"/>
              </a:rPr>
              <a:t>pasar a Acaya, los hermanos le animaron, y escribieron a los discípulos que le </a:t>
            </a:r>
            <a:r>
              <a:rPr lang="es-ES" sz="2800" b="1" u="sng" dirty="0">
                <a:latin typeface="Baskerville Old Face" pitchFamily="18" charset="0"/>
              </a:rPr>
              <a:t>recibiesen</a:t>
            </a:r>
            <a:r>
              <a:rPr lang="es-ES" sz="2800" dirty="0">
                <a:latin typeface="Baskerville Old Face" pitchFamily="18" charset="0"/>
              </a:rPr>
              <a:t>; y llegado </a:t>
            </a:r>
            <a:r>
              <a:rPr lang="es-ES" sz="2800" b="1" u="sng" dirty="0">
                <a:latin typeface="Baskerville Old Face" pitchFamily="18" charset="0"/>
              </a:rPr>
              <a:t>él allá</a:t>
            </a:r>
            <a:r>
              <a:rPr lang="es-ES" sz="2800" dirty="0">
                <a:latin typeface="Baskerville Old Face" pitchFamily="18" charset="0"/>
              </a:rPr>
              <a:t>, fue de gran provecho a los que por la gracia habían creído; </a:t>
            </a:r>
            <a:endParaRPr lang="es-EC" sz="2800" dirty="0">
              <a:latin typeface="Baskerville Old Face" pitchFamily="18" charset="0"/>
            </a:endParaRPr>
          </a:p>
          <a:p>
            <a:pPr algn="ctr"/>
            <a:r>
              <a:rPr lang="es-ES" sz="2800" dirty="0" smtClean="0">
                <a:latin typeface="Baskerville Old Face" pitchFamily="18" charset="0"/>
              </a:rPr>
              <a:t>Hch  </a:t>
            </a:r>
            <a:r>
              <a:rPr lang="es-ES" sz="2800" dirty="0">
                <a:latin typeface="Baskerville Old Face" pitchFamily="18" charset="0"/>
              </a:rPr>
              <a:t>18:28  porque con gran vehemencia refutaba públicamente a los judíos, demostrando por las Escrituras que Jesús era el Cristo.  </a:t>
            </a:r>
          </a:p>
          <a:p>
            <a:pPr algn="ctr"/>
            <a:endParaRPr lang="es-EC" sz="2800" dirty="0">
              <a:latin typeface="Baskerville Old Face" pitchFamily="18" charset="0"/>
            </a:endParaRPr>
          </a:p>
        </p:txBody>
      </p:sp>
      <p:pic>
        <p:nvPicPr>
          <p:cNvPr id="5122" name="Picture 2" descr="C:\Users\Usuario\Desktop\imagenes\Predicador II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00200"/>
            <a:ext cx="1743075" cy="26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6420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>
                <a:latin typeface="Baskerville Old Face" pitchFamily="18" charset="0"/>
              </a:rPr>
              <a:t>Visitas de predicadores 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28599" y="1377033"/>
            <a:ext cx="5638800" cy="4983163"/>
          </a:xfrm>
        </p:spPr>
        <p:txBody>
          <a:bodyPr>
            <a:normAutofit fontScale="92500"/>
          </a:bodyPr>
          <a:lstStyle/>
          <a:p>
            <a:pPr algn="ctr"/>
            <a:r>
              <a:rPr lang="es-EC" dirty="0" smtClean="0">
                <a:latin typeface="Baskerville Old Face" pitchFamily="18" charset="0"/>
              </a:rPr>
              <a:t>Razones por las que no se deberían recibir </a:t>
            </a:r>
          </a:p>
          <a:p>
            <a:pPr algn="ctr"/>
            <a:r>
              <a:rPr lang="es-EC" dirty="0" smtClean="0">
                <a:latin typeface="Baskerville Old Face" pitchFamily="18" charset="0"/>
              </a:rPr>
              <a:t>1</a:t>
            </a:r>
            <a:r>
              <a:rPr lang="es-ES" dirty="0">
                <a:latin typeface="Baskerville Old Face" pitchFamily="18" charset="0"/>
              </a:rPr>
              <a:t> </a:t>
            </a:r>
            <a:r>
              <a:rPr lang="es-ES" dirty="0" smtClean="0">
                <a:latin typeface="Baskerville Old Face" pitchFamily="18" charset="0"/>
              </a:rPr>
              <a:t>Hch </a:t>
            </a:r>
            <a:r>
              <a:rPr lang="es-ES" dirty="0">
                <a:latin typeface="Baskerville Old Face" pitchFamily="18" charset="0"/>
              </a:rPr>
              <a:t>15:24  Por cuanto hemos oído que algunos que han salido de nosotros</a:t>
            </a:r>
            <a:r>
              <a:rPr lang="es-ES" b="1" u="sng" dirty="0">
                <a:latin typeface="Baskerville Old Face" pitchFamily="18" charset="0"/>
              </a:rPr>
              <a:t>, a los cuales no dimos orden,</a:t>
            </a:r>
            <a:r>
              <a:rPr lang="es-ES" dirty="0">
                <a:latin typeface="Baskerville Old Face" pitchFamily="18" charset="0"/>
              </a:rPr>
              <a:t> os han inquietado con palabras, perturbando vuestras almas, mandando circuncidaros y guardar la ley, </a:t>
            </a:r>
          </a:p>
          <a:p>
            <a:pPr marL="0" indent="0">
              <a:buNone/>
            </a:pPr>
            <a:r>
              <a:rPr lang="es-EC" dirty="0"/>
              <a:t> </a:t>
            </a:r>
          </a:p>
          <a:p>
            <a:endParaRPr lang="es-EC" dirty="0"/>
          </a:p>
        </p:txBody>
      </p:sp>
      <p:pic>
        <p:nvPicPr>
          <p:cNvPr id="6148" name="Picture 4" descr="C:\Users\Usuario\Desktop\imagenes\apol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4074" y="1676400"/>
            <a:ext cx="2791326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0261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496</Words>
  <Application>Microsoft Office PowerPoint</Application>
  <PresentationFormat>Presentación en pantalla (4:3)</PresentationFormat>
  <Paragraphs>46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Orden en el servicio </vt:lpstr>
      <vt:lpstr>Presentación de PowerPoint</vt:lpstr>
      <vt:lpstr>Visitas de predicadores </vt:lpstr>
      <vt:lpstr>Visitas de predicadores </vt:lpstr>
      <vt:lpstr>Visitas de predicadores </vt:lpstr>
      <vt:lpstr>Visitas de predicadores </vt:lpstr>
      <vt:lpstr>Visitas de predicadores </vt:lpstr>
      <vt:lpstr>Visitas de predicadores </vt:lpstr>
      <vt:lpstr>Visitas de predicadores </vt:lpstr>
      <vt:lpstr>Visitas de predicadores </vt:lpstr>
      <vt:lpstr>Visitas de predicadores </vt:lpstr>
      <vt:lpstr>Visitas de predicadores </vt:lpstr>
      <vt:lpstr>Conclusión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16</cp:revision>
  <dcterms:created xsi:type="dcterms:W3CDTF">2013-10-26T00:00:39Z</dcterms:created>
  <dcterms:modified xsi:type="dcterms:W3CDTF">2013-10-27T01:55:02Z</dcterms:modified>
</cp:coreProperties>
</file>