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ink/ink1.xml" ContentType="application/inkml+xml"/>
  <Override PartName="/ppt/ink/ink2.xml" ContentType="application/inkml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6" r:id="rId1"/>
  </p:sldMasterIdLst>
  <p:sldIdLst>
    <p:sldId id="274" r:id="rId2"/>
    <p:sldId id="256" r:id="rId3"/>
    <p:sldId id="258" r:id="rId4"/>
    <p:sldId id="259" r:id="rId5"/>
    <p:sldId id="260" r:id="rId6"/>
    <p:sldId id="261" r:id="rId7"/>
    <p:sldId id="262" r:id="rId8"/>
    <p:sldId id="268" r:id="rId9"/>
    <p:sldId id="263" r:id="rId10"/>
    <p:sldId id="264" r:id="rId11"/>
    <p:sldId id="265" r:id="rId12"/>
    <p:sldId id="266" r:id="rId13"/>
    <p:sldId id="267" r:id="rId14"/>
    <p:sldId id="270" r:id="rId15"/>
    <p:sldId id="271" r:id="rId16"/>
    <p:sldId id="275" r:id="rId17"/>
    <p:sldId id="276" r:id="rId18"/>
    <p:sldId id="277" r:id="rId19"/>
    <p:sldId id="273" r:id="rId2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8C385BF-8FB7-6445-84F9-61DF7CDB52FD}" v="113" dt="2021-12-22T21:04:20.60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55"/>
    <p:restoredTop sz="96197"/>
  </p:normalViewPr>
  <p:slideViewPr>
    <p:cSldViewPr snapToGrid="0" snapToObjects="1">
      <p:cViewPr varScale="1">
        <p:scale>
          <a:sx n="116" d="100"/>
          <a:sy n="116" d="100"/>
        </p:scale>
        <p:origin x="160" y="3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6A02CC9-E14D-4EA8-9C42-78C77F502845}" type="doc">
      <dgm:prSet loTypeId="urn:microsoft.com/office/officeart/2008/layout/LinedList" loCatId="list" qsTypeId="urn:microsoft.com/office/officeart/2005/8/quickstyle/simple1" qsCatId="simple" csTypeId="urn:microsoft.com/office/officeart/2005/8/colors/accent0_3" csCatId="mainScheme" phldr="1"/>
      <dgm:spPr/>
      <dgm:t>
        <a:bodyPr/>
        <a:lstStyle/>
        <a:p>
          <a:endParaRPr lang="en-US"/>
        </a:p>
      </dgm:t>
    </dgm:pt>
    <dgm:pt modelId="{C32CF9B3-7C0E-4940-87EC-AAC1FF9B2B2B}">
      <dgm:prSet/>
      <dgm:spPr/>
      <dgm:t>
        <a:bodyPr/>
        <a:lstStyle/>
        <a:p>
          <a:r>
            <a:rPr lang="en-US"/>
            <a:t>Evangelismo</a:t>
          </a:r>
        </a:p>
      </dgm:t>
    </dgm:pt>
    <dgm:pt modelId="{FB32A530-9DBF-4C33-BBB1-387B41D68F03}" type="parTrans" cxnId="{6F592708-9961-43B3-ACC6-471D335A4D4D}">
      <dgm:prSet/>
      <dgm:spPr/>
      <dgm:t>
        <a:bodyPr/>
        <a:lstStyle/>
        <a:p>
          <a:endParaRPr lang="en-US"/>
        </a:p>
      </dgm:t>
    </dgm:pt>
    <dgm:pt modelId="{41CBB7E7-1FEF-4DC8-AB16-41BA5A81CF08}" type="sibTrans" cxnId="{6F592708-9961-43B3-ACC6-471D335A4D4D}">
      <dgm:prSet/>
      <dgm:spPr/>
      <dgm:t>
        <a:bodyPr/>
        <a:lstStyle/>
        <a:p>
          <a:endParaRPr lang="en-US"/>
        </a:p>
      </dgm:t>
    </dgm:pt>
    <dgm:pt modelId="{0D910E15-6110-4328-81E4-FE9B63DB47AF}">
      <dgm:prSet/>
      <dgm:spPr/>
      <dgm:t>
        <a:bodyPr/>
        <a:lstStyle/>
        <a:p>
          <a:r>
            <a:rPr lang="en-US"/>
            <a:t>Benevolencia</a:t>
          </a:r>
        </a:p>
      </dgm:t>
    </dgm:pt>
    <dgm:pt modelId="{C8AF603C-A6A9-4A5C-BAEF-9766A59C1AFF}" type="parTrans" cxnId="{5CEF48DE-8069-44B6-9E28-088DD859DBF4}">
      <dgm:prSet/>
      <dgm:spPr/>
      <dgm:t>
        <a:bodyPr/>
        <a:lstStyle/>
        <a:p>
          <a:endParaRPr lang="en-US"/>
        </a:p>
      </dgm:t>
    </dgm:pt>
    <dgm:pt modelId="{72A36374-FA10-43D5-99A2-79F96ABB6D47}" type="sibTrans" cxnId="{5CEF48DE-8069-44B6-9E28-088DD859DBF4}">
      <dgm:prSet/>
      <dgm:spPr/>
      <dgm:t>
        <a:bodyPr/>
        <a:lstStyle/>
        <a:p>
          <a:endParaRPr lang="en-US"/>
        </a:p>
      </dgm:t>
    </dgm:pt>
    <dgm:pt modelId="{2D2FDAA8-BA76-4C5A-AF3E-7D89AB4DB927}">
      <dgm:prSet/>
      <dgm:spPr/>
      <dgm:t>
        <a:bodyPr/>
        <a:lstStyle/>
        <a:p>
          <a:r>
            <a:rPr lang="en-US"/>
            <a:t>Cuidado de enfermos</a:t>
          </a:r>
        </a:p>
      </dgm:t>
    </dgm:pt>
    <dgm:pt modelId="{D8FC98B1-1510-4B4E-BA46-C41EE2BF98A5}" type="parTrans" cxnId="{AAAD7E2A-4B0C-46CE-9CB8-06CAF096A8A3}">
      <dgm:prSet/>
      <dgm:spPr/>
      <dgm:t>
        <a:bodyPr/>
        <a:lstStyle/>
        <a:p>
          <a:endParaRPr lang="en-US"/>
        </a:p>
      </dgm:t>
    </dgm:pt>
    <dgm:pt modelId="{C3FFF23E-B346-44F6-983F-C4EC0320321E}" type="sibTrans" cxnId="{AAAD7E2A-4B0C-46CE-9CB8-06CAF096A8A3}">
      <dgm:prSet/>
      <dgm:spPr/>
      <dgm:t>
        <a:bodyPr/>
        <a:lstStyle/>
        <a:p>
          <a:endParaRPr lang="en-US"/>
        </a:p>
      </dgm:t>
    </dgm:pt>
    <dgm:pt modelId="{021C9090-95D5-49FF-B861-70B5A62E3261}">
      <dgm:prSet/>
      <dgm:spPr/>
      <dgm:t>
        <a:bodyPr/>
        <a:lstStyle/>
        <a:p>
          <a:r>
            <a:rPr lang="en-US"/>
            <a:t>Limpieza del edificio</a:t>
          </a:r>
        </a:p>
      </dgm:t>
    </dgm:pt>
    <dgm:pt modelId="{620AB51C-7902-4AB0-8120-7884A0FDF2B2}" type="parTrans" cxnId="{9CB5F77A-79E3-4F5E-954C-25FC7D08E879}">
      <dgm:prSet/>
      <dgm:spPr/>
      <dgm:t>
        <a:bodyPr/>
        <a:lstStyle/>
        <a:p>
          <a:endParaRPr lang="en-US"/>
        </a:p>
      </dgm:t>
    </dgm:pt>
    <dgm:pt modelId="{AA59F233-DC6D-4E19-80AD-2917194F18A1}" type="sibTrans" cxnId="{9CB5F77A-79E3-4F5E-954C-25FC7D08E879}">
      <dgm:prSet/>
      <dgm:spPr/>
      <dgm:t>
        <a:bodyPr/>
        <a:lstStyle/>
        <a:p>
          <a:endParaRPr lang="en-US"/>
        </a:p>
      </dgm:t>
    </dgm:pt>
    <dgm:pt modelId="{58544EDD-9A5C-4510-ABA2-B1201B87B480}">
      <dgm:prSet/>
      <dgm:spPr/>
      <dgm:t>
        <a:bodyPr/>
        <a:lstStyle/>
        <a:p>
          <a:r>
            <a:rPr lang="en-US"/>
            <a:t>Preparar la Cena del Señor</a:t>
          </a:r>
        </a:p>
      </dgm:t>
    </dgm:pt>
    <dgm:pt modelId="{00E13265-D88D-4C8A-AB29-53012CAD9AAB}" type="parTrans" cxnId="{7B5B06D3-9410-40F2-B3BD-930AF011CCB8}">
      <dgm:prSet/>
      <dgm:spPr/>
      <dgm:t>
        <a:bodyPr/>
        <a:lstStyle/>
        <a:p>
          <a:endParaRPr lang="en-US"/>
        </a:p>
      </dgm:t>
    </dgm:pt>
    <dgm:pt modelId="{19AA4745-C81F-443B-B15F-CFC90AE16DBD}" type="sibTrans" cxnId="{7B5B06D3-9410-40F2-B3BD-930AF011CCB8}">
      <dgm:prSet/>
      <dgm:spPr/>
      <dgm:t>
        <a:bodyPr/>
        <a:lstStyle/>
        <a:p>
          <a:endParaRPr lang="en-US"/>
        </a:p>
      </dgm:t>
    </dgm:pt>
    <dgm:pt modelId="{87CDEFF9-921D-43CF-9471-BED3F19CB2AE}">
      <dgm:prSet/>
      <dgm:spPr/>
      <dgm:t>
        <a:bodyPr/>
        <a:lstStyle/>
        <a:p>
          <a:r>
            <a:rPr lang="en-US"/>
            <a:t>Dar la bienvenida a los visitantes </a:t>
          </a:r>
        </a:p>
      </dgm:t>
    </dgm:pt>
    <dgm:pt modelId="{1FD83ABD-475B-4F8E-9D33-CD9B604E0782}" type="parTrans" cxnId="{D72264D2-9B91-4469-82A5-5211534E3351}">
      <dgm:prSet/>
      <dgm:spPr/>
      <dgm:t>
        <a:bodyPr/>
        <a:lstStyle/>
        <a:p>
          <a:endParaRPr lang="en-US"/>
        </a:p>
      </dgm:t>
    </dgm:pt>
    <dgm:pt modelId="{F93DA2E4-C608-4B0B-933A-0565C500C642}" type="sibTrans" cxnId="{D72264D2-9B91-4469-82A5-5211534E3351}">
      <dgm:prSet/>
      <dgm:spPr/>
      <dgm:t>
        <a:bodyPr/>
        <a:lstStyle/>
        <a:p>
          <a:endParaRPr lang="en-US"/>
        </a:p>
      </dgm:t>
    </dgm:pt>
    <dgm:pt modelId="{48479DA4-5227-47BB-82A2-7D06E4F339EE}">
      <dgm:prSet/>
      <dgm:spPr/>
      <dgm:t>
        <a:bodyPr/>
        <a:lstStyle/>
        <a:p>
          <a:r>
            <a:rPr lang="en-US"/>
            <a:t>Enviar tarjetas a los visitantes </a:t>
          </a:r>
        </a:p>
      </dgm:t>
    </dgm:pt>
    <dgm:pt modelId="{1D95EBC7-CED8-4F37-AB7F-14E461849B47}" type="parTrans" cxnId="{162F4B56-8F7F-492D-9C17-A2A99630FE30}">
      <dgm:prSet/>
      <dgm:spPr/>
      <dgm:t>
        <a:bodyPr/>
        <a:lstStyle/>
        <a:p>
          <a:endParaRPr lang="en-US"/>
        </a:p>
      </dgm:t>
    </dgm:pt>
    <dgm:pt modelId="{0E53D417-A9BB-4BFC-87ED-9E31F7B4327D}" type="sibTrans" cxnId="{162F4B56-8F7F-492D-9C17-A2A99630FE30}">
      <dgm:prSet/>
      <dgm:spPr/>
      <dgm:t>
        <a:bodyPr/>
        <a:lstStyle/>
        <a:p>
          <a:endParaRPr lang="en-US"/>
        </a:p>
      </dgm:t>
    </dgm:pt>
    <dgm:pt modelId="{3B38E97F-B4E6-410C-A70A-41E7A48CFB3D}">
      <dgm:prSet/>
      <dgm:spPr/>
      <dgm:t>
        <a:bodyPr/>
        <a:lstStyle/>
        <a:p>
          <a:r>
            <a:rPr lang="en-US"/>
            <a:t>Llamar por teléfono a los hermanos</a:t>
          </a:r>
        </a:p>
      </dgm:t>
    </dgm:pt>
    <dgm:pt modelId="{1036A6E0-846E-4A18-AA1B-60FF73571B7A}" type="parTrans" cxnId="{7C0CDE43-B180-4E80-8A98-E443B7C4DABC}">
      <dgm:prSet/>
      <dgm:spPr/>
      <dgm:t>
        <a:bodyPr/>
        <a:lstStyle/>
        <a:p>
          <a:endParaRPr lang="en-US"/>
        </a:p>
      </dgm:t>
    </dgm:pt>
    <dgm:pt modelId="{27E5948F-8C59-4080-9E8F-FBF083FD6F04}" type="sibTrans" cxnId="{7C0CDE43-B180-4E80-8A98-E443B7C4DABC}">
      <dgm:prSet/>
      <dgm:spPr/>
      <dgm:t>
        <a:bodyPr/>
        <a:lstStyle/>
        <a:p>
          <a:endParaRPr lang="en-US"/>
        </a:p>
      </dgm:t>
    </dgm:pt>
    <dgm:pt modelId="{5FA73FCD-28BC-4FCB-B099-D0D20B9AE623}">
      <dgm:prSet/>
      <dgm:spPr/>
      <dgm:t>
        <a:bodyPr/>
        <a:lstStyle/>
        <a:p>
          <a:r>
            <a:rPr lang="en-US"/>
            <a:t>Visitación </a:t>
          </a:r>
        </a:p>
      </dgm:t>
    </dgm:pt>
    <dgm:pt modelId="{0C747E19-C76C-4B59-943D-105857B9F682}" type="parTrans" cxnId="{EAF19763-F78B-444C-9766-36885F00B3B3}">
      <dgm:prSet/>
      <dgm:spPr/>
      <dgm:t>
        <a:bodyPr/>
        <a:lstStyle/>
        <a:p>
          <a:endParaRPr lang="en-US"/>
        </a:p>
      </dgm:t>
    </dgm:pt>
    <dgm:pt modelId="{479BF41B-E4B7-48DB-9930-26432C545093}" type="sibTrans" cxnId="{EAF19763-F78B-444C-9766-36885F00B3B3}">
      <dgm:prSet/>
      <dgm:spPr/>
      <dgm:t>
        <a:bodyPr/>
        <a:lstStyle/>
        <a:p>
          <a:endParaRPr lang="en-US"/>
        </a:p>
      </dgm:t>
    </dgm:pt>
    <dgm:pt modelId="{7770AE81-199C-46EF-9C8B-9B15A510419C}">
      <dgm:prSet/>
      <dgm:spPr/>
      <dgm:t>
        <a:bodyPr/>
        <a:lstStyle/>
        <a:p>
          <a:r>
            <a:rPr lang="en-US" dirty="0" err="1"/>
            <a:t>Actividades</a:t>
          </a:r>
          <a:r>
            <a:rPr lang="en-US" dirty="0"/>
            <a:t> de la </a:t>
          </a:r>
          <a:r>
            <a:rPr lang="en-US" dirty="0" err="1"/>
            <a:t>iglesia</a:t>
          </a:r>
          <a:r>
            <a:rPr lang="en-US" dirty="0"/>
            <a:t>  </a:t>
          </a:r>
        </a:p>
      </dgm:t>
    </dgm:pt>
    <dgm:pt modelId="{1067D1C3-7216-4868-A959-B198E1E61DFD}" type="parTrans" cxnId="{37275521-A74A-4A6F-AB54-913E85DF2769}">
      <dgm:prSet/>
      <dgm:spPr/>
      <dgm:t>
        <a:bodyPr/>
        <a:lstStyle/>
        <a:p>
          <a:endParaRPr lang="en-US"/>
        </a:p>
      </dgm:t>
    </dgm:pt>
    <dgm:pt modelId="{6B005CF1-D563-49CC-AC0A-BAE98476C637}" type="sibTrans" cxnId="{37275521-A74A-4A6F-AB54-913E85DF2769}">
      <dgm:prSet/>
      <dgm:spPr/>
      <dgm:t>
        <a:bodyPr/>
        <a:lstStyle/>
        <a:p>
          <a:endParaRPr lang="en-US"/>
        </a:p>
      </dgm:t>
    </dgm:pt>
    <dgm:pt modelId="{9E9E0BAB-7462-EC4C-B5AF-60B3C04685C1}" type="pres">
      <dgm:prSet presAssocID="{B6A02CC9-E14D-4EA8-9C42-78C77F502845}" presName="vert0" presStyleCnt="0">
        <dgm:presLayoutVars>
          <dgm:dir/>
          <dgm:animOne val="branch"/>
          <dgm:animLvl val="lvl"/>
        </dgm:presLayoutVars>
      </dgm:prSet>
      <dgm:spPr/>
    </dgm:pt>
    <dgm:pt modelId="{68EEAEE5-1B08-D246-AB7B-F03991E35E88}" type="pres">
      <dgm:prSet presAssocID="{C32CF9B3-7C0E-4940-87EC-AAC1FF9B2B2B}" presName="thickLine" presStyleLbl="alignNode1" presStyleIdx="0" presStyleCnt="10"/>
      <dgm:spPr/>
    </dgm:pt>
    <dgm:pt modelId="{70FDB1C2-F803-3646-AE3B-24773A000226}" type="pres">
      <dgm:prSet presAssocID="{C32CF9B3-7C0E-4940-87EC-AAC1FF9B2B2B}" presName="horz1" presStyleCnt="0"/>
      <dgm:spPr/>
    </dgm:pt>
    <dgm:pt modelId="{523AF278-4EDB-6C4D-A067-B8182D7AC539}" type="pres">
      <dgm:prSet presAssocID="{C32CF9B3-7C0E-4940-87EC-AAC1FF9B2B2B}" presName="tx1" presStyleLbl="revTx" presStyleIdx="0" presStyleCnt="10"/>
      <dgm:spPr/>
    </dgm:pt>
    <dgm:pt modelId="{DF487C86-7731-004A-B091-3A05B30A6A84}" type="pres">
      <dgm:prSet presAssocID="{C32CF9B3-7C0E-4940-87EC-AAC1FF9B2B2B}" presName="vert1" presStyleCnt="0"/>
      <dgm:spPr/>
    </dgm:pt>
    <dgm:pt modelId="{7B2405B5-15AB-D844-BCCB-C168745F24F7}" type="pres">
      <dgm:prSet presAssocID="{0D910E15-6110-4328-81E4-FE9B63DB47AF}" presName="thickLine" presStyleLbl="alignNode1" presStyleIdx="1" presStyleCnt="10"/>
      <dgm:spPr/>
    </dgm:pt>
    <dgm:pt modelId="{F28974B7-91E8-BE44-98B8-FFAC8852F75A}" type="pres">
      <dgm:prSet presAssocID="{0D910E15-6110-4328-81E4-FE9B63DB47AF}" presName="horz1" presStyleCnt="0"/>
      <dgm:spPr/>
    </dgm:pt>
    <dgm:pt modelId="{19AF6921-E4A5-8348-9515-C2D68C47A223}" type="pres">
      <dgm:prSet presAssocID="{0D910E15-6110-4328-81E4-FE9B63DB47AF}" presName="tx1" presStyleLbl="revTx" presStyleIdx="1" presStyleCnt="10"/>
      <dgm:spPr/>
    </dgm:pt>
    <dgm:pt modelId="{F3D223B5-2163-5D4F-AD36-69F8A1A03F8D}" type="pres">
      <dgm:prSet presAssocID="{0D910E15-6110-4328-81E4-FE9B63DB47AF}" presName="vert1" presStyleCnt="0"/>
      <dgm:spPr/>
    </dgm:pt>
    <dgm:pt modelId="{974CFB43-4C94-2E47-B793-E2FA71AE7AD6}" type="pres">
      <dgm:prSet presAssocID="{2D2FDAA8-BA76-4C5A-AF3E-7D89AB4DB927}" presName="thickLine" presStyleLbl="alignNode1" presStyleIdx="2" presStyleCnt="10"/>
      <dgm:spPr/>
    </dgm:pt>
    <dgm:pt modelId="{79C50BE6-82AF-6D45-92B5-31FC005F7FDE}" type="pres">
      <dgm:prSet presAssocID="{2D2FDAA8-BA76-4C5A-AF3E-7D89AB4DB927}" presName="horz1" presStyleCnt="0"/>
      <dgm:spPr/>
    </dgm:pt>
    <dgm:pt modelId="{D3135E7C-1EE1-8F44-93EC-281E295F2CCB}" type="pres">
      <dgm:prSet presAssocID="{2D2FDAA8-BA76-4C5A-AF3E-7D89AB4DB927}" presName="tx1" presStyleLbl="revTx" presStyleIdx="2" presStyleCnt="10"/>
      <dgm:spPr/>
    </dgm:pt>
    <dgm:pt modelId="{1B045A2A-E95A-3A46-AD94-02CBF29DDE4B}" type="pres">
      <dgm:prSet presAssocID="{2D2FDAA8-BA76-4C5A-AF3E-7D89AB4DB927}" presName="vert1" presStyleCnt="0"/>
      <dgm:spPr/>
    </dgm:pt>
    <dgm:pt modelId="{E4328CB7-0CCD-BB40-8016-C88524FD60C4}" type="pres">
      <dgm:prSet presAssocID="{021C9090-95D5-49FF-B861-70B5A62E3261}" presName="thickLine" presStyleLbl="alignNode1" presStyleIdx="3" presStyleCnt="10"/>
      <dgm:spPr/>
    </dgm:pt>
    <dgm:pt modelId="{681ED381-DB4F-DC4E-8CC8-AA485121E666}" type="pres">
      <dgm:prSet presAssocID="{021C9090-95D5-49FF-B861-70B5A62E3261}" presName="horz1" presStyleCnt="0"/>
      <dgm:spPr/>
    </dgm:pt>
    <dgm:pt modelId="{62DE4197-5BF5-4444-BEF5-0B0F1431A69A}" type="pres">
      <dgm:prSet presAssocID="{021C9090-95D5-49FF-B861-70B5A62E3261}" presName="tx1" presStyleLbl="revTx" presStyleIdx="3" presStyleCnt="10"/>
      <dgm:spPr/>
    </dgm:pt>
    <dgm:pt modelId="{892994BE-AF7B-C24D-ACDE-359EEA03ED06}" type="pres">
      <dgm:prSet presAssocID="{021C9090-95D5-49FF-B861-70B5A62E3261}" presName="vert1" presStyleCnt="0"/>
      <dgm:spPr/>
    </dgm:pt>
    <dgm:pt modelId="{423F2EBB-8D49-5C4E-BC85-EA4EB31200EE}" type="pres">
      <dgm:prSet presAssocID="{58544EDD-9A5C-4510-ABA2-B1201B87B480}" presName="thickLine" presStyleLbl="alignNode1" presStyleIdx="4" presStyleCnt="10"/>
      <dgm:spPr/>
    </dgm:pt>
    <dgm:pt modelId="{FD6E23B1-9432-AD45-BB90-6D1A688CC1E8}" type="pres">
      <dgm:prSet presAssocID="{58544EDD-9A5C-4510-ABA2-B1201B87B480}" presName="horz1" presStyleCnt="0"/>
      <dgm:spPr/>
    </dgm:pt>
    <dgm:pt modelId="{1392C8DE-3B79-1A49-84C4-E55B6B152CB0}" type="pres">
      <dgm:prSet presAssocID="{58544EDD-9A5C-4510-ABA2-B1201B87B480}" presName="tx1" presStyleLbl="revTx" presStyleIdx="4" presStyleCnt="10"/>
      <dgm:spPr/>
    </dgm:pt>
    <dgm:pt modelId="{551BED64-7C11-C546-8E8F-72DDCDC10796}" type="pres">
      <dgm:prSet presAssocID="{58544EDD-9A5C-4510-ABA2-B1201B87B480}" presName="vert1" presStyleCnt="0"/>
      <dgm:spPr/>
    </dgm:pt>
    <dgm:pt modelId="{89E06EAD-D9FD-9948-BC1D-7AFC32206CE1}" type="pres">
      <dgm:prSet presAssocID="{87CDEFF9-921D-43CF-9471-BED3F19CB2AE}" presName="thickLine" presStyleLbl="alignNode1" presStyleIdx="5" presStyleCnt="10"/>
      <dgm:spPr/>
    </dgm:pt>
    <dgm:pt modelId="{9AE67B61-4C4E-4A48-A0D4-8E385A6352A9}" type="pres">
      <dgm:prSet presAssocID="{87CDEFF9-921D-43CF-9471-BED3F19CB2AE}" presName="horz1" presStyleCnt="0"/>
      <dgm:spPr/>
    </dgm:pt>
    <dgm:pt modelId="{E0E252ED-B6F1-9847-8C0B-E80AB77436A5}" type="pres">
      <dgm:prSet presAssocID="{87CDEFF9-921D-43CF-9471-BED3F19CB2AE}" presName="tx1" presStyleLbl="revTx" presStyleIdx="5" presStyleCnt="10"/>
      <dgm:spPr/>
    </dgm:pt>
    <dgm:pt modelId="{2EAD8BF4-433C-994B-B6BF-8871DEE063F6}" type="pres">
      <dgm:prSet presAssocID="{87CDEFF9-921D-43CF-9471-BED3F19CB2AE}" presName="vert1" presStyleCnt="0"/>
      <dgm:spPr/>
    </dgm:pt>
    <dgm:pt modelId="{C18EE4CA-3C8E-0846-99C6-D68E7BAEA95E}" type="pres">
      <dgm:prSet presAssocID="{48479DA4-5227-47BB-82A2-7D06E4F339EE}" presName="thickLine" presStyleLbl="alignNode1" presStyleIdx="6" presStyleCnt="10"/>
      <dgm:spPr/>
    </dgm:pt>
    <dgm:pt modelId="{4A7ED442-727D-3C4E-8088-1FE2E0DB9BA3}" type="pres">
      <dgm:prSet presAssocID="{48479DA4-5227-47BB-82A2-7D06E4F339EE}" presName="horz1" presStyleCnt="0"/>
      <dgm:spPr/>
    </dgm:pt>
    <dgm:pt modelId="{176F8DAE-A0CC-3F48-AADC-1B57B064FECB}" type="pres">
      <dgm:prSet presAssocID="{48479DA4-5227-47BB-82A2-7D06E4F339EE}" presName="tx1" presStyleLbl="revTx" presStyleIdx="6" presStyleCnt="10"/>
      <dgm:spPr/>
    </dgm:pt>
    <dgm:pt modelId="{6C4947E2-4497-1840-A845-4B47E152A1CB}" type="pres">
      <dgm:prSet presAssocID="{48479DA4-5227-47BB-82A2-7D06E4F339EE}" presName="vert1" presStyleCnt="0"/>
      <dgm:spPr/>
    </dgm:pt>
    <dgm:pt modelId="{7D748C42-1EF5-7942-AD30-4D697DA443B5}" type="pres">
      <dgm:prSet presAssocID="{3B38E97F-B4E6-410C-A70A-41E7A48CFB3D}" presName="thickLine" presStyleLbl="alignNode1" presStyleIdx="7" presStyleCnt="10"/>
      <dgm:spPr/>
    </dgm:pt>
    <dgm:pt modelId="{4A8A0180-3B20-584F-A2AE-2B3ED1C85A6B}" type="pres">
      <dgm:prSet presAssocID="{3B38E97F-B4E6-410C-A70A-41E7A48CFB3D}" presName="horz1" presStyleCnt="0"/>
      <dgm:spPr/>
    </dgm:pt>
    <dgm:pt modelId="{31BEACEC-6EE5-254B-B185-838B87574EE5}" type="pres">
      <dgm:prSet presAssocID="{3B38E97F-B4E6-410C-A70A-41E7A48CFB3D}" presName="tx1" presStyleLbl="revTx" presStyleIdx="7" presStyleCnt="10"/>
      <dgm:spPr/>
    </dgm:pt>
    <dgm:pt modelId="{9600D2FA-20E8-1748-A938-63E528A15FCD}" type="pres">
      <dgm:prSet presAssocID="{3B38E97F-B4E6-410C-A70A-41E7A48CFB3D}" presName="vert1" presStyleCnt="0"/>
      <dgm:spPr/>
    </dgm:pt>
    <dgm:pt modelId="{1FC42A1C-6E75-EC47-BD08-DBA35F7A7D73}" type="pres">
      <dgm:prSet presAssocID="{5FA73FCD-28BC-4FCB-B099-D0D20B9AE623}" presName="thickLine" presStyleLbl="alignNode1" presStyleIdx="8" presStyleCnt="10"/>
      <dgm:spPr/>
    </dgm:pt>
    <dgm:pt modelId="{73CAF171-2598-4548-BAC4-20A27F779897}" type="pres">
      <dgm:prSet presAssocID="{5FA73FCD-28BC-4FCB-B099-D0D20B9AE623}" presName="horz1" presStyleCnt="0"/>
      <dgm:spPr/>
    </dgm:pt>
    <dgm:pt modelId="{AD578A41-DDBB-8644-BEF8-C10F348C09EA}" type="pres">
      <dgm:prSet presAssocID="{5FA73FCD-28BC-4FCB-B099-D0D20B9AE623}" presName="tx1" presStyleLbl="revTx" presStyleIdx="8" presStyleCnt="10"/>
      <dgm:spPr/>
    </dgm:pt>
    <dgm:pt modelId="{68D1E48D-E638-E840-90DA-C591AEC3C0BC}" type="pres">
      <dgm:prSet presAssocID="{5FA73FCD-28BC-4FCB-B099-D0D20B9AE623}" presName="vert1" presStyleCnt="0"/>
      <dgm:spPr/>
    </dgm:pt>
    <dgm:pt modelId="{6CAB80FB-21AC-EE43-9A93-386065A5AD68}" type="pres">
      <dgm:prSet presAssocID="{7770AE81-199C-46EF-9C8B-9B15A510419C}" presName="thickLine" presStyleLbl="alignNode1" presStyleIdx="9" presStyleCnt="10"/>
      <dgm:spPr/>
    </dgm:pt>
    <dgm:pt modelId="{6E8AD662-FACF-484A-BC81-478CA1B40964}" type="pres">
      <dgm:prSet presAssocID="{7770AE81-199C-46EF-9C8B-9B15A510419C}" presName="horz1" presStyleCnt="0"/>
      <dgm:spPr/>
    </dgm:pt>
    <dgm:pt modelId="{5DA19A69-6FAD-C84B-BC7A-E2412A337008}" type="pres">
      <dgm:prSet presAssocID="{7770AE81-199C-46EF-9C8B-9B15A510419C}" presName="tx1" presStyleLbl="revTx" presStyleIdx="9" presStyleCnt="10"/>
      <dgm:spPr/>
    </dgm:pt>
    <dgm:pt modelId="{716F64BA-78A8-0246-AAAD-B7F152D778A7}" type="pres">
      <dgm:prSet presAssocID="{7770AE81-199C-46EF-9C8B-9B15A510419C}" presName="vert1" presStyleCnt="0"/>
      <dgm:spPr/>
    </dgm:pt>
  </dgm:ptLst>
  <dgm:cxnLst>
    <dgm:cxn modelId="{6F592708-9961-43B3-ACC6-471D335A4D4D}" srcId="{B6A02CC9-E14D-4EA8-9C42-78C77F502845}" destId="{C32CF9B3-7C0E-4940-87EC-AAC1FF9B2B2B}" srcOrd="0" destOrd="0" parTransId="{FB32A530-9DBF-4C33-BBB1-387B41D68F03}" sibTransId="{41CBB7E7-1FEF-4DC8-AB16-41BA5A81CF08}"/>
    <dgm:cxn modelId="{95739D0C-A8B3-4042-945D-F38C731D5AD1}" type="presOf" srcId="{87CDEFF9-921D-43CF-9471-BED3F19CB2AE}" destId="{E0E252ED-B6F1-9847-8C0B-E80AB77436A5}" srcOrd="0" destOrd="0" presId="urn:microsoft.com/office/officeart/2008/layout/LinedList"/>
    <dgm:cxn modelId="{9B76CC17-E0E8-2D46-9D5B-1A74DB296C99}" type="presOf" srcId="{C32CF9B3-7C0E-4940-87EC-AAC1FF9B2B2B}" destId="{523AF278-4EDB-6C4D-A067-B8182D7AC539}" srcOrd="0" destOrd="0" presId="urn:microsoft.com/office/officeart/2008/layout/LinedList"/>
    <dgm:cxn modelId="{37275521-A74A-4A6F-AB54-913E85DF2769}" srcId="{B6A02CC9-E14D-4EA8-9C42-78C77F502845}" destId="{7770AE81-199C-46EF-9C8B-9B15A510419C}" srcOrd="9" destOrd="0" parTransId="{1067D1C3-7216-4868-A959-B198E1E61DFD}" sibTransId="{6B005CF1-D563-49CC-AC0A-BAE98476C637}"/>
    <dgm:cxn modelId="{50FC432A-643A-6541-B655-C946691174DD}" type="presOf" srcId="{B6A02CC9-E14D-4EA8-9C42-78C77F502845}" destId="{9E9E0BAB-7462-EC4C-B5AF-60B3C04685C1}" srcOrd="0" destOrd="0" presId="urn:microsoft.com/office/officeart/2008/layout/LinedList"/>
    <dgm:cxn modelId="{AAAD7E2A-4B0C-46CE-9CB8-06CAF096A8A3}" srcId="{B6A02CC9-E14D-4EA8-9C42-78C77F502845}" destId="{2D2FDAA8-BA76-4C5A-AF3E-7D89AB4DB927}" srcOrd="2" destOrd="0" parTransId="{D8FC98B1-1510-4B4E-BA46-C41EE2BF98A5}" sibTransId="{C3FFF23E-B346-44F6-983F-C4EC0320321E}"/>
    <dgm:cxn modelId="{7C0CDE43-B180-4E80-8A98-E443B7C4DABC}" srcId="{B6A02CC9-E14D-4EA8-9C42-78C77F502845}" destId="{3B38E97F-B4E6-410C-A70A-41E7A48CFB3D}" srcOrd="7" destOrd="0" parTransId="{1036A6E0-846E-4A18-AA1B-60FF73571B7A}" sibTransId="{27E5948F-8C59-4080-9E8F-FBF083FD6F04}"/>
    <dgm:cxn modelId="{6D290151-DE03-564D-A32B-DD89DC1E8080}" type="presOf" srcId="{021C9090-95D5-49FF-B861-70B5A62E3261}" destId="{62DE4197-5BF5-4444-BEF5-0B0F1431A69A}" srcOrd="0" destOrd="0" presId="urn:microsoft.com/office/officeart/2008/layout/LinedList"/>
    <dgm:cxn modelId="{EDDE6C54-B3B4-F043-89D1-410254BDB0AF}" type="presOf" srcId="{48479DA4-5227-47BB-82A2-7D06E4F339EE}" destId="{176F8DAE-A0CC-3F48-AADC-1B57B064FECB}" srcOrd="0" destOrd="0" presId="urn:microsoft.com/office/officeart/2008/layout/LinedList"/>
    <dgm:cxn modelId="{162F4B56-8F7F-492D-9C17-A2A99630FE30}" srcId="{B6A02CC9-E14D-4EA8-9C42-78C77F502845}" destId="{48479DA4-5227-47BB-82A2-7D06E4F339EE}" srcOrd="6" destOrd="0" parTransId="{1D95EBC7-CED8-4F37-AB7F-14E461849B47}" sibTransId="{0E53D417-A9BB-4BFC-87ED-9E31F7B4327D}"/>
    <dgm:cxn modelId="{1525AA56-9A29-8B4C-9227-9351D1278178}" type="presOf" srcId="{2D2FDAA8-BA76-4C5A-AF3E-7D89AB4DB927}" destId="{D3135E7C-1EE1-8F44-93EC-281E295F2CCB}" srcOrd="0" destOrd="0" presId="urn:microsoft.com/office/officeart/2008/layout/LinedList"/>
    <dgm:cxn modelId="{EAF19763-F78B-444C-9766-36885F00B3B3}" srcId="{B6A02CC9-E14D-4EA8-9C42-78C77F502845}" destId="{5FA73FCD-28BC-4FCB-B099-D0D20B9AE623}" srcOrd="8" destOrd="0" parTransId="{0C747E19-C76C-4B59-943D-105857B9F682}" sibTransId="{479BF41B-E4B7-48DB-9930-26432C545093}"/>
    <dgm:cxn modelId="{75B1D075-29C6-CF48-8487-47B6BF90D5C7}" type="presOf" srcId="{5FA73FCD-28BC-4FCB-B099-D0D20B9AE623}" destId="{AD578A41-DDBB-8644-BEF8-C10F348C09EA}" srcOrd="0" destOrd="0" presId="urn:microsoft.com/office/officeart/2008/layout/LinedList"/>
    <dgm:cxn modelId="{9CB5F77A-79E3-4F5E-954C-25FC7D08E879}" srcId="{B6A02CC9-E14D-4EA8-9C42-78C77F502845}" destId="{021C9090-95D5-49FF-B861-70B5A62E3261}" srcOrd="3" destOrd="0" parTransId="{620AB51C-7902-4AB0-8120-7884A0FDF2B2}" sibTransId="{AA59F233-DC6D-4E19-80AD-2917194F18A1}"/>
    <dgm:cxn modelId="{343100B2-E5EF-FB47-A814-12EBEDC6672C}" type="presOf" srcId="{7770AE81-199C-46EF-9C8B-9B15A510419C}" destId="{5DA19A69-6FAD-C84B-BC7A-E2412A337008}" srcOrd="0" destOrd="0" presId="urn:microsoft.com/office/officeart/2008/layout/LinedList"/>
    <dgm:cxn modelId="{9F06C3BD-D662-4F47-8D78-168BDEB2A9AE}" type="presOf" srcId="{3B38E97F-B4E6-410C-A70A-41E7A48CFB3D}" destId="{31BEACEC-6EE5-254B-B185-838B87574EE5}" srcOrd="0" destOrd="0" presId="urn:microsoft.com/office/officeart/2008/layout/LinedList"/>
    <dgm:cxn modelId="{D72264D2-9B91-4469-82A5-5211534E3351}" srcId="{B6A02CC9-E14D-4EA8-9C42-78C77F502845}" destId="{87CDEFF9-921D-43CF-9471-BED3F19CB2AE}" srcOrd="5" destOrd="0" parTransId="{1FD83ABD-475B-4F8E-9D33-CD9B604E0782}" sibTransId="{F93DA2E4-C608-4B0B-933A-0565C500C642}"/>
    <dgm:cxn modelId="{7B5B06D3-9410-40F2-B3BD-930AF011CCB8}" srcId="{B6A02CC9-E14D-4EA8-9C42-78C77F502845}" destId="{58544EDD-9A5C-4510-ABA2-B1201B87B480}" srcOrd="4" destOrd="0" parTransId="{00E13265-D88D-4C8A-AB29-53012CAD9AAB}" sibTransId="{19AA4745-C81F-443B-B15F-CFC90AE16DBD}"/>
    <dgm:cxn modelId="{5CEF48DE-8069-44B6-9E28-088DD859DBF4}" srcId="{B6A02CC9-E14D-4EA8-9C42-78C77F502845}" destId="{0D910E15-6110-4328-81E4-FE9B63DB47AF}" srcOrd="1" destOrd="0" parTransId="{C8AF603C-A6A9-4A5C-BAEF-9766A59C1AFF}" sibTransId="{72A36374-FA10-43D5-99A2-79F96ABB6D47}"/>
    <dgm:cxn modelId="{E371BDE1-17ED-854C-AB03-A9C762306EEA}" type="presOf" srcId="{0D910E15-6110-4328-81E4-FE9B63DB47AF}" destId="{19AF6921-E4A5-8348-9515-C2D68C47A223}" srcOrd="0" destOrd="0" presId="urn:microsoft.com/office/officeart/2008/layout/LinedList"/>
    <dgm:cxn modelId="{7FDEE0F6-636A-D349-B3EA-34752AB8F33D}" type="presOf" srcId="{58544EDD-9A5C-4510-ABA2-B1201B87B480}" destId="{1392C8DE-3B79-1A49-84C4-E55B6B152CB0}" srcOrd="0" destOrd="0" presId="urn:microsoft.com/office/officeart/2008/layout/LinedList"/>
    <dgm:cxn modelId="{F37669BA-B6ED-E943-895F-C86137657882}" type="presParOf" srcId="{9E9E0BAB-7462-EC4C-B5AF-60B3C04685C1}" destId="{68EEAEE5-1B08-D246-AB7B-F03991E35E88}" srcOrd="0" destOrd="0" presId="urn:microsoft.com/office/officeart/2008/layout/LinedList"/>
    <dgm:cxn modelId="{851EB7B8-9C5D-8D49-8BBF-482D69823751}" type="presParOf" srcId="{9E9E0BAB-7462-EC4C-B5AF-60B3C04685C1}" destId="{70FDB1C2-F803-3646-AE3B-24773A000226}" srcOrd="1" destOrd="0" presId="urn:microsoft.com/office/officeart/2008/layout/LinedList"/>
    <dgm:cxn modelId="{B07C820F-4E19-5E46-B507-0D458E6C5C0D}" type="presParOf" srcId="{70FDB1C2-F803-3646-AE3B-24773A000226}" destId="{523AF278-4EDB-6C4D-A067-B8182D7AC539}" srcOrd="0" destOrd="0" presId="urn:microsoft.com/office/officeart/2008/layout/LinedList"/>
    <dgm:cxn modelId="{8015A4E5-52B5-C04D-822E-2FBEF3B9096F}" type="presParOf" srcId="{70FDB1C2-F803-3646-AE3B-24773A000226}" destId="{DF487C86-7731-004A-B091-3A05B30A6A84}" srcOrd="1" destOrd="0" presId="urn:microsoft.com/office/officeart/2008/layout/LinedList"/>
    <dgm:cxn modelId="{DAA353A1-BEAD-484F-B72A-8B0FFDDE60F3}" type="presParOf" srcId="{9E9E0BAB-7462-EC4C-B5AF-60B3C04685C1}" destId="{7B2405B5-15AB-D844-BCCB-C168745F24F7}" srcOrd="2" destOrd="0" presId="urn:microsoft.com/office/officeart/2008/layout/LinedList"/>
    <dgm:cxn modelId="{91951F3B-66BA-9441-B97C-60F0191E2A3B}" type="presParOf" srcId="{9E9E0BAB-7462-EC4C-B5AF-60B3C04685C1}" destId="{F28974B7-91E8-BE44-98B8-FFAC8852F75A}" srcOrd="3" destOrd="0" presId="urn:microsoft.com/office/officeart/2008/layout/LinedList"/>
    <dgm:cxn modelId="{4E5CE6AD-BC01-3947-9DBD-5DE558233DB9}" type="presParOf" srcId="{F28974B7-91E8-BE44-98B8-FFAC8852F75A}" destId="{19AF6921-E4A5-8348-9515-C2D68C47A223}" srcOrd="0" destOrd="0" presId="urn:microsoft.com/office/officeart/2008/layout/LinedList"/>
    <dgm:cxn modelId="{1164D9C7-503E-B043-81BF-A98F31EA65D6}" type="presParOf" srcId="{F28974B7-91E8-BE44-98B8-FFAC8852F75A}" destId="{F3D223B5-2163-5D4F-AD36-69F8A1A03F8D}" srcOrd="1" destOrd="0" presId="urn:microsoft.com/office/officeart/2008/layout/LinedList"/>
    <dgm:cxn modelId="{118D0015-4DBF-7049-8B67-F4A1A4A631BB}" type="presParOf" srcId="{9E9E0BAB-7462-EC4C-B5AF-60B3C04685C1}" destId="{974CFB43-4C94-2E47-B793-E2FA71AE7AD6}" srcOrd="4" destOrd="0" presId="urn:microsoft.com/office/officeart/2008/layout/LinedList"/>
    <dgm:cxn modelId="{3A8FEBA7-E5B0-7249-91E8-348BAE6BE7BA}" type="presParOf" srcId="{9E9E0BAB-7462-EC4C-B5AF-60B3C04685C1}" destId="{79C50BE6-82AF-6D45-92B5-31FC005F7FDE}" srcOrd="5" destOrd="0" presId="urn:microsoft.com/office/officeart/2008/layout/LinedList"/>
    <dgm:cxn modelId="{18C59F62-EF45-A54D-BD07-A4E4E1E9A8A1}" type="presParOf" srcId="{79C50BE6-82AF-6D45-92B5-31FC005F7FDE}" destId="{D3135E7C-1EE1-8F44-93EC-281E295F2CCB}" srcOrd="0" destOrd="0" presId="urn:microsoft.com/office/officeart/2008/layout/LinedList"/>
    <dgm:cxn modelId="{D9FD2B00-93A0-E542-B5D5-B6460A93D4FC}" type="presParOf" srcId="{79C50BE6-82AF-6D45-92B5-31FC005F7FDE}" destId="{1B045A2A-E95A-3A46-AD94-02CBF29DDE4B}" srcOrd="1" destOrd="0" presId="urn:microsoft.com/office/officeart/2008/layout/LinedList"/>
    <dgm:cxn modelId="{332D85AF-954D-CA4A-A13A-FA8A002FA3F8}" type="presParOf" srcId="{9E9E0BAB-7462-EC4C-B5AF-60B3C04685C1}" destId="{E4328CB7-0CCD-BB40-8016-C88524FD60C4}" srcOrd="6" destOrd="0" presId="urn:microsoft.com/office/officeart/2008/layout/LinedList"/>
    <dgm:cxn modelId="{3CFE7A4E-67D2-824B-8616-0C7EA86B2130}" type="presParOf" srcId="{9E9E0BAB-7462-EC4C-B5AF-60B3C04685C1}" destId="{681ED381-DB4F-DC4E-8CC8-AA485121E666}" srcOrd="7" destOrd="0" presId="urn:microsoft.com/office/officeart/2008/layout/LinedList"/>
    <dgm:cxn modelId="{C06D89D0-9981-E64F-AA77-329316E3E051}" type="presParOf" srcId="{681ED381-DB4F-DC4E-8CC8-AA485121E666}" destId="{62DE4197-5BF5-4444-BEF5-0B0F1431A69A}" srcOrd="0" destOrd="0" presId="urn:microsoft.com/office/officeart/2008/layout/LinedList"/>
    <dgm:cxn modelId="{D5455747-A614-354C-8C27-D03C9DB87737}" type="presParOf" srcId="{681ED381-DB4F-DC4E-8CC8-AA485121E666}" destId="{892994BE-AF7B-C24D-ACDE-359EEA03ED06}" srcOrd="1" destOrd="0" presId="urn:microsoft.com/office/officeart/2008/layout/LinedList"/>
    <dgm:cxn modelId="{0C8C9575-6961-7B49-AF59-6A70920480E4}" type="presParOf" srcId="{9E9E0BAB-7462-EC4C-B5AF-60B3C04685C1}" destId="{423F2EBB-8D49-5C4E-BC85-EA4EB31200EE}" srcOrd="8" destOrd="0" presId="urn:microsoft.com/office/officeart/2008/layout/LinedList"/>
    <dgm:cxn modelId="{03A5602D-19A3-D34E-809B-DF2701F2267D}" type="presParOf" srcId="{9E9E0BAB-7462-EC4C-B5AF-60B3C04685C1}" destId="{FD6E23B1-9432-AD45-BB90-6D1A688CC1E8}" srcOrd="9" destOrd="0" presId="urn:microsoft.com/office/officeart/2008/layout/LinedList"/>
    <dgm:cxn modelId="{6C5159A3-96E2-864E-9660-9A1FD014C985}" type="presParOf" srcId="{FD6E23B1-9432-AD45-BB90-6D1A688CC1E8}" destId="{1392C8DE-3B79-1A49-84C4-E55B6B152CB0}" srcOrd="0" destOrd="0" presId="urn:microsoft.com/office/officeart/2008/layout/LinedList"/>
    <dgm:cxn modelId="{FA8C093A-4396-D942-B7AC-5E38431ECE76}" type="presParOf" srcId="{FD6E23B1-9432-AD45-BB90-6D1A688CC1E8}" destId="{551BED64-7C11-C546-8E8F-72DDCDC10796}" srcOrd="1" destOrd="0" presId="urn:microsoft.com/office/officeart/2008/layout/LinedList"/>
    <dgm:cxn modelId="{4CC48AE9-8C53-C444-AB50-E9774955D1C6}" type="presParOf" srcId="{9E9E0BAB-7462-EC4C-B5AF-60B3C04685C1}" destId="{89E06EAD-D9FD-9948-BC1D-7AFC32206CE1}" srcOrd="10" destOrd="0" presId="urn:microsoft.com/office/officeart/2008/layout/LinedList"/>
    <dgm:cxn modelId="{816AC479-18C4-A440-B9E4-BCC3E814321F}" type="presParOf" srcId="{9E9E0BAB-7462-EC4C-B5AF-60B3C04685C1}" destId="{9AE67B61-4C4E-4A48-A0D4-8E385A6352A9}" srcOrd="11" destOrd="0" presId="urn:microsoft.com/office/officeart/2008/layout/LinedList"/>
    <dgm:cxn modelId="{5E3C6897-0464-C949-B53D-108322F97C92}" type="presParOf" srcId="{9AE67B61-4C4E-4A48-A0D4-8E385A6352A9}" destId="{E0E252ED-B6F1-9847-8C0B-E80AB77436A5}" srcOrd="0" destOrd="0" presId="urn:microsoft.com/office/officeart/2008/layout/LinedList"/>
    <dgm:cxn modelId="{A467AA1A-1CD5-EE43-8B43-54CE86C3583F}" type="presParOf" srcId="{9AE67B61-4C4E-4A48-A0D4-8E385A6352A9}" destId="{2EAD8BF4-433C-994B-B6BF-8871DEE063F6}" srcOrd="1" destOrd="0" presId="urn:microsoft.com/office/officeart/2008/layout/LinedList"/>
    <dgm:cxn modelId="{A7F4D224-0E0D-4641-9CAA-58488CD7EAFA}" type="presParOf" srcId="{9E9E0BAB-7462-EC4C-B5AF-60B3C04685C1}" destId="{C18EE4CA-3C8E-0846-99C6-D68E7BAEA95E}" srcOrd="12" destOrd="0" presId="urn:microsoft.com/office/officeart/2008/layout/LinedList"/>
    <dgm:cxn modelId="{F6AF8579-B4A1-054D-BE12-6DA6E97C719C}" type="presParOf" srcId="{9E9E0BAB-7462-EC4C-B5AF-60B3C04685C1}" destId="{4A7ED442-727D-3C4E-8088-1FE2E0DB9BA3}" srcOrd="13" destOrd="0" presId="urn:microsoft.com/office/officeart/2008/layout/LinedList"/>
    <dgm:cxn modelId="{F5A34FDC-6B67-7745-8200-68A1565ED9FD}" type="presParOf" srcId="{4A7ED442-727D-3C4E-8088-1FE2E0DB9BA3}" destId="{176F8DAE-A0CC-3F48-AADC-1B57B064FECB}" srcOrd="0" destOrd="0" presId="urn:microsoft.com/office/officeart/2008/layout/LinedList"/>
    <dgm:cxn modelId="{BA97C353-86BB-DC49-99BC-57BCA6C0445A}" type="presParOf" srcId="{4A7ED442-727D-3C4E-8088-1FE2E0DB9BA3}" destId="{6C4947E2-4497-1840-A845-4B47E152A1CB}" srcOrd="1" destOrd="0" presId="urn:microsoft.com/office/officeart/2008/layout/LinedList"/>
    <dgm:cxn modelId="{C5501FF2-A35F-6E42-83AE-7C1D3E909A8D}" type="presParOf" srcId="{9E9E0BAB-7462-EC4C-B5AF-60B3C04685C1}" destId="{7D748C42-1EF5-7942-AD30-4D697DA443B5}" srcOrd="14" destOrd="0" presId="urn:microsoft.com/office/officeart/2008/layout/LinedList"/>
    <dgm:cxn modelId="{01B50E68-7F2A-1C44-AF90-60E161D8539B}" type="presParOf" srcId="{9E9E0BAB-7462-EC4C-B5AF-60B3C04685C1}" destId="{4A8A0180-3B20-584F-A2AE-2B3ED1C85A6B}" srcOrd="15" destOrd="0" presId="urn:microsoft.com/office/officeart/2008/layout/LinedList"/>
    <dgm:cxn modelId="{75EAAE21-859B-5A48-8F66-69F17321EAF0}" type="presParOf" srcId="{4A8A0180-3B20-584F-A2AE-2B3ED1C85A6B}" destId="{31BEACEC-6EE5-254B-B185-838B87574EE5}" srcOrd="0" destOrd="0" presId="urn:microsoft.com/office/officeart/2008/layout/LinedList"/>
    <dgm:cxn modelId="{A9A52806-5A1F-7449-96D2-80A225809715}" type="presParOf" srcId="{4A8A0180-3B20-584F-A2AE-2B3ED1C85A6B}" destId="{9600D2FA-20E8-1748-A938-63E528A15FCD}" srcOrd="1" destOrd="0" presId="urn:microsoft.com/office/officeart/2008/layout/LinedList"/>
    <dgm:cxn modelId="{37FD7D10-ACDD-194C-AC61-59EAA6969DA1}" type="presParOf" srcId="{9E9E0BAB-7462-EC4C-B5AF-60B3C04685C1}" destId="{1FC42A1C-6E75-EC47-BD08-DBA35F7A7D73}" srcOrd="16" destOrd="0" presId="urn:microsoft.com/office/officeart/2008/layout/LinedList"/>
    <dgm:cxn modelId="{697C3467-C2C0-274E-838B-6B14A694EC1D}" type="presParOf" srcId="{9E9E0BAB-7462-EC4C-B5AF-60B3C04685C1}" destId="{73CAF171-2598-4548-BAC4-20A27F779897}" srcOrd="17" destOrd="0" presId="urn:microsoft.com/office/officeart/2008/layout/LinedList"/>
    <dgm:cxn modelId="{6D8603D3-719D-304D-8F4D-0913AF4CD291}" type="presParOf" srcId="{73CAF171-2598-4548-BAC4-20A27F779897}" destId="{AD578A41-DDBB-8644-BEF8-C10F348C09EA}" srcOrd="0" destOrd="0" presId="urn:microsoft.com/office/officeart/2008/layout/LinedList"/>
    <dgm:cxn modelId="{3C8F7C1C-223B-A24A-94FA-A2C3D84BDD3D}" type="presParOf" srcId="{73CAF171-2598-4548-BAC4-20A27F779897}" destId="{68D1E48D-E638-E840-90DA-C591AEC3C0BC}" srcOrd="1" destOrd="0" presId="urn:microsoft.com/office/officeart/2008/layout/LinedList"/>
    <dgm:cxn modelId="{F57B4F5A-4DD5-0C46-BB91-65F774C045A2}" type="presParOf" srcId="{9E9E0BAB-7462-EC4C-B5AF-60B3C04685C1}" destId="{6CAB80FB-21AC-EE43-9A93-386065A5AD68}" srcOrd="18" destOrd="0" presId="urn:microsoft.com/office/officeart/2008/layout/LinedList"/>
    <dgm:cxn modelId="{92F3DB78-FA78-4948-A60A-BB26DC78F4AF}" type="presParOf" srcId="{9E9E0BAB-7462-EC4C-B5AF-60B3C04685C1}" destId="{6E8AD662-FACF-484A-BC81-478CA1B40964}" srcOrd="19" destOrd="0" presId="urn:microsoft.com/office/officeart/2008/layout/LinedList"/>
    <dgm:cxn modelId="{F35D475B-C1C1-BC4B-B8DD-D20A64796032}" type="presParOf" srcId="{6E8AD662-FACF-484A-BC81-478CA1B40964}" destId="{5DA19A69-6FAD-C84B-BC7A-E2412A337008}" srcOrd="0" destOrd="0" presId="urn:microsoft.com/office/officeart/2008/layout/LinedList"/>
    <dgm:cxn modelId="{5C78703D-FD97-E845-B168-F764A036DE03}" type="presParOf" srcId="{6E8AD662-FACF-484A-BC81-478CA1B40964}" destId="{716F64BA-78A8-0246-AAAD-B7F152D778A7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DC3C5A6-BDC5-4077-91E6-560AF72B81C4}" type="doc">
      <dgm:prSet loTypeId="urn:microsoft.com/office/officeart/2008/layout/LinedList" loCatId="list" qsTypeId="urn:microsoft.com/office/officeart/2005/8/quickstyle/simple1" qsCatId="simple" csTypeId="urn:microsoft.com/office/officeart/2005/8/colors/colorful1" csCatId="colorful"/>
      <dgm:spPr/>
      <dgm:t>
        <a:bodyPr/>
        <a:lstStyle/>
        <a:p>
          <a:endParaRPr lang="en-US"/>
        </a:p>
      </dgm:t>
    </dgm:pt>
    <dgm:pt modelId="{1FCB5DEC-EE58-4811-8487-07E93DDB07B9}">
      <dgm:prSet/>
      <dgm:spPr/>
      <dgm:t>
        <a:bodyPr/>
        <a:lstStyle/>
        <a:p>
          <a:r>
            <a:rPr lang="en-US"/>
            <a:t>Proveer madurez espiritual (2 Timoteo 3:17; Colosenses 1:28).</a:t>
          </a:r>
        </a:p>
      </dgm:t>
    </dgm:pt>
    <dgm:pt modelId="{DE9BF031-7D16-4A86-9B5B-8C6852E4C387}" type="parTrans" cxnId="{D18773F4-495A-4DBB-B622-20DC98FAF8DA}">
      <dgm:prSet/>
      <dgm:spPr/>
      <dgm:t>
        <a:bodyPr/>
        <a:lstStyle/>
        <a:p>
          <a:endParaRPr lang="en-US"/>
        </a:p>
      </dgm:t>
    </dgm:pt>
    <dgm:pt modelId="{2AF554BA-F255-4767-B825-07B88966BF5D}" type="sibTrans" cxnId="{D18773F4-495A-4DBB-B622-20DC98FAF8DA}">
      <dgm:prSet/>
      <dgm:spPr/>
      <dgm:t>
        <a:bodyPr/>
        <a:lstStyle/>
        <a:p>
          <a:endParaRPr lang="en-US"/>
        </a:p>
      </dgm:t>
    </dgm:pt>
    <dgm:pt modelId="{7947101B-0D77-48AB-8C4D-73313A61CFDC}">
      <dgm:prSet/>
      <dgm:spPr/>
      <dgm:t>
        <a:bodyPr/>
        <a:lstStyle/>
        <a:p>
          <a:r>
            <a:rPr lang="en-US"/>
            <a:t>Proveer equipamiento para la vida Cristiana (2 Timoteo 3:17). </a:t>
          </a:r>
        </a:p>
      </dgm:t>
    </dgm:pt>
    <dgm:pt modelId="{1DE48A4B-DAFD-4FA4-BD01-17C81EF0D9BC}" type="parTrans" cxnId="{E5154509-635B-4270-B7DC-FFC9D014754C}">
      <dgm:prSet/>
      <dgm:spPr/>
      <dgm:t>
        <a:bodyPr/>
        <a:lstStyle/>
        <a:p>
          <a:endParaRPr lang="en-US"/>
        </a:p>
      </dgm:t>
    </dgm:pt>
    <dgm:pt modelId="{B4F04031-866D-4ABF-AFF3-D9588103457A}" type="sibTrans" cxnId="{E5154509-635B-4270-B7DC-FFC9D014754C}">
      <dgm:prSet/>
      <dgm:spPr/>
      <dgm:t>
        <a:bodyPr/>
        <a:lstStyle/>
        <a:p>
          <a:endParaRPr lang="en-US"/>
        </a:p>
      </dgm:t>
    </dgm:pt>
    <dgm:pt modelId="{525939A3-FE10-4681-ADC3-0CF9352152C1}">
      <dgm:prSet/>
      <dgm:spPr/>
      <dgm:t>
        <a:bodyPr/>
        <a:lstStyle/>
        <a:p>
          <a:r>
            <a:rPr lang="en-US"/>
            <a:t>Proveer edificación/Fortaleza a nuestra vida (Hechos 20:32).</a:t>
          </a:r>
        </a:p>
      </dgm:t>
    </dgm:pt>
    <dgm:pt modelId="{A8C16F03-6F83-4DED-BE2C-4EDF494203E5}" type="parTrans" cxnId="{686091FD-EFCD-4718-B9B8-235D818F6180}">
      <dgm:prSet/>
      <dgm:spPr/>
      <dgm:t>
        <a:bodyPr/>
        <a:lstStyle/>
        <a:p>
          <a:endParaRPr lang="en-US"/>
        </a:p>
      </dgm:t>
    </dgm:pt>
    <dgm:pt modelId="{A9CBFBA2-6A43-4FAF-8891-0A8867E7E026}" type="sibTrans" cxnId="{686091FD-EFCD-4718-B9B8-235D818F6180}">
      <dgm:prSet/>
      <dgm:spPr/>
      <dgm:t>
        <a:bodyPr/>
        <a:lstStyle/>
        <a:p>
          <a:endParaRPr lang="en-US"/>
        </a:p>
      </dgm:t>
    </dgm:pt>
    <dgm:pt modelId="{1EEC02D8-D659-4F6B-83DD-5686B23C3B4B}">
      <dgm:prSet/>
      <dgm:spPr/>
      <dgm:t>
        <a:bodyPr/>
        <a:lstStyle/>
        <a:p>
          <a:r>
            <a:rPr lang="en-US"/>
            <a:t>Proveer protección contra el pecado (Hechos 2:40; Salmo 119:9, 11).</a:t>
          </a:r>
        </a:p>
      </dgm:t>
    </dgm:pt>
    <dgm:pt modelId="{D8ECE97C-6461-46B3-8103-18FC99802F0F}" type="parTrans" cxnId="{BDAFABF8-E19A-4E40-A7E1-41BC9955FBE5}">
      <dgm:prSet/>
      <dgm:spPr/>
      <dgm:t>
        <a:bodyPr/>
        <a:lstStyle/>
        <a:p>
          <a:endParaRPr lang="en-US"/>
        </a:p>
      </dgm:t>
    </dgm:pt>
    <dgm:pt modelId="{87ACEF0C-4615-48F4-B0BE-ED5D62E85D1F}" type="sibTrans" cxnId="{BDAFABF8-E19A-4E40-A7E1-41BC9955FBE5}">
      <dgm:prSet/>
      <dgm:spPr/>
      <dgm:t>
        <a:bodyPr/>
        <a:lstStyle/>
        <a:p>
          <a:endParaRPr lang="en-US"/>
        </a:p>
      </dgm:t>
    </dgm:pt>
    <dgm:pt modelId="{776B0E62-6EF1-411F-B555-D456D0A96E3A}">
      <dgm:prSet/>
      <dgm:spPr/>
      <dgm:t>
        <a:bodyPr/>
        <a:lstStyle/>
        <a:p>
          <a:r>
            <a:rPr lang="en-US"/>
            <a:t>Proveer conocimiento de lo que debemos hacer como cristianos (NT).</a:t>
          </a:r>
        </a:p>
      </dgm:t>
    </dgm:pt>
    <dgm:pt modelId="{179B9A27-8170-4563-B339-C9667751E558}" type="parTrans" cxnId="{0046B6AF-E7A6-4AB9-8B83-FC143EBF9FEE}">
      <dgm:prSet/>
      <dgm:spPr/>
      <dgm:t>
        <a:bodyPr/>
        <a:lstStyle/>
        <a:p>
          <a:endParaRPr lang="en-US"/>
        </a:p>
      </dgm:t>
    </dgm:pt>
    <dgm:pt modelId="{D8EE6CF3-6071-42FB-A37E-9B55ECAE63B6}" type="sibTrans" cxnId="{0046B6AF-E7A6-4AB9-8B83-FC143EBF9FEE}">
      <dgm:prSet/>
      <dgm:spPr/>
      <dgm:t>
        <a:bodyPr/>
        <a:lstStyle/>
        <a:p>
          <a:endParaRPr lang="en-US"/>
        </a:p>
      </dgm:t>
    </dgm:pt>
    <dgm:pt modelId="{03FDC29F-CAD6-D346-9F15-7B1771FA719F}" type="pres">
      <dgm:prSet presAssocID="{0DC3C5A6-BDC5-4077-91E6-560AF72B81C4}" presName="vert0" presStyleCnt="0">
        <dgm:presLayoutVars>
          <dgm:dir/>
          <dgm:animOne val="branch"/>
          <dgm:animLvl val="lvl"/>
        </dgm:presLayoutVars>
      </dgm:prSet>
      <dgm:spPr/>
    </dgm:pt>
    <dgm:pt modelId="{35AAD3F0-29C6-BD46-A898-BBF6BC2A209E}" type="pres">
      <dgm:prSet presAssocID="{1FCB5DEC-EE58-4811-8487-07E93DDB07B9}" presName="thickLine" presStyleLbl="alignNode1" presStyleIdx="0" presStyleCnt="5"/>
      <dgm:spPr/>
    </dgm:pt>
    <dgm:pt modelId="{241167A8-8707-F549-9EB1-D6983A89F7CC}" type="pres">
      <dgm:prSet presAssocID="{1FCB5DEC-EE58-4811-8487-07E93DDB07B9}" presName="horz1" presStyleCnt="0"/>
      <dgm:spPr/>
    </dgm:pt>
    <dgm:pt modelId="{47983D2C-5D01-8A43-AC32-06C6E0C525FD}" type="pres">
      <dgm:prSet presAssocID="{1FCB5DEC-EE58-4811-8487-07E93DDB07B9}" presName="tx1" presStyleLbl="revTx" presStyleIdx="0" presStyleCnt="5"/>
      <dgm:spPr/>
    </dgm:pt>
    <dgm:pt modelId="{C40003AB-12AB-C44D-87AD-BCF8777A59B5}" type="pres">
      <dgm:prSet presAssocID="{1FCB5DEC-EE58-4811-8487-07E93DDB07B9}" presName="vert1" presStyleCnt="0"/>
      <dgm:spPr/>
    </dgm:pt>
    <dgm:pt modelId="{C734910B-3F8F-6B49-9440-B232EB3B1F4B}" type="pres">
      <dgm:prSet presAssocID="{7947101B-0D77-48AB-8C4D-73313A61CFDC}" presName="thickLine" presStyleLbl="alignNode1" presStyleIdx="1" presStyleCnt="5"/>
      <dgm:spPr/>
    </dgm:pt>
    <dgm:pt modelId="{85064988-8797-B547-898C-EF91AB1FCD3F}" type="pres">
      <dgm:prSet presAssocID="{7947101B-0D77-48AB-8C4D-73313A61CFDC}" presName="horz1" presStyleCnt="0"/>
      <dgm:spPr/>
    </dgm:pt>
    <dgm:pt modelId="{0EBC1749-6384-5547-8EF5-265F303052E2}" type="pres">
      <dgm:prSet presAssocID="{7947101B-0D77-48AB-8C4D-73313A61CFDC}" presName="tx1" presStyleLbl="revTx" presStyleIdx="1" presStyleCnt="5"/>
      <dgm:spPr/>
    </dgm:pt>
    <dgm:pt modelId="{BA5ECF4D-3E8A-894A-98E7-41C42FC1BCEF}" type="pres">
      <dgm:prSet presAssocID="{7947101B-0D77-48AB-8C4D-73313A61CFDC}" presName="vert1" presStyleCnt="0"/>
      <dgm:spPr/>
    </dgm:pt>
    <dgm:pt modelId="{661FEB2F-0BB5-B84B-81CD-E696779E75A0}" type="pres">
      <dgm:prSet presAssocID="{525939A3-FE10-4681-ADC3-0CF9352152C1}" presName="thickLine" presStyleLbl="alignNode1" presStyleIdx="2" presStyleCnt="5"/>
      <dgm:spPr/>
    </dgm:pt>
    <dgm:pt modelId="{5EA42319-C881-B64F-ADD9-510C358D6A2E}" type="pres">
      <dgm:prSet presAssocID="{525939A3-FE10-4681-ADC3-0CF9352152C1}" presName="horz1" presStyleCnt="0"/>
      <dgm:spPr/>
    </dgm:pt>
    <dgm:pt modelId="{41DD6516-1CA2-5C4E-93EB-DD45F39228DD}" type="pres">
      <dgm:prSet presAssocID="{525939A3-FE10-4681-ADC3-0CF9352152C1}" presName="tx1" presStyleLbl="revTx" presStyleIdx="2" presStyleCnt="5"/>
      <dgm:spPr/>
    </dgm:pt>
    <dgm:pt modelId="{B9521531-63D7-6645-AE33-3D16C8AB8A3C}" type="pres">
      <dgm:prSet presAssocID="{525939A3-FE10-4681-ADC3-0CF9352152C1}" presName="vert1" presStyleCnt="0"/>
      <dgm:spPr/>
    </dgm:pt>
    <dgm:pt modelId="{14F3AFDD-3B1A-CA4A-94E6-64FFCEA89C6D}" type="pres">
      <dgm:prSet presAssocID="{1EEC02D8-D659-4F6B-83DD-5686B23C3B4B}" presName="thickLine" presStyleLbl="alignNode1" presStyleIdx="3" presStyleCnt="5"/>
      <dgm:spPr/>
    </dgm:pt>
    <dgm:pt modelId="{07E3DF0F-C939-9E4E-8BD9-20323E1917FA}" type="pres">
      <dgm:prSet presAssocID="{1EEC02D8-D659-4F6B-83DD-5686B23C3B4B}" presName="horz1" presStyleCnt="0"/>
      <dgm:spPr/>
    </dgm:pt>
    <dgm:pt modelId="{5EBE22B2-E90A-7142-BCA1-5A56F0577D56}" type="pres">
      <dgm:prSet presAssocID="{1EEC02D8-D659-4F6B-83DD-5686B23C3B4B}" presName="tx1" presStyleLbl="revTx" presStyleIdx="3" presStyleCnt="5"/>
      <dgm:spPr/>
    </dgm:pt>
    <dgm:pt modelId="{0BC2766B-AE47-C34E-B6E6-7093B484675C}" type="pres">
      <dgm:prSet presAssocID="{1EEC02D8-D659-4F6B-83DD-5686B23C3B4B}" presName="vert1" presStyleCnt="0"/>
      <dgm:spPr/>
    </dgm:pt>
    <dgm:pt modelId="{3DC0CD3A-7E93-4242-B4F4-6DAD2AE09A4C}" type="pres">
      <dgm:prSet presAssocID="{776B0E62-6EF1-411F-B555-D456D0A96E3A}" presName="thickLine" presStyleLbl="alignNode1" presStyleIdx="4" presStyleCnt="5"/>
      <dgm:spPr/>
    </dgm:pt>
    <dgm:pt modelId="{319C48DE-C5A9-4F4F-B480-4824C7E32E7D}" type="pres">
      <dgm:prSet presAssocID="{776B0E62-6EF1-411F-B555-D456D0A96E3A}" presName="horz1" presStyleCnt="0"/>
      <dgm:spPr/>
    </dgm:pt>
    <dgm:pt modelId="{0DF276F2-4A18-9D40-9F3A-6CDD9F5868D1}" type="pres">
      <dgm:prSet presAssocID="{776B0E62-6EF1-411F-B555-D456D0A96E3A}" presName="tx1" presStyleLbl="revTx" presStyleIdx="4" presStyleCnt="5"/>
      <dgm:spPr/>
    </dgm:pt>
    <dgm:pt modelId="{9749C935-5819-A14D-A7FB-8C4112BFC465}" type="pres">
      <dgm:prSet presAssocID="{776B0E62-6EF1-411F-B555-D456D0A96E3A}" presName="vert1" presStyleCnt="0"/>
      <dgm:spPr/>
    </dgm:pt>
  </dgm:ptLst>
  <dgm:cxnLst>
    <dgm:cxn modelId="{E5154509-635B-4270-B7DC-FFC9D014754C}" srcId="{0DC3C5A6-BDC5-4077-91E6-560AF72B81C4}" destId="{7947101B-0D77-48AB-8C4D-73313A61CFDC}" srcOrd="1" destOrd="0" parTransId="{1DE48A4B-DAFD-4FA4-BD01-17C81EF0D9BC}" sibTransId="{B4F04031-866D-4ABF-AFF3-D9588103457A}"/>
    <dgm:cxn modelId="{C9C5B510-4245-BE4F-9120-9686B786CA15}" type="presOf" srcId="{525939A3-FE10-4681-ADC3-0CF9352152C1}" destId="{41DD6516-1CA2-5C4E-93EB-DD45F39228DD}" srcOrd="0" destOrd="0" presId="urn:microsoft.com/office/officeart/2008/layout/LinedList"/>
    <dgm:cxn modelId="{98F03A2C-289D-3F45-8848-051D1392778D}" type="presOf" srcId="{776B0E62-6EF1-411F-B555-D456D0A96E3A}" destId="{0DF276F2-4A18-9D40-9F3A-6CDD9F5868D1}" srcOrd="0" destOrd="0" presId="urn:microsoft.com/office/officeart/2008/layout/LinedList"/>
    <dgm:cxn modelId="{28B43135-E706-1A40-8401-091FF4B88B07}" type="presOf" srcId="{7947101B-0D77-48AB-8C4D-73313A61CFDC}" destId="{0EBC1749-6384-5547-8EF5-265F303052E2}" srcOrd="0" destOrd="0" presId="urn:microsoft.com/office/officeart/2008/layout/LinedList"/>
    <dgm:cxn modelId="{F3ED9963-97DD-8549-AC60-FBAD96B09775}" type="presOf" srcId="{0DC3C5A6-BDC5-4077-91E6-560AF72B81C4}" destId="{03FDC29F-CAD6-D346-9F15-7B1771FA719F}" srcOrd="0" destOrd="0" presId="urn:microsoft.com/office/officeart/2008/layout/LinedList"/>
    <dgm:cxn modelId="{FA19D579-8D79-D64B-BD8C-1FACD8D5A810}" type="presOf" srcId="{1EEC02D8-D659-4F6B-83DD-5686B23C3B4B}" destId="{5EBE22B2-E90A-7142-BCA1-5A56F0577D56}" srcOrd="0" destOrd="0" presId="urn:microsoft.com/office/officeart/2008/layout/LinedList"/>
    <dgm:cxn modelId="{0046B6AF-E7A6-4AB9-8B83-FC143EBF9FEE}" srcId="{0DC3C5A6-BDC5-4077-91E6-560AF72B81C4}" destId="{776B0E62-6EF1-411F-B555-D456D0A96E3A}" srcOrd="4" destOrd="0" parTransId="{179B9A27-8170-4563-B339-C9667751E558}" sibTransId="{D8EE6CF3-6071-42FB-A37E-9B55ECAE63B6}"/>
    <dgm:cxn modelId="{EA00AACD-75BA-A940-8696-A1C4CB76DD7E}" type="presOf" srcId="{1FCB5DEC-EE58-4811-8487-07E93DDB07B9}" destId="{47983D2C-5D01-8A43-AC32-06C6E0C525FD}" srcOrd="0" destOrd="0" presId="urn:microsoft.com/office/officeart/2008/layout/LinedList"/>
    <dgm:cxn modelId="{D18773F4-495A-4DBB-B622-20DC98FAF8DA}" srcId="{0DC3C5A6-BDC5-4077-91E6-560AF72B81C4}" destId="{1FCB5DEC-EE58-4811-8487-07E93DDB07B9}" srcOrd="0" destOrd="0" parTransId="{DE9BF031-7D16-4A86-9B5B-8C6852E4C387}" sibTransId="{2AF554BA-F255-4767-B825-07B88966BF5D}"/>
    <dgm:cxn modelId="{BDAFABF8-E19A-4E40-A7E1-41BC9955FBE5}" srcId="{0DC3C5A6-BDC5-4077-91E6-560AF72B81C4}" destId="{1EEC02D8-D659-4F6B-83DD-5686B23C3B4B}" srcOrd="3" destOrd="0" parTransId="{D8ECE97C-6461-46B3-8103-18FC99802F0F}" sibTransId="{87ACEF0C-4615-48F4-B0BE-ED5D62E85D1F}"/>
    <dgm:cxn modelId="{686091FD-EFCD-4718-B9B8-235D818F6180}" srcId="{0DC3C5A6-BDC5-4077-91E6-560AF72B81C4}" destId="{525939A3-FE10-4681-ADC3-0CF9352152C1}" srcOrd="2" destOrd="0" parTransId="{A8C16F03-6F83-4DED-BE2C-4EDF494203E5}" sibTransId="{A9CBFBA2-6A43-4FAF-8891-0A8867E7E026}"/>
    <dgm:cxn modelId="{BF0481A4-6DD1-684E-932C-A72291539A28}" type="presParOf" srcId="{03FDC29F-CAD6-D346-9F15-7B1771FA719F}" destId="{35AAD3F0-29C6-BD46-A898-BBF6BC2A209E}" srcOrd="0" destOrd="0" presId="urn:microsoft.com/office/officeart/2008/layout/LinedList"/>
    <dgm:cxn modelId="{4E2527B0-1216-8C48-B223-9836E7804376}" type="presParOf" srcId="{03FDC29F-CAD6-D346-9F15-7B1771FA719F}" destId="{241167A8-8707-F549-9EB1-D6983A89F7CC}" srcOrd="1" destOrd="0" presId="urn:microsoft.com/office/officeart/2008/layout/LinedList"/>
    <dgm:cxn modelId="{D9C59750-692F-1349-8EDB-E15C366F59A4}" type="presParOf" srcId="{241167A8-8707-F549-9EB1-D6983A89F7CC}" destId="{47983D2C-5D01-8A43-AC32-06C6E0C525FD}" srcOrd="0" destOrd="0" presId="urn:microsoft.com/office/officeart/2008/layout/LinedList"/>
    <dgm:cxn modelId="{EE1207E2-5C7A-F64E-8149-3290ABADEF36}" type="presParOf" srcId="{241167A8-8707-F549-9EB1-D6983A89F7CC}" destId="{C40003AB-12AB-C44D-87AD-BCF8777A59B5}" srcOrd="1" destOrd="0" presId="urn:microsoft.com/office/officeart/2008/layout/LinedList"/>
    <dgm:cxn modelId="{023E6AEA-0672-544E-A459-C300CF1B3C0D}" type="presParOf" srcId="{03FDC29F-CAD6-D346-9F15-7B1771FA719F}" destId="{C734910B-3F8F-6B49-9440-B232EB3B1F4B}" srcOrd="2" destOrd="0" presId="urn:microsoft.com/office/officeart/2008/layout/LinedList"/>
    <dgm:cxn modelId="{6B6A5DDD-CDB1-9E49-82F0-0704918864D7}" type="presParOf" srcId="{03FDC29F-CAD6-D346-9F15-7B1771FA719F}" destId="{85064988-8797-B547-898C-EF91AB1FCD3F}" srcOrd="3" destOrd="0" presId="urn:microsoft.com/office/officeart/2008/layout/LinedList"/>
    <dgm:cxn modelId="{C6F1341C-6ACC-8144-A00D-1E33C6A369EB}" type="presParOf" srcId="{85064988-8797-B547-898C-EF91AB1FCD3F}" destId="{0EBC1749-6384-5547-8EF5-265F303052E2}" srcOrd="0" destOrd="0" presId="urn:microsoft.com/office/officeart/2008/layout/LinedList"/>
    <dgm:cxn modelId="{535220F8-C12A-4C4B-8CE7-DBDFE685DFFB}" type="presParOf" srcId="{85064988-8797-B547-898C-EF91AB1FCD3F}" destId="{BA5ECF4D-3E8A-894A-98E7-41C42FC1BCEF}" srcOrd="1" destOrd="0" presId="urn:microsoft.com/office/officeart/2008/layout/LinedList"/>
    <dgm:cxn modelId="{58BD2D25-4A8E-4A42-95C3-7143302F8613}" type="presParOf" srcId="{03FDC29F-CAD6-D346-9F15-7B1771FA719F}" destId="{661FEB2F-0BB5-B84B-81CD-E696779E75A0}" srcOrd="4" destOrd="0" presId="urn:microsoft.com/office/officeart/2008/layout/LinedList"/>
    <dgm:cxn modelId="{6E7D4AC0-8BD8-D44A-A775-6D11DC019DAF}" type="presParOf" srcId="{03FDC29F-CAD6-D346-9F15-7B1771FA719F}" destId="{5EA42319-C881-B64F-ADD9-510C358D6A2E}" srcOrd="5" destOrd="0" presId="urn:microsoft.com/office/officeart/2008/layout/LinedList"/>
    <dgm:cxn modelId="{43FC896E-CE11-4C49-B431-CEF2059127BB}" type="presParOf" srcId="{5EA42319-C881-B64F-ADD9-510C358D6A2E}" destId="{41DD6516-1CA2-5C4E-93EB-DD45F39228DD}" srcOrd="0" destOrd="0" presId="urn:microsoft.com/office/officeart/2008/layout/LinedList"/>
    <dgm:cxn modelId="{6ECE1F82-33FD-C54B-8513-98F8D9A6A5CA}" type="presParOf" srcId="{5EA42319-C881-B64F-ADD9-510C358D6A2E}" destId="{B9521531-63D7-6645-AE33-3D16C8AB8A3C}" srcOrd="1" destOrd="0" presId="urn:microsoft.com/office/officeart/2008/layout/LinedList"/>
    <dgm:cxn modelId="{1F54BD9C-9C24-3043-BD77-4CC8D7C439CC}" type="presParOf" srcId="{03FDC29F-CAD6-D346-9F15-7B1771FA719F}" destId="{14F3AFDD-3B1A-CA4A-94E6-64FFCEA89C6D}" srcOrd="6" destOrd="0" presId="urn:microsoft.com/office/officeart/2008/layout/LinedList"/>
    <dgm:cxn modelId="{CFD8B983-B94A-A043-AB7D-1F6A75BBA626}" type="presParOf" srcId="{03FDC29F-CAD6-D346-9F15-7B1771FA719F}" destId="{07E3DF0F-C939-9E4E-8BD9-20323E1917FA}" srcOrd="7" destOrd="0" presId="urn:microsoft.com/office/officeart/2008/layout/LinedList"/>
    <dgm:cxn modelId="{16C33116-B9FE-BB46-AE4B-977B199DDC15}" type="presParOf" srcId="{07E3DF0F-C939-9E4E-8BD9-20323E1917FA}" destId="{5EBE22B2-E90A-7142-BCA1-5A56F0577D56}" srcOrd="0" destOrd="0" presId="urn:microsoft.com/office/officeart/2008/layout/LinedList"/>
    <dgm:cxn modelId="{87222283-C393-DD47-AAF1-877CB2F7888A}" type="presParOf" srcId="{07E3DF0F-C939-9E4E-8BD9-20323E1917FA}" destId="{0BC2766B-AE47-C34E-B6E6-7093B484675C}" srcOrd="1" destOrd="0" presId="urn:microsoft.com/office/officeart/2008/layout/LinedList"/>
    <dgm:cxn modelId="{B196A5B4-B22C-334F-9E8B-2E4B8E1BFBD6}" type="presParOf" srcId="{03FDC29F-CAD6-D346-9F15-7B1771FA719F}" destId="{3DC0CD3A-7E93-4242-B4F4-6DAD2AE09A4C}" srcOrd="8" destOrd="0" presId="urn:microsoft.com/office/officeart/2008/layout/LinedList"/>
    <dgm:cxn modelId="{C204D329-2486-C04A-8A98-AFC0370A96A8}" type="presParOf" srcId="{03FDC29F-CAD6-D346-9F15-7B1771FA719F}" destId="{319C48DE-C5A9-4F4F-B480-4824C7E32E7D}" srcOrd="9" destOrd="0" presId="urn:microsoft.com/office/officeart/2008/layout/LinedList"/>
    <dgm:cxn modelId="{FA59EAFB-59EF-5E4E-950D-AB4F381AEACA}" type="presParOf" srcId="{319C48DE-C5A9-4F4F-B480-4824C7E32E7D}" destId="{0DF276F2-4A18-9D40-9F3A-6CDD9F5868D1}" srcOrd="0" destOrd="0" presId="urn:microsoft.com/office/officeart/2008/layout/LinedList"/>
    <dgm:cxn modelId="{C04DA82D-8A47-7F4E-8A35-46D3DC8AD138}" type="presParOf" srcId="{319C48DE-C5A9-4F4F-B480-4824C7E32E7D}" destId="{9749C935-5819-A14D-A7FB-8C4112BFC465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8EEAEE5-1B08-D246-AB7B-F03991E35E88}">
      <dsp:nvSpPr>
        <dsp:cNvPr id="0" name=""/>
        <dsp:cNvSpPr/>
      </dsp:nvSpPr>
      <dsp:spPr>
        <a:xfrm>
          <a:off x="0" y="689"/>
          <a:ext cx="5568287" cy="0"/>
        </a:xfrm>
        <a:prstGeom prst="lin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23AF278-4EDB-6C4D-A067-B8182D7AC539}">
      <dsp:nvSpPr>
        <dsp:cNvPr id="0" name=""/>
        <dsp:cNvSpPr/>
      </dsp:nvSpPr>
      <dsp:spPr>
        <a:xfrm>
          <a:off x="0" y="689"/>
          <a:ext cx="5568287" cy="56437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102870" rIns="102870" bIns="102870" numCol="1" spcCol="1270" anchor="t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/>
            <a:t>Evangelismo</a:t>
          </a:r>
        </a:p>
      </dsp:txBody>
      <dsp:txXfrm>
        <a:off x="0" y="689"/>
        <a:ext cx="5568287" cy="564377"/>
      </dsp:txXfrm>
    </dsp:sp>
    <dsp:sp modelId="{7B2405B5-15AB-D844-BCCB-C168745F24F7}">
      <dsp:nvSpPr>
        <dsp:cNvPr id="0" name=""/>
        <dsp:cNvSpPr/>
      </dsp:nvSpPr>
      <dsp:spPr>
        <a:xfrm>
          <a:off x="0" y="565066"/>
          <a:ext cx="5568287" cy="0"/>
        </a:xfrm>
        <a:prstGeom prst="lin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9AF6921-E4A5-8348-9515-C2D68C47A223}">
      <dsp:nvSpPr>
        <dsp:cNvPr id="0" name=""/>
        <dsp:cNvSpPr/>
      </dsp:nvSpPr>
      <dsp:spPr>
        <a:xfrm>
          <a:off x="0" y="565066"/>
          <a:ext cx="5568287" cy="56437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102870" rIns="102870" bIns="102870" numCol="1" spcCol="1270" anchor="t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/>
            <a:t>Benevolencia</a:t>
          </a:r>
        </a:p>
      </dsp:txBody>
      <dsp:txXfrm>
        <a:off x="0" y="565066"/>
        <a:ext cx="5568287" cy="564377"/>
      </dsp:txXfrm>
    </dsp:sp>
    <dsp:sp modelId="{974CFB43-4C94-2E47-B793-E2FA71AE7AD6}">
      <dsp:nvSpPr>
        <dsp:cNvPr id="0" name=""/>
        <dsp:cNvSpPr/>
      </dsp:nvSpPr>
      <dsp:spPr>
        <a:xfrm>
          <a:off x="0" y="1129443"/>
          <a:ext cx="5568287" cy="0"/>
        </a:xfrm>
        <a:prstGeom prst="lin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3135E7C-1EE1-8F44-93EC-281E295F2CCB}">
      <dsp:nvSpPr>
        <dsp:cNvPr id="0" name=""/>
        <dsp:cNvSpPr/>
      </dsp:nvSpPr>
      <dsp:spPr>
        <a:xfrm>
          <a:off x="0" y="1129443"/>
          <a:ext cx="5568287" cy="56437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102870" rIns="102870" bIns="102870" numCol="1" spcCol="1270" anchor="t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/>
            <a:t>Cuidado de enfermos</a:t>
          </a:r>
        </a:p>
      </dsp:txBody>
      <dsp:txXfrm>
        <a:off x="0" y="1129443"/>
        <a:ext cx="5568287" cy="564377"/>
      </dsp:txXfrm>
    </dsp:sp>
    <dsp:sp modelId="{E4328CB7-0CCD-BB40-8016-C88524FD60C4}">
      <dsp:nvSpPr>
        <dsp:cNvPr id="0" name=""/>
        <dsp:cNvSpPr/>
      </dsp:nvSpPr>
      <dsp:spPr>
        <a:xfrm>
          <a:off x="0" y="1693820"/>
          <a:ext cx="5568287" cy="0"/>
        </a:xfrm>
        <a:prstGeom prst="lin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2DE4197-5BF5-4444-BEF5-0B0F1431A69A}">
      <dsp:nvSpPr>
        <dsp:cNvPr id="0" name=""/>
        <dsp:cNvSpPr/>
      </dsp:nvSpPr>
      <dsp:spPr>
        <a:xfrm>
          <a:off x="0" y="1693820"/>
          <a:ext cx="5568287" cy="56437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102870" rIns="102870" bIns="102870" numCol="1" spcCol="1270" anchor="t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/>
            <a:t>Limpieza del edificio</a:t>
          </a:r>
        </a:p>
      </dsp:txBody>
      <dsp:txXfrm>
        <a:off x="0" y="1693820"/>
        <a:ext cx="5568287" cy="564377"/>
      </dsp:txXfrm>
    </dsp:sp>
    <dsp:sp modelId="{423F2EBB-8D49-5C4E-BC85-EA4EB31200EE}">
      <dsp:nvSpPr>
        <dsp:cNvPr id="0" name=""/>
        <dsp:cNvSpPr/>
      </dsp:nvSpPr>
      <dsp:spPr>
        <a:xfrm>
          <a:off x="0" y="2258197"/>
          <a:ext cx="5568287" cy="0"/>
        </a:xfrm>
        <a:prstGeom prst="lin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392C8DE-3B79-1A49-84C4-E55B6B152CB0}">
      <dsp:nvSpPr>
        <dsp:cNvPr id="0" name=""/>
        <dsp:cNvSpPr/>
      </dsp:nvSpPr>
      <dsp:spPr>
        <a:xfrm>
          <a:off x="0" y="2258197"/>
          <a:ext cx="5568287" cy="56437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102870" rIns="102870" bIns="102870" numCol="1" spcCol="1270" anchor="t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/>
            <a:t>Preparar la Cena del Señor</a:t>
          </a:r>
        </a:p>
      </dsp:txBody>
      <dsp:txXfrm>
        <a:off x="0" y="2258197"/>
        <a:ext cx="5568287" cy="564377"/>
      </dsp:txXfrm>
    </dsp:sp>
    <dsp:sp modelId="{89E06EAD-D9FD-9948-BC1D-7AFC32206CE1}">
      <dsp:nvSpPr>
        <dsp:cNvPr id="0" name=""/>
        <dsp:cNvSpPr/>
      </dsp:nvSpPr>
      <dsp:spPr>
        <a:xfrm>
          <a:off x="0" y="2822575"/>
          <a:ext cx="5568287" cy="0"/>
        </a:xfrm>
        <a:prstGeom prst="lin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0E252ED-B6F1-9847-8C0B-E80AB77436A5}">
      <dsp:nvSpPr>
        <dsp:cNvPr id="0" name=""/>
        <dsp:cNvSpPr/>
      </dsp:nvSpPr>
      <dsp:spPr>
        <a:xfrm>
          <a:off x="0" y="2822575"/>
          <a:ext cx="5568287" cy="56437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102870" rIns="102870" bIns="102870" numCol="1" spcCol="1270" anchor="t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/>
            <a:t>Dar la bienvenida a los visitantes </a:t>
          </a:r>
        </a:p>
      </dsp:txBody>
      <dsp:txXfrm>
        <a:off x="0" y="2822575"/>
        <a:ext cx="5568287" cy="564377"/>
      </dsp:txXfrm>
    </dsp:sp>
    <dsp:sp modelId="{C18EE4CA-3C8E-0846-99C6-D68E7BAEA95E}">
      <dsp:nvSpPr>
        <dsp:cNvPr id="0" name=""/>
        <dsp:cNvSpPr/>
      </dsp:nvSpPr>
      <dsp:spPr>
        <a:xfrm>
          <a:off x="0" y="3386952"/>
          <a:ext cx="5568287" cy="0"/>
        </a:xfrm>
        <a:prstGeom prst="lin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76F8DAE-A0CC-3F48-AADC-1B57B064FECB}">
      <dsp:nvSpPr>
        <dsp:cNvPr id="0" name=""/>
        <dsp:cNvSpPr/>
      </dsp:nvSpPr>
      <dsp:spPr>
        <a:xfrm>
          <a:off x="0" y="3386952"/>
          <a:ext cx="5568287" cy="56437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102870" rIns="102870" bIns="102870" numCol="1" spcCol="1270" anchor="t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/>
            <a:t>Enviar tarjetas a los visitantes </a:t>
          </a:r>
        </a:p>
      </dsp:txBody>
      <dsp:txXfrm>
        <a:off x="0" y="3386952"/>
        <a:ext cx="5568287" cy="564377"/>
      </dsp:txXfrm>
    </dsp:sp>
    <dsp:sp modelId="{7D748C42-1EF5-7942-AD30-4D697DA443B5}">
      <dsp:nvSpPr>
        <dsp:cNvPr id="0" name=""/>
        <dsp:cNvSpPr/>
      </dsp:nvSpPr>
      <dsp:spPr>
        <a:xfrm>
          <a:off x="0" y="3951329"/>
          <a:ext cx="5568287" cy="0"/>
        </a:xfrm>
        <a:prstGeom prst="lin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1BEACEC-6EE5-254B-B185-838B87574EE5}">
      <dsp:nvSpPr>
        <dsp:cNvPr id="0" name=""/>
        <dsp:cNvSpPr/>
      </dsp:nvSpPr>
      <dsp:spPr>
        <a:xfrm>
          <a:off x="0" y="3951329"/>
          <a:ext cx="5568287" cy="56437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102870" rIns="102870" bIns="102870" numCol="1" spcCol="1270" anchor="t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/>
            <a:t>Llamar por teléfono a los hermanos</a:t>
          </a:r>
        </a:p>
      </dsp:txBody>
      <dsp:txXfrm>
        <a:off x="0" y="3951329"/>
        <a:ext cx="5568287" cy="564377"/>
      </dsp:txXfrm>
    </dsp:sp>
    <dsp:sp modelId="{1FC42A1C-6E75-EC47-BD08-DBA35F7A7D73}">
      <dsp:nvSpPr>
        <dsp:cNvPr id="0" name=""/>
        <dsp:cNvSpPr/>
      </dsp:nvSpPr>
      <dsp:spPr>
        <a:xfrm>
          <a:off x="0" y="4515706"/>
          <a:ext cx="5568287" cy="0"/>
        </a:xfrm>
        <a:prstGeom prst="lin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D578A41-DDBB-8644-BEF8-C10F348C09EA}">
      <dsp:nvSpPr>
        <dsp:cNvPr id="0" name=""/>
        <dsp:cNvSpPr/>
      </dsp:nvSpPr>
      <dsp:spPr>
        <a:xfrm>
          <a:off x="0" y="4515706"/>
          <a:ext cx="5568287" cy="56437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102870" rIns="102870" bIns="102870" numCol="1" spcCol="1270" anchor="t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/>
            <a:t>Visitación </a:t>
          </a:r>
        </a:p>
      </dsp:txBody>
      <dsp:txXfrm>
        <a:off x="0" y="4515706"/>
        <a:ext cx="5568287" cy="564377"/>
      </dsp:txXfrm>
    </dsp:sp>
    <dsp:sp modelId="{6CAB80FB-21AC-EE43-9A93-386065A5AD68}">
      <dsp:nvSpPr>
        <dsp:cNvPr id="0" name=""/>
        <dsp:cNvSpPr/>
      </dsp:nvSpPr>
      <dsp:spPr>
        <a:xfrm>
          <a:off x="0" y="5080083"/>
          <a:ext cx="5568287" cy="0"/>
        </a:xfrm>
        <a:prstGeom prst="lin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DA19A69-6FAD-C84B-BC7A-E2412A337008}">
      <dsp:nvSpPr>
        <dsp:cNvPr id="0" name=""/>
        <dsp:cNvSpPr/>
      </dsp:nvSpPr>
      <dsp:spPr>
        <a:xfrm>
          <a:off x="0" y="5080083"/>
          <a:ext cx="5568287" cy="56437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102870" rIns="102870" bIns="102870" numCol="1" spcCol="1270" anchor="t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 dirty="0" err="1"/>
            <a:t>Actividades</a:t>
          </a:r>
          <a:r>
            <a:rPr lang="en-US" sz="2700" kern="1200" dirty="0"/>
            <a:t> de la </a:t>
          </a:r>
          <a:r>
            <a:rPr lang="en-US" sz="2700" kern="1200" dirty="0" err="1"/>
            <a:t>iglesia</a:t>
          </a:r>
          <a:r>
            <a:rPr lang="en-US" sz="2700" kern="1200" dirty="0"/>
            <a:t>  </a:t>
          </a:r>
        </a:p>
      </dsp:txBody>
      <dsp:txXfrm>
        <a:off x="0" y="5080083"/>
        <a:ext cx="5568287" cy="56437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5AAD3F0-29C6-BD46-A898-BBF6BC2A209E}">
      <dsp:nvSpPr>
        <dsp:cNvPr id="0" name=""/>
        <dsp:cNvSpPr/>
      </dsp:nvSpPr>
      <dsp:spPr>
        <a:xfrm>
          <a:off x="0" y="689"/>
          <a:ext cx="5568287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7983D2C-5D01-8A43-AC32-06C6E0C525FD}">
      <dsp:nvSpPr>
        <dsp:cNvPr id="0" name=""/>
        <dsp:cNvSpPr/>
      </dsp:nvSpPr>
      <dsp:spPr>
        <a:xfrm>
          <a:off x="0" y="689"/>
          <a:ext cx="5568287" cy="112875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t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/>
            <a:t>Proveer madurez espiritual (2 Timoteo 3:17; Colosenses 1:28).</a:t>
          </a:r>
        </a:p>
      </dsp:txBody>
      <dsp:txXfrm>
        <a:off x="0" y="689"/>
        <a:ext cx="5568287" cy="1128754"/>
      </dsp:txXfrm>
    </dsp:sp>
    <dsp:sp modelId="{C734910B-3F8F-6B49-9440-B232EB3B1F4B}">
      <dsp:nvSpPr>
        <dsp:cNvPr id="0" name=""/>
        <dsp:cNvSpPr/>
      </dsp:nvSpPr>
      <dsp:spPr>
        <a:xfrm>
          <a:off x="0" y="1129443"/>
          <a:ext cx="5568287" cy="0"/>
        </a:xfrm>
        <a:prstGeom prst="lin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EBC1749-6384-5547-8EF5-265F303052E2}">
      <dsp:nvSpPr>
        <dsp:cNvPr id="0" name=""/>
        <dsp:cNvSpPr/>
      </dsp:nvSpPr>
      <dsp:spPr>
        <a:xfrm>
          <a:off x="0" y="1129443"/>
          <a:ext cx="5568287" cy="112875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t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/>
            <a:t>Proveer equipamiento para la vida Cristiana (2 Timoteo 3:17). </a:t>
          </a:r>
        </a:p>
      </dsp:txBody>
      <dsp:txXfrm>
        <a:off x="0" y="1129443"/>
        <a:ext cx="5568287" cy="1128754"/>
      </dsp:txXfrm>
    </dsp:sp>
    <dsp:sp modelId="{661FEB2F-0BB5-B84B-81CD-E696779E75A0}">
      <dsp:nvSpPr>
        <dsp:cNvPr id="0" name=""/>
        <dsp:cNvSpPr/>
      </dsp:nvSpPr>
      <dsp:spPr>
        <a:xfrm>
          <a:off x="0" y="2258197"/>
          <a:ext cx="5568287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1DD6516-1CA2-5C4E-93EB-DD45F39228DD}">
      <dsp:nvSpPr>
        <dsp:cNvPr id="0" name=""/>
        <dsp:cNvSpPr/>
      </dsp:nvSpPr>
      <dsp:spPr>
        <a:xfrm>
          <a:off x="0" y="2258197"/>
          <a:ext cx="5568287" cy="112875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t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/>
            <a:t>Proveer edificación/Fortaleza a nuestra vida (Hechos 20:32).</a:t>
          </a:r>
        </a:p>
      </dsp:txBody>
      <dsp:txXfrm>
        <a:off x="0" y="2258197"/>
        <a:ext cx="5568287" cy="1128754"/>
      </dsp:txXfrm>
    </dsp:sp>
    <dsp:sp modelId="{14F3AFDD-3B1A-CA4A-94E6-64FFCEA89C6D}">
      <dsp:nvSpPr>
        <dsp:cNvPr id="0" name=""/>
        <dsp:cNvSpPr/>
      </dsp:nvSpPr>
      <dsp:spPr>
        <a:xfrm>
          <a:off x="0" y="3386952"/>
          <a:ext cx="5568287" cy="0"/>
        </a:xfrm>
        <a:prstGeom prst="lin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EBE22B2-E90A-7142-BCA1-5A56F0577D56}">
      <dsp:nvSpPr>
        <dsp:cNvPr id="0" name=""/>
        <dsp:cNvSpPr/>
      </dsp:nvSpPr>
      <dsp:spPr>
        <a:xfrm>
          <a:off x="0" y="3386952"/>
          <a:ext cx="5568287" cy="112875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t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/>
            <a:t>Proveer protección contra el pecado (Hechos 2:40; Salmo 119:9, 11).</a:t>
          </a:r>
        </a:p>
      </dsp:txBody>
      <dsp:txXfrm>
        <a:off x="0" y="3386952"/>
        <a:ext cx="5568287" cy="1128754"/>
      </dsp:txXfrm>
    </dsp:sp>
    <dsp:sp modelId="{3DC0CD3A-7E93-4242-B4F4-6DAD2AE09A4C}">
      <dsp:nvSpPr>
        <dsp:cNvPr id="0" name=""/>
        <dsp:cNvSpPr/>
      </dsp:nvSpPr>
      <dsp:spPr>
        <a:xfrm>
          <a:off x="0" y="4515706"/>
          <a:ext cx="5568287" cy="0"/>
        </a:xfrm>
        <a:prstGeom prst="line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DF276F2-4A18-9D40-9F3A-6CDD9F5868D1}">
      <dsp:nvSpPr>
        <dsp:cNvPr id="0" name=""/>
        <dsp:cNvSpPr/>
      </dsp:nvSpPr>
      <dsp:spPr>
        <a:xfrm>
          <a:off x="0" y="4515706"/>
          <a:ext cx="5568287" cy="112875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t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/>
            <a:t>Proveer conocimiento de lo que debemos hacer como cristianos (NT).</a:t>
          </a:r>
        </a:p>
      </dsp:txBody>
      <dsp:txXfrm>
        <a:off x="0" y="4515706"/>
        <a:ext cx="5568287" cy="112875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9-21T21:29:10.219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1 0 32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12-22T15:54:38.398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1 0 32</inkml:trace>
</inkml:ink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EE56D6-F195-48D7-978E-7EE16D43046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56946" y="1104900"/>
            <a:ext cx="8376514" cy="3120504"/>
          </a:xfrm>
        </p:spPr>
        <p:txBody>
          <a:bodyPr anchor="b">
            <a:normAutofit/>
          </a:bodyPr>
          <a:lstStyle>
            <a:lvl1pPr algn="ctr">
              <a:lnSpc>
                <a:spcPct val="110000"/>
              </a:lnSpc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0A72F42-5C88-4F7D-803B-C371B570D78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908039" y="4442385"/>
            <a:ext cx="6074328" cy="984023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 i="0" spc="16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A0384F3-2D6A-49F6-8F79-F3955E9048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F9259A-1FE3-4FF9-8A07-BDD8177164ED}" type="datetime4">
              <a:rPr lang="en-US" smtClean="0"/>
              <a:t>December 22, 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5363F32-CD31-4801-BAE4-09EEB12629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FD5D34C-49ED-4ADB-8693-73B790764F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AEF59-F28E-467C-9EA3-92D1CFAD47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4403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F0171A2-02C1-4543-8B6B-FCF7E69712D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1050879" y="1825625"/>
            <a:ext cx="9810604" cy="4516696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F95027C-A386-44E4-AFE1-33AFFDA3AD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CC3C8F-D4A7-4EAD-92AD-82C91CB8BB85}" type="datetime4">
              <a:rPr lang="en-US" smtClean="0"/>
              <a:t>December 22, 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B1BF710-0558-4457-825D-48713CAED3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A7F93D-5DC3-4C36-AEB0-79CDB15C31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AEF59-F28E-467C-9EA3-92D1CFAD475A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87CFC0C8-11FE-4003-B2D6-B7B8E27905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0165306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CEB41C5-3638-439D-BA61-4DAA142226E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1" y="464025"/>
            <a:ext cx="2161540" cy="5800298"/>
          </a:xfrm>
        </p:spPr>
        <p:txBody>
          <a:bodyPr vert="eaVer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99B91A0-A376-483C-926E-189F376E552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464023"/>
            <a:ext cx="7886700" cy="580029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A14134E-B7D5-4664-BB2E-6A98ED630A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11D41-E33C-4BC7-8272-37E8417FD097}" type="datetime4">
              <a:rPr lang="en-US" smtClean="0"/>
              <a:t>December 22, 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A54E2A-B1CE-4F2E-9D9A-D47E514D59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E7C304-46A8-4179-87A2-B8CC10BAAF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AEF59-F28E-467C-9EA3-92D1CFAD47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38055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A7B333-9E16-4502-96B5-3F586B7E00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ED0795-5EC7-4FF8-9FC7-22AFA3C552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6A2DA5B-9862-4A23-8FEC-5C1ABC2EEF1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 rot="5400000">
            <a:off x="10506456" y="5074920"/>
            <a:ext cx="2647667" cy="365125"/>
          </a:xfrm>
        </p:spPr>
        <p:txBody>
          <a:bodyPr/>
          <a:lstStyle/>
          <a:p>
            <a:fld id="{5D340FED-6E95-4177-A7EF-CD303B9E611D}" type="datetime4">
              <a:rPr lang="en-US" smtClean="0"/>
              <a:t>December 22, 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3D9A4B-0DA7-46BB-9DCE-3F26075C44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 rot="5400000">
            <a:off x="10451592" y="1408176"/>
            <a:ext cx="2770499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E6A7C47-81AC-431C-A7C3-2BC71AD144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558016" y="3136392"/>
            <a:ext cx="545911" cy="580029"/>
          </a:xfrm>
        </p:spPr>
        <p:txBody>
          <a:bodyPr/>
          <a:lstStyle/>
          <a:p>
            <a:fld id="{9D4AEF59-F28E-467C-9EA3-92D1CFAD47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41691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BD2E47-4DC7-46C4-9407-FA4CF7E0AA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52513" y="1709738"/>
            <a:ext cx="9087774" cy="3438524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BF7B502-122E-4177-A408-FC436A25421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52513" y="5148262"/>
            <a:ext cx="8844522" cy="1138238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8229696-2AEF-4765-B33E-7DA328E464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7962CB-39AD-45A9-800F-54DAB53D6021}" type="datetime4">
              <a:rPr lang="en-US" smtClean="0"/>
              <a:t>December 22, 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29B2E4-2F1C-4FEE-AAB2-4FCC3EEFD1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427D4B8-E107-480A-AA17-261CA49BBB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AEF59-F28E-467C-9EA3-92D1CFAD47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97300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B8BAE8-3305-4F08-BECB-56AD7FD4E4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7021AC-6D8D-4D24-8B01-8AE8F41BE4B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050878" y="1825624"/>
            <a:ext cx="4473622" cy="4460875"/>
          </a:xfrm>
        </p:spPr>
        <p:txBody>
          <a:bodyPr/>
          <a:lstStyle>
            <a:lvl2pPr marL="274320" indent="0">
              <a:buFontTx/>
              <a:buNone/>
              <a:defRPr/>
            </a:lvl2pPr>
            <a:lvl3pPr marL="502920">
              <a:defRPr/>
            </a:lvl3pPr>
            <a:lvl4pPr marL="548640" indent="0">
              <a:buFontTx/>
              <a:buNone/>
              <a:defRPr/>
            </a:lvl4pPr>
            <a:lvl5pPr marL="731520"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8E7F49C-3DB3-40B7-89B3-E3BC32FC110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844540" y="1825624"/>
            <a:ext cx="5016943" cy="44608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1E33D58-BDF5-4F1F-806B-0491CB3624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EDF93D-55AB-4606-B9D7-742F1FC51983}" type="datetime4">
              <a:rPr lang="en-US" smtClean="0"/>
              <a:t>December 22, 2021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48BCBFD-1FE1-441A-B3AF-C3E7E7B8D1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70CE272-E6FB-455B-BACB-2471D66D95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AEF59-F28E-467C-9EA3-92D1CFAD475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52204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E73A4FB-9EF5-4D6C-A275-2DE1077A29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71563" y="1835219"/>
            <a:ext cx="4452938" cy="823912"/>
          </a:xfrm>
        </p:spPr>
        <p:txBody>
          <a:bodyPr anchor="b">
            <a:normAutofit/>
          </a:bodyPr>
          <a:lstStyle>
            <a:lvl1pPr marL="0" indent="0">
              <a:buNone/>
              <a:defRPr sz="2000" b="1" i="0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DC9972A-4D34-4A9F-84EB-8D64A703B56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071562" y="2717801"/>
            <a:ext cx="4452938" cy="3559452"/>
          </a:xfrm>
        </p:spPr>
        <p:txBody>
          <a:bodyPr/>
          <a:lstStyle>
            <a:lvl2pPr marL="274320" indent="0">
              <a:buFontTx/>
              <a:buNone/>
              <a:defRPr/>
            </a:lvl2pPr>
            <a:lvl3pPr marL="548640">
              <a:defRPr/>
            </a:lvl3pPr>
            <a:lvl4pPr marL="594360" indent="0">
              <a:buFontTx/>
              <a:buNone/>
              <a:defRPr/>
            </a:lvl4pPr>
            <a:lvl5pPr marL="822960"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DBBDDE3-C8D7-4600-8259-24E1F8118A4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5844540" y="1835219"/>
            <a:ext cx="5016943" cy="823912"/>
          </a:xfrm>
        </p:spPr>
        <p:txBody>
          <a:bodyPr anchor="b">
            <a:normAutofit/>
          </a:bodyPr>
          <a:lstStyle>
            <a:lvl1pPr marL="0" indent="0">
              <a:buNone/>
              <a:defRPr sz="2000" b="1" i="0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4649FFF-44C7-4256-AFE1-C5457C7AB50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844540" y="2717800"/>
            <a:ext cx="5016943" cy="3559453"/>
          </a:xfrm>
        </p:spPr>
        <p:txBody>
          <a:bodyPr/>
          <a:lstStyle>
            <a:lvl2pPr marL="457200" indent="0">
              <a:buNone/>
              <a:defRPr/>
            </a:lvl2pPr>
            <a:lvl3pPr marL="548640">
              <a:defRPr/>
            </a:lvl3pPr>
            <a:lvl4pPr marL="594360" indent="0">
              <a:buFontTx/>
              <a:buNone/>
              <a:defRPr/>
            </a:lvl4pPr>
            <a:lvl5pPr marL="822960"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BEC6ACF-080E-4B7C-B0C0-77E90C16E9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2841D-FB5C-47AB-B2FF-32E855C1EA71}" type="datetime4">
              <a:rPr lang="en-US" smtClean="0"/>
              <a:t>December 22, 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9A68C0B-BC90-4ADA-B6E6-2B30BFF9E7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3BCE559-C82B-4E27-965B-4AC3C66FC8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AEF59-F28E-467C-9EA3-92D1CFAD475A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Title 11">
            <a:extLst>
              <a:ext uri="{FF2B5EF4-FFF2-40B4-BE49-F238E27FC236}">
                <a16:creationId xmlns:a16="http://schemas.microsoft.com/office/drawing/2014/main" id="{3752B99E-38EC-4745-889B-124D347596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8018175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3DE7304-D393-47F0-ACCC-1F72EFCCE7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8537E9-D174-424D-BEE8-AFC4CA5F9F97}" type="datetime4">
              <a:rPr lang="en-US" smtClean="0"/>
              <a:t>December 22, 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68451FF-032D-4787-BA4B-5EB415494A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9B7511D-7256-4A08-BF62-3B3F821A6F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AEF59-F28E-467C-9EA3-92D1CFAD475A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03FCDA27-1C47-4EA1-A160-EC91FD88BC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1270944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6DE8ADA-7BF8-433A-8770-61C690F37D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7A44C0-F7AC-49C2-8289-1E7A86D9FB50}" type="datetime4">
              <a:rPr lang="en-US" smtClean="0"/>
              <a:t>December 22, 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6357B86-EC22-49C6-BBC6-639D57D1AF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D63764B-CF91-4C81-B4C3-5B5E5A9736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AEF59-F28E-467C-9EA3-92D1CFAD47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94431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8E4801-B0C7-4458-B413-24D6E68FAA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3633" y="457200"/>
            <a:ext cx="4170355" cy="1917509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FA0C76-733A-488A-89FB-7D04FD64BD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81637" y="457200"/>
            <a:ext cx="5562601" cy="5943600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D45B9DE-016A-4B31-BB52-99C76E28B4B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063633" y="2374708"/>
            <a:ext cx="4170355" cy="402609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2ED6CC3-66DD-4D9A-A9C7-F588BA88C9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BB84BC-6E78-40D1-8831-40AB1F596614}" type="datetime4">
              <a:rPr lang="en-US" smtClean="0"/>
              <a:t>December 22, 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1359FC8-04EF-4F7D-8E43-4EE0E95DA9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E71C964-4227-4DEE-87A1-026162DDF6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AEF59-F28E-467C-9EA3-92D1CFAD47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05091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F0EB4E-D4BB-4C86-A820-63474E5A40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2038" y="457199"/>
            <a:ext cx="3913241" cy="1928813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4FA99A1-8FAF-415D-A399-1B2C2A0F230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257752" y="457200"/>
            <a:ext cx="6110288" cy="5943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4A15BEE-9915-4637-85A2-2AF2872C72B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062038" y="2386013"/>
            <a:ext cx="3913241" cy="4014787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A73427C-3B67-4ED4-925D-04B9C09AA5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FA080F-3961-4D42-BEDE-84A1FED032F1}" type="datetime4">
              <a:rPr lang="en-US" smtClean="0"/>
              <a:t>December 22, 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EB5DAFD-22DE-4E9E-9C72-B16C1F273D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0E8EE99-49CC-4A30-8ADA-39EFD8DAAD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AEF59-F28E-467C-9EA3-92D1CFAD47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77507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customXml" Target="../ink/ink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A person in a dark room&#10;&#10;Description automatically generated">
            <a:extLst>
              <a:ext uri="{FF2B5EF4-FFF2-40B4-BE49-F238E27FC236}">
                <a16:creationId xmlns:a16="http://schemas.microsoft.com/office/drawing/2014/main" id="{DEB2E8C4-C3E7-4048-A43D-9859510CFA98}"/>
              </a:ext>
            </a:extLst>
          </p:cNvPr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05744" y="0"/>
            <a:ext cx="1286256" cy="6858000"/>
          </a:xfrm>
          <a:prstGeom prst="rect">
            <a:avLst/>
          </a:prstGeom>
        </p:spPr>
      </p:pic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AFBD2E1-C16B-4996-869C-DD03823A80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50879" y="609601"/>
            <a:ext cx="9810604" cy="121602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844DB6A-ED8E-4755-BC7A-B7AA652442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50879" y="1825624"/>
            <a:ext cx="9810604" cy="442875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FF5CE27-B558-4B88-ACE3-B7042312773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 rot="5400000">
            <a:off x="10509243" y="5071825"/>
            <a:ext cx="26476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 spc="300" baseline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defRPr>
            </a:lvl1pPr>
          </a:lstStyle>
          <a:p>
            <a:fld id="{A33960BD-7AC1-4217-9611-AAA56D3EE38F}" type="datetime4">
              <a:rPr lang="en-US" smtClean="0"/>
              <a:pPr/>
              <a:t>December 22, 2021</a:t>
            </a:fld>
            <a:endParaRPr lang="en-US" dirty="0">
              <a:latin typeface="+mn-lt"/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ACE5D61-F203-4F00-9CF1-AB0AE493700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 rot="5400000">
            <a:off x="10447827" y="1407402"/>
            <a:ext cx="27704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cap="all" spc="300" baseline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defRPr>
            </a:lvl1pPr>
          </a:lstStyle>
          <a:p>
            <a:endParaRPr lang="en-US" dirty="0">
              <a:latin typeface="+mn-lt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9FF38BD-5F38-4F6E-B5DD-EB1AF06002E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0121" y="3138985"/>
            <a:ext cx="545911" cy="58002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defRPr>
            </a:lvl1pPr>
          </a:lstStyle>
          <a:p>
            <a:fld id="{9D4AEF59-F28E-467C-9EA3-92D1CFAD475A}" type="slidenum">
              <a:rPr lang="en-US" smtClean="0"/>
              <a:pPr/>
              <a:t>‹#›</a:t>
            </a:fld>
            <a:endParaRPr lang="en-US">
              <a:latin typeface="+mn-lt"/>
            </a:endParaRP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14">
            <p14:nvContentPartPr>
              <p14:cNvPr id="18" name="Ink 17">
                <a:extLst>
                  <a:ext uri="{FF2B5EF4-FFF2-40B4-BE49-F238E27FC236}">
                    <a16:creationId xmlns:a16="http://schemas.microsoft.com/office/drawing/2014/main" id="{24D29CCB-7956-4E3E-8880-304085F04BF4}"/>
                  </a:ext>
                </a:extLst>
              </p14:cNvPr>
              <p14:cNvContentPartPr/>
              <p14:nvPr/>
            </p14:nvContentPartPr>
            <p14:xfrm>
              <a:off x="12490710" y="6342652"/>
              <a:ext cx="360" cy="360"/>
            </p14:xfrm>
          </p:contentPart>
        </mc:Choice>
        <mc:Fallback>
          <p:pic>
            <p:nvPicPr>
              <p:cNvPr id="18" name="Ink 17">
                <a:extLst>
                  <a:ext uri="{FF2B5EF4-FFF2-40B4-BE49-F238E27FC236}">
                    <a16:creationId xmlns:a16="http://schemas.microsoft.com/office/drawing/2014/main" id="{24D29CCB-7956-4E3E-8880-304085F04BF4}"/>
                  </a:ext>
                </a:extLst>
              </p:cNvPr>
              <p:cNvPicPr/>
              <p:nvPr/>
            </p:nvPicPr>
            <p:blipFill>
              <a:blip r:embed="rId15"/>
              <a:stretch>
                <a:fillRect/>
              </a:stretch>
            </p:blipFill>
            <p:spPr>
              <a:xfrm>
                <a:off x="12481710" y="6333652"/>
                <a:ext cx="18000" cy="180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6532543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75" r:id="rId7"/>
    <p:sldLayoutId id="2147483676" r:id="rId8"/>
    <p:sldLayoutId id="2147483677" r:id="rId9"/>
    <p:sldLayoutId id="2147483678" r:id="rId10"/>
    <p:sldLayoutId id="2147483685" r:id="rId11"/>
  </p:sldLayoutIdLst>
  <p:hf sldNum="0" hdr="0" ftr="0" dt="0"/>
  <p:txStyles>
    <p:titleStyle>
      <a:lvl1pPr algn="l" defTabSz="914400" rtl="0" eaLnBrk="1" latinLnBrk="0" hangingPunct="1">
        <a:lnSpc>
          <a:spcPct val="110000"/>
        </a:lnSpc>
        <a:spcBef>
          <a:spcPct val="0"/>
        </a:spcBef>
        <a:buNone/>
        <a:defRPr sz="2800" kern="1200" cap="all" spc="600" baseline="0">
          <a:solidFill>
            <a:schemeClr val="tx1">
              <a:lumMod val="85000"/>
              <a:lumOff val="15000"/>
            </a:schemeClr>
          </a:solidFill>
          <a:latin typeface="+mj-lt"/>
          <a:ea typeface="Batang" panose="02030600000101010101" pitchFamily="18" charset="-127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SzPct val="80000"/>
        <a:buFont typeface="Arial" panose="020B0604020202020204" pitchFamily="34" charset="0"/>
        <a:buChar char="•"/>
        <a:defRPr sz="2000" kern="1200" spc="50" baseline="0">
          <a:solidFill>
            <a:schemeClr val="tx1">
              <a:lumMod val="85000"/>
              <a:lumOff val="15000"/>
            </a:schemeClr>
          </a:solidFill>
          <a:latin typeface="+mn-lt"/>
          <a:ea typeface="Batang" panose="02030600000101010101" pitchFamily="18" charset="-127"/>
          <a:cs typeface="+mn-cs"/>
        </a:defRPr>
      </a:lvl1pPr>
      <a:lvl2pPr marL="274320" indent="0" algn="l" defTabSz="914400" rtl="0" eaLnBrk="1" latinLnBrk="0" hangingPunct="1">
        <a:lnSpc>
          <a:spcPct val="100000"/>
        </a:lnSpc>
        <a:spcBef>
          <a:spcPts val="500"/>
        </a:spcBef>
        <a:buFontTx/>
        <a:buNone/>
        <a:defRPr sz="1800" kern="1200" spc="50" baseline="0">
          <a:solidFill>
            <a:schemeClr val="tx1">
              <a:lumMod val="85000"/>
              <a:lumOff val="15000"/>
            </a:schemeClr>
          </a:solidFill>
          <a:latin typeface="+mn-lt"/>
          <a:ea typeface="Batang" panose="02030600000101010101" pitchFamily="18" charset="-127"/>
          <a:cs typeface="+mn-cs"/>
        </a:defRPr>
      </a:lvl2pPr>
      <a:lvl3pPr marL="605790" indent="-285750" algn="l" defTabSz="914400" rtl="0" eaLnBrk="1" latinLnBrk="0" hangingPunct="1">
        <a:lnSpc>
          <a:spcPct val="100000"/>
        </a:lnSpc>
        <a:spcBef>
          <a:spcPts val="500"/>
        </a:spcBef>
        <a:buSzPct val="80000"/>
        <a:buFont typeface="Arial" panose="020B0604020202020204" pitchFamily="34" charset="0"/>
        <a:buChar char="•"/>
        <a:defRPr sz="1600" kern="1200" spc="50" baseline="0">
          <a:solidFill>
            <a:schemeClr val="tx1">
              <a:lumMod val="85000"/>
              <a:lumOff val="15000"/>
            </a:schemeClr>
          </a:solidFill>
          <a:latin typeface="+mn-lt"/>
          <a:ea typeface="Batang" panose="02030600000101010101" pitchFamily="18" charset="-127"/>
          <a:cs typeface="+mn-cs"/>
        </a:defRPr>
      </a:lvl3pPr>
      <a:lvl4pPr marL="630936" indent="0" algn="l" defTabSz="914400" rtl="0" eaLnBrk="1" latinLnBrk="0" hangingPunct="1">
        <a:lnSpc>
          <a:spcPct val="100000"/>
        </a:lnSpc>
        <a:spcBef>
          <a:spcPts val="500"/>
        </a:spcBef>
        <a:buFontTx/>
        <a:buNone/>
        <a:defRPr sz="1400" kern="1200" spc="50" baseline="0">
          <a:solidFill>
            <a:schemeClr val="tx1">
              <a:lumMod val="85000"/>
              <a:lumOff val="15000"/>
            </a:schemeClr>
          </a:solidFill>
          <a:latin typeface="+mn-lt"/>
          <a:ea typeface="Batang" panose="02030600000101010101" pitchFamily="18" charset="-127"/>
          <a:cs typeface="+mn-cs"/>
        </a:defRPr>
      </a:lvl4pPr>
      <a:lvl5pPr marL="822960" indent="-228600" algn="l" defTabSz="914400" rtl="0" eaLnBrk="1" latinLnBrk="0" hangingPunct="1">
        <a:lnSpc>
          <a:spcPct val="100000"/>
        </a:lnSpc>
        <a:spcBef>
          <a:spcPts val="500"/>
        </a:spcBef>
        <a:buSzPct val="80000"/>
        <a:buFont typeface="Arial" panose="020B0604020202020204" pitchFamily="34" charset="0"/>
        <a:buChar char="•"/>
        <a:defRPr sz="1400" kern="1200" spc="50" baseline="0">
          <a:solidFill>
            <a:schemeClr val="tx1">
              <a:lumMod val="85000"/>
              <a:lumOff val="15000"/>
            </a:schemeClr>
          </a:solidFill>
          <a:latin typeface="+mn-lt"/>
          <a:ea typeface="Batang" panose="02030600000101010101" pitchFamily="18" charset="-127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ustomXml" Target="../ink/ink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eg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B5968B-EA1B-1643-9317-AA5BE39CFF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FE6C1B-0B3D-C040-96B8-E6BB650CD7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2290" name="Picture 2" descr="A Book, Bible, Open, Glasses, Reading Glasses">
            <a:extLst>
              <a:ext uri="{FF2B5EF4-FFF2-40B4-BE49-F238E27FC236}">
                <a16:creationId xmlns:a16="http://schemas.microsoft.com/office/drawing/2014/main" id="{F6DBEC2F-3658-764C-A803-D98DC188148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225" y="0"/>
            <a:ext cx="1214755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3834315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42F3CE-241C-4643-8969-DACE188493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46079" y="528811"/>
            <a:ext cx="3875963" cy="5827922"/>
          </a:xfrm>
        </p:spPr>
        <p:txBody>
          <a:bodyPr>
            <a:normAutofit fontScale="92500"/>
          </a:bodyPr>
          <a:lstStyle/>
          <a:p>
            <a:r>
              <a:rPr lang="en-US" sz="2400" dirty="0"/>
              <a:t>“</a:t>
            </a:r>
            <a:r>
              <a:rPr lang="en-US" sz="2400" dirty="0" err="1"/>
              <a:t>Saludad</a:t>
            </a:r>
            <a:r>
              <a:rPr lang="en-US" sz="2400" dirty="0"/>
              <a:t> a María, la </a:t>
            </a:r>
            <a:r>
              <a:rPr lang="en-US" sz="2400" dirty="0" err="1"/>
              <a:t>cual</a:t>
            </a:r>
            <a:r>
              <a:rPr lang="en-US" sz="2400" dirty="0"/>
              <a:t> </a:t>
            </a:r>
            <a:r>
              <a:rPr lang="en-US" sz="2400" b="1" u="sng" dirty="0">
                <a:solidFill>
                  <a:srgbClr val="FF0000"/>
                </a:solidFill>
              </a:rPr>
              <a:t>ha </a:t>
            </a:r>
            <a:r>
              <a:rPr lang="en-US" sz="2400" b="1" u="sng" dirty="0" err="1">
                <a:solidFill>
                  <a:srgbClr val="FF0000"/>
                </a:solidFill>
              </a:rPr>
              <a:t>trabajado</a:t>
            </a:r>
            <a:r>
              <a:rPr lang="en-US" sz="2400" b="1" u="sng" dirty="0">
                <a:solidFill>
                  <a:srgbClr val="FF0000"/>
                </a:solidFill>
              </a:rPr>
              <a:t> </a:t>
            </a:r>
            <a:r>
              <a:rPr lang="en-US" sz="2400" b="1" u="sng" dirty="0" err="1">
                <a:solidFill>
                  <a:srgbClr val="FF0000"/>
                </a:solidFill>
              </a:rPr>
              <a:t>mucho</a:t>
            </a:r>
            <a:r>
              <a:rPr lang="en-US" sz="2400" b="1" u="sng" dirty="0">
                <a:solidFill>
                  <a:srgbClr val="FF0000"/>
                </a:solidFill>
              </a:rPr>
              <a:t> </a:t>
            </a:r>
            <a:r>
              <a:rPr lang="en-US" sz="2400" dirty="0"/>
              <a:t>entre </a:t>
            </a:r>
            <a:r>
              <a:rPr lang="en-US" sz="2400" dirty="0" err="1"/>
              <a:t>vosotros</a:t>
            </a:r>
            <a:r>
              <a:rPr lang="en-US" sz="2400" dirty="0"/>
              <a:t>” (</a:t>
            </a:r>
            <a:r>
              <a:rPr lang="en-US" sz="2400" dirty="0" err="1"/>
              <a:t>Romanos</a:t>
            </a:r>
            <a:r>
              <a:rPr lang="en-US" sz="2400" dirty="0"/>
              <a:t> 16:6)</a:t>
            </a:r>
          </a:p>
          <a:p>
            <a:r>
              <a:rPr lang="en-US" sz="2400" dirty="0"/>
              <a:t>“</a:t>
            </a:r>
            <a:r>
              <a:rPr lang="en-US" sz="2400" dirty="0" err="1"/>
              <a:t>Saludad</a:t>
            </a:r>
            <a:r>
              <a:rPr lang="en-US" sz="2400" dirty="0"/>
              <a:t> a </a:t>
            </a:r>
            <a:r>
              <a:rPr lang="en-US" sz="2400" dirty="0" err="1"/>
              <a:t>Trifena</a:t>
            </a:r>
            <a:r>
              <a:rPr lang="en-US" sz="2400" dirty="0"/>
              <a:t> y a </a:t>
            </a:r>
            <a:r>
              <a:rPr lang="en-US" sz="2400" dirty="0" err="1"/>
              <a:t>Trifosa</a:t>
            </a:r>
            <a:r>
              <a:rPr lang="en-US" sz="2400" dirty="0"/>
              <a:t>, las </a:t>
            </a:r>
            <a:r>
              <a:rPr lang="en-US" sz="2400" dirty="0" err="1"/>
              <a:t>cuales</a:t>
            </a:r>
            <a:r>
              <a:rPr lang="en-US" sz="2400" dirty="0"/>
              <a:t> </a:t>
            </a:r>
            <a:r>
              <a:rPr lang="en-US" sz="2400" b="1" u="sng" dirty="0" err="1">
                <a:solidFill>
                  <a:srgbClr val="FF0000"/>
                </a:solidFill>
              </a:rPr>
              <a:t>trabajan</a:t>
            </a:r>
            <a:r>
              <a:rPr lang="en-US" sz="2400" dirty="0"/>
              <a:t> </a:t>
            </a:r>
            <a:r>
              <a:rPr lang="en-US" sz="2400" dirty="0" err="1"/>
              <a:t>en</a:t>
            </a:r>
            <a:r>
              <a:rPr lang="en-US" sz="2400" dirty="0"/>
              <a:t> el </a:t>
            </a:r>
            <a:r>
              <a:rPr lang="en-US" sz="2400" dirty="0" err="1"/>
              <a:t>Señor</a:t>
            </a:r>
            <a:r>
              <a:rPr lang="en-US" sz="2400" dirty="0"/>
              <a:t>. </a:t>
            </a:r>
            <a:r>
              <a:rPr lang="en-US" sz="2400" dirty="0" err="1"/>
              <a:t>Saludad</a:t>
            </a:r>
            <a:r>
              <a:rPr lang="en-US" sz="2400" dirty="0"/>
              <a:t> a la </a:t>
            </a:r>
            <a:r>
              <a:rPr lang="en-US" sz="2400" dirty="0" err="1"/>
              <a:t>amada</a:t>
            </a:r>
            <a:r>
              <a:rPr lang="en-US" sz="2400" dirty="0"/>
              <a:t> </a:t>
            </a:r>
            <a:r>
              <a:rPr lang="en-US" sz="2400" dirty="0" err="1"/>
              <a:t>Pérsida</a:t>
            </a:r>
            <a:r>
              <a:rPr lang="en-US" sz="2400" dirty="0"/>
              <a:t>, la </a:t>
            </a:r>
            <a:r>
              <a:rPr lang="en-US" sz="2400" dirty="0" err="1"/>
              <a:t>cual</a:t>
            </a:r>
            <a:r>
              <a:rPr lang="en-US" sz="2400" dirty="0"/>
              <a:t> </a:t>
            </a:r>
            <a:r>
              <a:rPr lang="en-US" sz="2400" b="1" u="sng" dirty="0">
                <a:solidFill>
                  <a:srgbClr val="FF0000"/>
                </a:solidFill>
              </a:rPr>
              <a:t>ha </a:t>
            </a:r>
            <a:r>
              <a:rPr lang="en-US" sz="2400" b="1" u="sng" dirty="0" err="1">
                <a:solidFill>
                  <a:srgbClr val="FF0000"/>
                </a:solidFill>
              </a:rPr>
              <a:t>trabajado</a:t>
            </a:r>
            <a:r>
              <a:rPr lang="en-US" sz="2400" b="1" u="sng" dirty="0">
                <a:solidFill>
                  <a:srgbClr val="FF0000"/>
                </a:solidFill>
              </a:rPr>
              <a:t> </a:t>
            </a:r>
            <a:r>
              <a:rPr lang="en-US" sz="2400" b="1" u="sng" dirty="0" err="1">
                <a:solidFill>
                  <a:srgbClr val="FF0000"/>
                </a:solidFill>
              </a:rPr>
              <a:t>mucho</a:t>
            </a:r>
            <a:r>
              <a:rPr lang="en-US" sz="2400" b="1" u="sng" dirty="0">
                <a:solidFill>
                  <a:srgbClr val="FF0000"/>
                </a:solidFill>
              </a:rPr>
              <a:t> </a:t>
            </a:r>
            <a:r>
              <a:rPr lang="en-US" sz="2400" dirty="0" err="1"/>
              <a:t>en</a:t>
            </a:r>
            <a:r>
              <a:rPr lang="en-US" sz="2400" dirty="0"/>
              <a:t> el </a:t>
            </a:r>
            <a:r>
              <a:rPr lang="en-US" sz="2400" dirty="0" err="1"/>
              <a:t>Señor</a:t>
            </a:r>
            <a:r>
              <a:rPr lang="en-US" sz="2400" dirty="0"/>
              <a:t>” (</a:t>
            </a:r>
            <a:r>
              <a:rPr lang="en-US" sz="2400" dirty="0" err="1"/>
              <a:t>Romanos</a:t>
            </a:r>
            <a:r>
              <a:rPr lang="en-US" sz="2400" dirty="0"/>
              <a:t> 16:12)</a:t>
            </a:r>
          </a:p>
          <a:p>
            <a:r>
              <a:rPr lang="en-US" sz="2400" dirty="0"/>
              <a:t> Pero por la </a:t>
            </a:r>
            <a:r>
              <a:rPr lang="en-US" sz="2400" dirty="0" err="1"/>
              <a:t>gracia</a:t>
            </a:r>
            <a:r>
              <a:rPr lang="en-US" sz="2400" dirty="0"/>
              <a:t> de Dios soy lo que soy; y </a:t>
            </a:r>
            <a:r>
              <a:rPr lang="en-US" sz="2400" dirty="0" err="1"/>
              <a:t>su</a:t>
            </a:r>
            <a:r>
              <a:rPr lang="en-US" sz="2400" dirty="0"/>
              <a:t> </a:t>
            </a:r>
            <a:r>
              <a:rPr lang="en-US" sz="2400" dirty="0" err="1"/>
              <a:t>gracia</a:t>
            </a:r>
            <a:r>
              <a:rPr lang="en-US" sz="2400" dirty="0"/>
              <a:t> no ha </a:t>
            </a:r>
            <a:r>
              <a:rPr lang="en-US" sz="2400" dirty="0" err="1"/>
              <a:t>sido</a:t>
            </a:r>
            <a:r>
              <a:rPr lang="en-US" sz="2400" dirty="0"/>
              <a:t> </a:t>
            </a:r>
            <a:r>
              <a:rPr lang="en-US" sz="2400" dirty="0" err="1"/>
              <a:t>en</a:t>
            </a:r>
            <a:r>
              <a:rPr lang="en-US" sz="2400" dirty="0"/>
              <a:t> </a:t>
            </a:r>
            <a:r>
              <a:rPr lang="en-US" sz="2400" dirty="0" err="1"/>
              <a:t>vano</a:t>
            </a:r>
            <a:r>
              <a:rPr lang="en-US" sz="2400" dirty="0"/>
              <a:t> para </a:t>
            </a:r>
            <a:r>
              <a:rPr lang="en-US" sz="2400" dirty="0" err="1"/>
              <a:t>conmigo</a:t>
            </a:r>
            <a:r>
              <a:rPr lang="en-US" sz="2400" dirty="0"/>
              <a:t>, antes </a:t>
            </a:r>
            <a:r>
              <a:rPr lang="en-US" sz="2400" b="1" u="sng" dirty="0">
                <a:solidFill>
                  <a:srgbClr val="FF0000"/>
                </a:solidFill>
              </a:rPr>
              <a:t>he </a:t>
            </a:r>
            <a:r>
              <a:rPr lang="en-US" sz="2400" b="1" u="sng" dirty="0" err="1">
                <a:solidFill>
                  <a:srgbClr val="FF0000"/>
                </a:solidFill>
              </a:rPr>
              <a:t>trabajado</a:t>
            </a:r>
            <a:r>
              <a:rPr lang="en-US" sz="2400" b="1" u="sng" dirty="0">
                <a:solidFill>
                  <a:srgbClr val="FF0000"/>
                </a:solidFill>
              </a:rPr>
              <a:t> </a:t>
            </a:r>
            <a:r>
              <a:rPr lang="en-US" sz="2400" b="1" u="sng" dirty="0" err="1">
                <a:solidFill>
                  <a:srgbClr val="FF0000"/>
                </a:solidFill>
              </a:rPr>
              <a:t>más</a:t>
            </a:r>
            <a:r>
              <a:rPr lang="en-US" sz="2400" b="1" u="sng" dirty="0">
                <a:solidFill>
                  <a:srgbClr val="FF0000"/>
                </a:solidFill>
              </a:rPr>
              <a:t> que </a:t>
            </a:r>
            <a:r>
              <a:rPr lang="en-US" sz="2400" b="1" u="sng" dirty="0" err="1">
                <a:solidFill>
                  <a:srgbClr val="FF0000"/>
                </a:solidFill>
              </a:rPr>
              <a:t>todos</a:t>
            </a:r>
            <a:r>
              <a:rPr lang="en-US" sz="2400" b="1" u="sng" dirty="0">
                <a:solidFill>
                  <a:srgbClr val="FF0000"/>
                </a:solidFill>
              </a:rPr>
              <a:t> </a:t>
            </a:r>
            <a:r>
              <a:rPr lang="en-US" sz="2400" b="1" u="sng" dirty="0" err="1">
                <a:solidFill>
                  <a:srgbClr val="FF0000"/>
                </a:solidFill>
              </a:rPr>
              <a:t>ellos</a:t>
            </a:r>
            <a:r>
              <a:rPr lang="en-US" sz="2400" dirty="0"/>
              <a:t>; </a:t>
            </a:r>
            <a:r>
              <a:rPr lang="en-US" sz="2400" dirty="0" err="1"/>
              <a:t>pero</a:t>
            </a:r>
            <a:r>
              <a:rPr lang="en-US" sz="2400" dirty="0"/>
              <a:t> no </a:t>
            </a:r>
            <a:r>
              <a:rPr lang="en-US" sz="2400" dirty="0" err="1"/>
              <a:t>yo</a:t>
            </a:r>
            <a:r>
              <a:rPr lang="en-US" sz="2400" dirty="0"/>
              <a:t>, </a:t>
            </a:r>
            <a:r>
              <a:rPr lang="en-US" sz="2400" dirty="0" err="1"/>
              <a:t>sino</a:t>
            </a:r>
            <a:r>
              <a:rPr lang="en-US" sz="2400" dirty="0"/>
              <a:t> la </a:t>
            </a:r>
            <a:r>
              <a:rPr lang="en-US" sz="2400" dirty="0" err="1"/>
              <a:t>gracia</a:t>
            </a:r>
            <a:r>
              <a:rPr lang="en-US" sz="2400" dirty="0"/>
              <a:t> de Dios </a:t>
            </a:r>
            <a:r>
              <a:rPr lang="en-US" sz="2400" dirty="0" err="1"/>
              <a:t>conmigo</a:t>
            </a:r>
            <a:r>
              <a:rPr lang="en-US" sz="2400" dirty="0"/>
              <a:t> (1 </a:t>
            </a:r>
            <a:r>
              <a:rPr lang="en-US" sz="2400" dirty="0" err="1"/>
              <a:t>Corintios</a:t>
            </a:r>
            <a:r>
              <a:rPr lang="en-US" sz="2400" dirty="0"/>
              <a:t> 15:10)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4098" name="Picture 2" descr="Book, Open, Isolated, Education, Old, Page, Text">
            <a:extLst>
              <a:ext uri="{FF2B5EF4-FFF2-40B4-BE49-F238E27FC236}">
                <a16:creationId xmlns:a16="http://schemas.microsoft.com/office/drawing/2014/main" id="{260E2283-C4C6-104C-98A5-0AA3F20F7F8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0654" r="12259" b="-1"/>
          <a:stretch/>
        </p:blipFill>
        <p:spPr bwMode="auto">
          <a:xfrm>
            <a:off x="5251840" y="10"/>
            <a:ext cx="6940161" cy="6868876"/>
          </a:xfrm>
          <a:custGeom>
            <a:avLst/>
            <a:gdLst/>
            <a:ahLst/>
            <a:cxnLst/>
            <a:rect l="l" t="t" r="r" b="b"/>
            <a:pathLst>
              <a:path w="6940161" h="6857999">
                <a:moveTo>
                  <a:pt x="857190" y="0"/>
                </a:moveTo>
                <a:lnTo>
                  <a:pt x="6940161" y="0"/>
                </a:lnTo>
                <a:lnTo>
                  <a:pt x="6940161" y="6857999"/>
                </a:lnTo>
                <a:lnTo>
                  <a:pt x="496459" y="6857999"/>
                </a:lnTo>
                <a:lnTo>
                  <a:pt x="486507" y="6839466"/>
                </a:lnTo>
                <a:cubicBezTo>
                  <a:pt x="477389" y="6820641"/>
                  <a:pt x="471173" y="6801859"/>
                  <a:pt x="480078" y="6795812"/>
                </a:cubicBezTo>
                <a:cubicBezTo>
                  <a:pt x="475408" y="6761382"/>
                  <a:pt x="493736" y="6723009"/>
                  <a:pt x="482330" y="6676796"/>
                </a:cubicBezTo>
                <a:cubicBezTo>
                  <a:pt x="479519" y="6617030"/>
                  <a:pt x="476161" y="6634511"/>
                  <a:pt x="469648" y="6539722"/>
                </a:cubicBezTo>
                <a:cubicBezTo>
                  <a:pt x="459969" y="6498384"/>
                  <a:pt x="496382" y="6456575"/>
                  <a:pt x="477855" y="6433501"/>
                </a:cubicBezTo>
                <a:cubicBezTo>
                  <a:pt x="464018" y="6378655"/>
                  <a:pt x="442310" y="6325849"/>
                  <a:pt x="414008" y="6271586"/>
                </a:cubicBezTo>
                <a:cubicBezTo>
                  <a:pt x="378091" y="6226697"/>
                  <a:pt x="377466" y="6140798"/>
                  <a:pt x="299660" y="6080454"/>
                </a:cubicBezTo>
                <a:cubicBezTo>
                  <a:pt x="268606" y="6014324"/>
                  <a:pt x="244498" y="5964143"/>
                  <a:pt x="221239" y="5913249"/>
                </a:cubicBezTo>
                <a:cubicBezTo>
                  <a:pt x="210139" y="5897439"/>
                  <a:pt x="175369" y="5809427"/>
                  <a:pt x="160103" y="5775094"/>
                </a:cubicBezTo>
                <a:cubicBezTo>
                  <a:pt x="87298" y="5686529"/>
                  <a:pt x="103897" y="5672717"/>
                  <a:pt x="87873" y="5573809"/>
                </a:cubicBezTo>
                <a:cubicBezTo>
                  <a:pt x="76224" y="5541231"/>
                  <a:pt x="76748" y="5525076"/>
                  <a:pt x="57933" y="5490695"/>
                </a:cubicBezTo>
                <a:lnTo>
                  <a:pt x="30889" y="5398377"/>
                </a:lnTo>
                <a:lnTo>
                  <a:pt x="34140" y="5390971"/>
                </a:lnTo>
                <a:lnTo>
                  <a:pt x="35928" y="5390229"/>
                </a:lnTo>
                <a:lnTo>
                  <a:pt x="16968" y="5309266"/>
                </a:lnTo>
                <a:cubicBezTo>
                  <a:pt x="13970" y="5303642"/>
                  <a:pt x="-917" y="5289094"/>
                  <a:pt x="2490" y="5276920"/>
                </a:cubicBezTo>
                <a:lnTo>
                  <a:pt x="24907" y="5208159"/>
                </a:lnTo>
                <a:lnTo>
                  <a:pt x="31839" y="5162682"/>
                </a:lnTo>
                <a:cubicBezTo>
                  <a:pt x="28501" y="5155528"/>
                  <a:pt x="24609" y="5048935"/>
                  <a:pt x="18796" y="5043371"/>
                </a:cubicBezTo>
                <a:cubicBezTo>
                  <a:pt x="54584" y="4976689"/>
                  <a:pt x="5001" y="4985095"/>
                  <a:pt x="14358" y="4908985"/>
                </a:cubicBezTo>
                <a:cubicBezTo>
                  <a:pt x="17201" y="4816358"/>
                  <a:pt x="5675" y="4749418"/>
                  <a:pt x="4769" y="4643799"/>
                </a:cubicBezTo>
                <a:cubicBezTo>
                  <a:pt x="4111" y="4581455"/>
                  <a:pt x="-7137" y="4509050"/>
                  <a:pt x="7402" y="4395547"/>
                </a:cubicBezTo>
                <a:cubicBezTo>
                  <a:pt x="11591" y="4330720"/>
                  <a:pt x="28535" y="4313913"/>
                  <a:pt x="23462" y="4274064"/>
                </a:cubicBezTo>
                <a:cubicBezTo>
                  <a:pt x="22995" y="4245538"/>
                  <a:pt x="22530" y="4217012"/>
                  <a:pt x="22063" y="4188486"/>
                </a:cubicBezTo>
                <a:lnTo>
                  <a:pt x="24672" y="4170100"/>
                </a:lnTo>
                <a:lnTo>
                  <a:pt x="34973" y="4166123"/>
                </a:lnTo>
                <a:lnTo>
                  <a:pt x="26424" y="4120096"/>
                </a:lnTo>
                <a:cubicBezTo>
                  <a:pt x="28986" y="4109871"/>
                  <a:pt x="49338" y="4079429"/>
                  <a:pt x="47886" y="4066698"/>
                </a:cubicBezTo>
                <a:cubicBezTo>
                  <a:pt x="26522" y="4022850"/>
                  <a:pt x="34453" y="4030338"/>
                  <a:pt x="47327" y="3969172"/>
                </a:cubicBezTo>
                <a:cubicBezTo>
                  <a:pt x="40297" y="3948973"/>
                  <a:pt x="40044" y="3857354"/>
                  <a:pt x="53093" y="3844350"/>
                </a:cubicBezTo>
                <a:cubicBezTo>
                  <a:pt x="55739" y="3830819"/>
                  <a:pt x="50778" y="3815585"/>
                  <a:pt x="64866" y="3808459"/>
                </a:cubicBezTo>
                <a:cubicBezTo>
                  <a:pt x="81775" y="3797121"/>
                  <a:pt x="54599" y="3752382"/>
                  <a:pt x="74864" y="3757643"/>
                </a:cubicBezTo>
                <a:cubicBezTo>
                  <a:pt x="56224" y="3725828"/>
                  <a:pt x="74270" y="3660981"/>
                  <a:pt x="82640" y="3632606"/>
                </a:cubicBezTo>
                <a:cubicBezTo>
                  <a:pt x="85981" y="3582255"/>
                  <a:pt x="88778" y="3571708"/>
                  <a:pt x="89222" y="3534990"/>
                </a:cubicBezTo>
                <a:cubicBezTo>
                  <a:pt x="92019" y="3533125"/>
                  <a:pt x="80706" y="3481126"/>
                  <a:pt x="79835" y="3454133"/>
                </a:cubicBezTo>
                <a:cubicBezTo>
                  <a:pt x="78963" y="3427139"/>
                  <a:pt x="96173" y="3390611"/>
                  <a:pt x="83991" y="3373027"/>
                </a:cubicBezTo>
                <a:cubicBezTo>
                  <a:pt x="80767" y="3298527"/>
                  <a:pt x="69808" y="3290617"/>
                  <a:pt x="62958" y="3222737"/>
                </a:cubicBezTo>
                <a:cubicBezTo>
                  <a:pt x="59618" y="3146284"/>
                  <a:pt x="39695" y="3184007"/>
                  <a:pt x="49209" y="3118188"/>
                </a:cubicBezTo>
                <a:cubicBezTo>
                  <a:pt x="65221" y="3109217"/>
                  <a:pt x="85573" y="3024732"/>
                  <a:pt x="78480" y="3003808"/>
                </a:cubicBezTo>
                <a:cubicBezTo>
                  <a:pt x="78037" y="2966753"/>
                  <a:pt x="77812" y="2989870"/>
                  <a:pt x="77566" y="2944921"/>
                </a:cubicBezTo>
                <a:lnTo>
                  <a:pt x="94406" y="2877744"/>
                </a:lnTo>
                <a:cubicBezTo>
                  <a:pt x="87936" y="2880724"/>
                  <a:pt x="108480" y="2822146"/>
                  <a:pt x="108051" y="2807161"/>
                </a:cubicBezTo>
                <a:cubicBezTo>
                  <a:pt x="110507" y="2775643"/>
                  <a:pt x="80880" y="2769288"/>
                  <a:pt x="107377" y="2752347"/>
                </a:cubicBezTo>
                <a:lnTo>
                  <a:pt x="114975" y="2748299"/>
                </a:lnTo>
                <a:cubicBezTo>
                  <a:pt x="115205" y="2745962"/>
                  <a:pt x="115434" y="2743625"/>
                  <a:pt x="115663" y="2741288"/>
                </a:cubicBezTo>
                <a:cubicBezTo>
                  <a:pt x="115098" y="2737657"/>
                  <a:pt x="112995" y="2735847"/>
                  <a:pt x="107929" y="2737160"/>
                </a:cubicBezTo>
                <a:cubicBezTo>
                  <a:pt x="126569" y="2705347"/>
                  <a:pt x="119693" y="2699356"/>
                  <a:pt x="122707" y="2659631"/>
                </a:cubicBezTo>
                <a:cubicBezTo>
                  <a:pt x="135394" y="2612127"/>
                  <a:pt x="120483" y="2628594"/>
                  <a:pt x="145471" y="2573336"/>
                </a:cubicBezTo>
                <a:cubicBezTo>
                  <a:pt x="156086" y="2559732"/>
                  <a:pt x="170382" y="2541339"/>
                  <a:pt x="170626" y="2528057"/>
                </a:cubicBezTo>
                <a:lnTo>
                  <a:pt x="202713" y="2489594"/>
                </a:lnTo>
                <a:cubicBezTo>
                  <a:pt x="203853" y="2487774"/>
                  <a:pt x="204248" y="2473350"/>
                  <a:pt x="203650" y="2468303"/>
                </a:cubicBezTo>
                <a:lnTo>
                  <a:pt x="223316" y="2460480"/>
                </a:lnTo>
                <a:lnTo>
                  <a:pt x="215120" y="2423535"/>
                </a:lnTo>
                <a:lnTo>
                  <a:pt x="223455" y="2404394"/>
                </a:lnTo>
                <a:cubicBezTo>
                  <a:pt x="243490" y="2392610"/>
                  <a:pt x="229596" y="2347474"/>
                  <a:pt x="238853" y="2324643"/>
                </a:cubicBezTo>
                <a:cubicBezTo>
                  <a:pt x="239504" y="2297698"/>
                  <a:pt x="266477" y="2284202"/>
                  <a:pt x="272463" y="2255535"/>
                </a:cubicBezTo>
                <a:cubicBezTo>
                  <a:pt x="290597" y="2249648"/>
                  <a:pt x="306594" y="2207828"/>
                  <a:pt x="294092" y="2184679"/>
                </a:cubicBezTo>
                <a:lnTo>
                  <a:pt x="323221" y="2093132"/>
                </a:lnTo>
                <a:cubicBezTo>
                  <a:pt x="348282" y="2084587"/>
                  <a:pt x="366071" y="1985868"/>
                  <a:pt x="377324" y="1950235"/>
                </a:cubicBezTo>
                <a:cubicBezTo>
                  <a:pt x="397581" y="1920183"/>
                  <a:pt x="445208" y="1898905"/>
                  <a:pt x="457649" y="1861568"/>
                </a:cubicBezTo>
                <a:cubicBezTo>
                  <a:pt x="464664" y="1810687"/>
                  <a:pt x="447457" y="1869507"/>
                  <a:pt x="451972" y="1809499"/>
                </a:cubicBezTo>
                <a:cubicBezTo>
                  <a:pt x="450982" y="1754297"/>
                  <a:pt x="465413" y="1767680"/>
                  <a:pt x="474550" y="1693716"/>
                </a:cubicBezTo>
                <a:cubicBezTo>
                  <a:pt x="473258" y="1654244"/>
                  <a:pt x="481626" y="1627007"/>
                  <a:pt x="481301" y="1605195"/>
                </a:cubicBezTo>
                <a:cubicBezTo>
                  <a:pt x="490491" y="1568952"/>
                  <a:pt x="493569" y="1564518"/>
                  <a:pt x="497837" y="1516217"/>
                </a:cubicBezTo>
                <a:cubicBezTo>
                  <a:pt x="503639" y="1488452"/>
                  <a:pt x="534082" y="1457870"/>
                  <a:pt x="513281" y="1429841"/>
                </a:cubicBezTo>
                <a:cubicBezTo>
                  <a:pt x="527326" y="1412325"/>
                  <a:pt x="570430" y="1413592"/>
                  <a:pt x="550104" y="1380081"/>
                </a:cubicBezTo>
                <a:cubicBezTo>
                  <a:pt x="575583" y="1394128"/>
                  <a:pt x="551452" y="1335176"/>
                  <a:pt x="574526" y="1334891"/>
                </a:cubicBezTo>
                <a:cubicBezTo>
                  <a:pt x="593486" y="1336427"/>
                  <a:pt x="633157" y="1194568"/>
                  <a:pt x="638123" y="1185551"/>
                </a:cubicBezTo>
                <a:cubicBezTo>
                  <a:pt x="647468" y="1149210"/>
                  <a:pt x="657504" y="1148087"/>
                  <a:pt x="664747" y="1111168"/>
                </a:cubicBezTo>
                <a:cubicBezTo>
                  <a:pt x="679107" y="1057226"/>
                  <a:pt x="652121" y="1022543"/>
                  <a:pt x="664913" y="993353"/>
                </a:cubicBezTo>
                <a:cubicBezTo>
                  <a:pt x="684189" y="960214"/>
                  <a:pt x="707497" y="867450"/>
                  <a:pt x="721256" y="813953"/>
                </a:cubicBezTo>
                <a:cubicBezTo>
                  <a:pt x="734607" y="746430"/>
                  <a:pt x="738988" y="666470"/>
                  <a:pt x="745023" y="588218"/>
                </a:cubicBezTo>
                <a:cubicBezTo>
                  <a:pt x="735393" y="475380"/>
                  <a:pt x="719076" y="536119"/>
                  <a:pt x="725253" y="376479"/>
                </a:cubicBezTo>
                <a:lnTo>
                  <a:pt x="735457" y="280992"/>
                </a:lnTo>
                <a:cubicBezTo>
                  <a:pt x="735270" y="276227"/>
                  <a:pt x="742007" y="223140"/>
                  <a:pt x="741820" y="218374"/>
                </a:cubicBezTo>
                <a:lnTo>
                  <a:pt x="735299" y="188178"/>
                </a:lnTo>
                <a:lnTo>
                  <a:pt x="764938" y="152404"/>
                </a:lnTo>
                <a:cubicBezTo>
                  <a:pt x="776066" y="136342"/>
                  <a:pt x="783668" y="122048"/>
                  <a:pt x="802071" y="91810"/>
                </a:cubicBezTo>
                <a:lnTo>
                  <a:pt x="849585" y="3016"/>
                </a:ln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6196354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160022CF-D73B-45FB-8DD4-1B1C0C92E7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4E1C6F1-5AD5-C14E-8901-9C3A872E36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50879" y="609600"/>
            <a:ext cx="4173942" cy="5644775"/>
          </a:xfrm>
        </p:spPr>
        <p:txBody>
          <a:bodyPr>
            <a:normAutofit/>
          </a:bodyPr>
          <a:lstStyle/>
          <a:p>
            <a:r>
              <a:rPr lang="en-US" sz="4000" b="1"/>
              <a:t>Áreas de trabajo:</a:t>
            </a:r>
            <a:endParaRPr lang="en-US" sz="4000" b="1" dirty="0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759CAC5F-F2F9-42BE-A0D0-C11EEEF492B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16226510"/>
              </p:ext>
            </p:extLst>
          </p:nvPr>
        </p:nvGraphicFramePr>
        <p:xfrm>
          <a:off x="5629701" y="609601"/>
          <a:ext cx="5568287" cy="56451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84917450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42F3CE-241C-4643-8969-DACE188493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46079" y="749147"/>
            <a:ext cx="3875963" cy="5221995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3600" dirty="0"/>
              <a:t>“</a:t>
            </a:r>
            <a:r>
              <a:rPr lang="en-US" sz="3600" dirty="0" err="1"/>
              <a:t>Así</a:t>
            </a:r>
            <a:r>
              <a:rPr lang="en-US" sz="3600" dirty="0"/>
              <a:t> que, </a:t>
            </a:r>
            <a:r>
              <a:rPr lang="en-US" sz="3600" dirty="0" err="1"/>
              <a:t>hermanos</a:t>
            </a:r>
            <a:r>
              <a:rPr lang="en-US" sz="3600" dirty="0"/>
              <a:t> </a:t>
            </a:r>
            <a:r>
              <a:rPr lang="en-US" sz="3600" dirty="0" err="1"/>
              <a:t>míos</a:t>
            </a:r>
            <a:r>
              <a:rPr lang="en-US" sz="3600" dirty="0"/>
              <a:t> </a:t>
            </a:r>
            <a:r>
              <a:rPr lang="en-US" sz="3600" dirty="0" err="1"/>
              <a:t>amados</a:t>
            </a:r>
            <a:r>
              <a:rPr lang="en-US" sz="3600" dirty="0"/>
              <a:t>, </a:t>
            </a:r>
            <a:r>
              <a:rPr lang="en-US" sz="3600" dirty="0" err="1"/>
              <a:t>estad</a:t>
            </a:r>
            <a:r>
              <a:rPr lang="en-US" sz="3600" dirty="0"/>
              <a:t> </a:t>
            </a:r>
            <a:r>
              <a:rPr lang="en-US" sz="3600" dirty="0" err="1"/>
              <a:t>firmes</a:t>
            </a:r>
            <a:r>
              <a:rPr lang="en-US" sz="3600" dirty="0"/>
              <a:t> y </a:t>
            </a:r>
            <a:r>
              <a:rPr lang="en-US" sz="3600" dirty="0" err="1"/>
              <a:t>constantes</a:t>
            </a:r>
            <a:r>
              <a:rPr lang="en-US" sz="3600" dirty="0"/>
              <a:t>, </a:t>
            </a:r>
            <a:r>
              <a:rPr lang="en-US" sz="3600" dirty="0" err="1"/>
              <a:t>creciendo</a:t>
            </a:r>
            <a:r>
              <a:rPr lang="en-US" sz="3600" dirty="0"/>
              <a:t> </a:t>
            </a:r>
            <a:r>
              <a:rPr lang="en-US" sz="3600" dirty="0" err="1"/>
              <a:t>en</a:t>
            </a:r>
            <a:r>
              <a:rPr lang="en-US" sz="3600" dirty="0"/>
              <a:t> la </a:t>
            </a:r>
            <a:r>
              <a:rPr lang="en-US" sz="3600" dirty="0" err="1"/>
              <a:t>obra</a:t>
            </a:r>
            <a:r>
              <a:rPr lang="en-US" sz="3600" dirty="0"/>
              <a:t> del </a:t>
            </a:r>
            <a:r>
              <a:rPr lang="en-US" sz="3600" dirty="0" err="1"/>
              <a:t>Señor</a:t>
            </a:r>
            <a:r>
              <a:rPr lang="en-US" sz="3600" dirty="0"/>
              <a:t> </a:t>
            </a:r>
            <a:r>
              <a:rPr lang="en-US" sz="3600" dirty="0" err="1"/>
              <a:t>siempre</a:t>
            </a:r>
            <a:r>
              <a:rPr lang="en-US" sz="3600" dirty="0"/>
              <a:t>, </a:t>
            </a:r>
            <a:r>
              <a:rPr lang="en-US" sz="3600" dirty="0" err="1"/>
              <a:t>sabiendo</a:t>
            </a:r>
            <a:r>
              <a:rPr lang="en-US" sz="3600" dirty="0"/>
              <a:t> que </a:t>
            </a:r>
            <a:r>
              <a:rPr lang="en-US" sz="3600" b="1" u="sng" dirty="0" err="1">
                <a:solidFill>
                  <a:srgbClr val="FF0000"/>
                </a:solidFill>
              </a:rPr>
              <a:t>vuestro</a:t>
            </a:r>
            <a:r>
              <a:rPr lang="en-US" sz="3600" b="1" u="sng" dirty="0">
                <a:solidFill>
                  <a:srgbClr val="FF0000"/>
                </a:solidFill>
              </a:rPr>
              <a:t> </a:t>
            </a:r>
            <a:r>
              <a:rPr lang="en-US" sz="3600" b="1" u="sng" dirty="0" err="1">
                <a:solidFill>
                  <a:srgbClr val="FF0000"/>
                </a:solidFill>
              </a:rPr>
              <a:t>trabajo</a:t>
            </a:r>
            <a:r>
              <a:rPr lang="en-US" sz="3600" b="1" u="sng" dirty="0">
                <a:solidFill>
                  <a:srgbClr val="FF0000"/>
                </a:solidFill>
              </a:rPr>
              <a:t> </a:t>
            </a:r>
            <a:r>
              <a:rPr lang="en-US" sz="3600" b="1" u="sng" dirty="0" err="1">
                <a:solidFill>
                  <a:srgbClr val="FF0000"/>
                </a:solidFill>
              </a:rPr>
              <a:t>en</a:t>
            </a:r>
            <a:r>
              <a:rPr lang="en-US" sz="3600" b="1" u="sng" dirty="0">
                <a:solidFill>
                  <a:srgbClr val="FF0000"/>
                </a:solidFill>
              </a:rPr>
              <a:t> el </a:t>
            </a:r>
            <a:r>
              <a:rPr lang="en-US" sz="3600" b="1" u="sng" dirty="0" err="1">
                <a:solidFill>
                  <a:srgbClr val="FF0000"/>
                </a:solidFill>
              </a:rPr>
              <a:t>Señor</a:t>
            </a:r>
            <a:r>
              <a:rPr lang="en-US" sz="3600" b="1" u="sng" dirty="0">
                <a:solidFill>
                  <a:srgbClr val="FF0000"/>
                </a:solidFill>
              </a:rPr>
              <a:t> no es </a:t>
            </a:r>
            <a:r>
              <a:rPr lang="en-US" sz="3600" b="1" u="sng" dirty="0" err="1">
                <a:solidFill>
                  <a:srgbClr val="FF0000"/>
                </a:solidFill>
              </a:rPr>
              <a:t>en</a:t>
            </a:r>
            <a:r>
              <a:rPr lang="en-US" sz="3600" b="1" u="sng" dirty="0">
                <a:solidFill>
                  <a:srgbClr val="FF0000"/>
                </a:solidFill>
              </a:rPr>
              <a:t> </a:t>
            </a:r>
            <a:r>
              <a:rPr lang="en-US" sz="3600" b="1" u="sng" dirty="0" err="1">
                <a:solidFill>
                  <a:srgbClr val="FF0000"/>
                </a:solidFill>
              </a:rPr>
              <a:t>vano</a:t>
            </a:r>
            <a:r>
              <a:rPr lang="en-US" sz="3600" dirty="0"/>
              <a:t>” </a:t>
            </a:r>
          </a:p>
          <a:p>
            <a:pPr marL="0" indent="0">
              <a:buNone/>
            </a:pPr>
            <a:r>
              <a:rPr lang="en-US" sz="3600" dirty="0"/>
              <a:t>(1 </a:t>
            </a:r>
            <a:r>
              <a:rPr lang="en-US" sz="3600" dirty="0" err="1"/>
              <a:t>Corintios</a:t>
            </a:r>
            <a:r>
              <a:rPr lang="en-US" sz="3600" dirty="0"/>
              <a:t> 15:58)</a:t>
            </a:r>
          </a:p>
        </p:txBody>
      </p:sp>
      <p:pic>
        <p:nvPicPr>
          <p:cNvPr id="4098" name="Picture 2" descr="Book, Open, Isolated, Education, Old, Page, Text">
            <a:extLst>
              <a:ext uri="{FF2B5EF4-FFF2-40B4-BE49-F238E27FC236}">
                <a16:creationId xmlns:a16="http://schemas.microsoft.com/office/drawing/2014/main" id="{260E2283-C4C6-104C-98A5-0AA3F20F7F8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0654" r="12259" b="-1"/>
          <a:stretch/>
        </p:blipFill>
        <p:spPr bwMode="auto">
          <a:xfrm>
            <a:off x="5251840" y="10"/>
            <a:ext cx="6940161" cy="6868876"/>
          </a:xfrm>
          <a:custGeom>
            <a:avLst/>
            <a:gdLst/>
            <a:ahLst/>
            <a:cxnLst/>
            <a:rect l="l" t="t" r="r" b="b"/>
            <a:pathLst>
              <a:path w="6940161" h="6857999">
                <a:moveTo>
                  <a:pt x="857190" y="0"/>
                </a:moveTo>
                <a:lnTo>
                  <a:pt x="6940161" y="0"/>
                </a:lnTo>
                <a:lnTo>
                  <a:pt x="6940161" y="6857999"/>
                </a:lnTo>
                <a:lnTo>
                  <a:pt x="496459" y="6857999"/>
                </a:lnTo>
                <a:lnTo>
                  <a:pt x="486507" y="6839466"/>
                </a:lnTo>
                <a:cubicBezTo>
                  <a:pt x="477389" y="6820641"/>
                  <a:pt x="471173" y="6801859"/>
                  <a:pt x="480078" y="6795812"/>
                </a:cubicBezTo>
                <a:cubicBezTo>
                  <a:pt x="475408" y="6761382"/>
                  <a:pt x="493736" y="6723009"/>
                  <a:pt x="482330" y="6676796"/>
                </a:cubicBezTo>
                <a:cubicBezTo>
                  <a:pt x="479519" y="6617030"/>
                  <a:pt x="476161" y="6634511"/>
                  <a:pt x="469648" y="6539722"/>
                </a:cubicBezTo>
                <a:cubicBezTo>
                  <a:pt x="459969" y="6498384"/>
                  <a:pt x="496382" y="6456575"/>
                  <a:pt x="477855" y="6433501"/>
                </a:cubicBezTo>
                <a:cubicBezTo>
                  <a:pt x="464018" y="6378655"/>
                  <a:pt x="442310" y="6325849"/>
                  <a:pt x="414008" y="6271586"/>
                </a:cubicBezTo>
                <a:cubicBezTo>
                  <a:pt x="378091" y="6226697"/>
                  <a:pt x="377466" y="6140798"/>
                  <a:pt x="299660" y="6080454"/>
                </a:cubicBezTo>
                <a:cubicBezTo>
                  <a:pt x="268606" y="6014324"/>
                  <a:pt x="244498" y="5964143"/>
                  <a:pt x="221239" y="5913249"/>
                </a:cubicBezTo>
                <a:cubicBezTo>
                  <a:pt x="210139" y="5897439"/>
                  <a:pt x="175369" y="5809427"/>
                  <a:pt x="160103" y="5775094"/>
                </a:cubicBezTo>
                <a:cubicBezTo>
                  <a:pt x="87298" y="5686529"/>
                  <a:pt x="103897" y="5672717"/>
                  <a:pt x="87873" y="5573809"/>
                </a:cubicBezTo>
                <a:cubicBezTo>
                  <a:pt x="76224" y="5541231"/>
                  <a:pt x="76748" y="5525076"/>
                  <a:pt x="57933" y="5490695"/>
                </a:cubicBezTo>
                <a:lnTo>
                  <a:pt x="30889" y="5398377"/>
                </a:lnTo>
                <a:lnTo>
                  <a:pt x="34140" y="5390971"/>
                </a:lnTo>
                <a:lnTo>
                  <a:pt x="35928" y="5390229"/>
                </a:lnTo>
                <a:lnTo>
                  <a:pt x="16968" y="5309266"/>
                </a:lnTo>
                <a:cubicBezTo>
                  <a:pt x="13970" y="5303642"/>
                  <a:pt x="-917" y="5289094"/>
                  <a:pt x="2490" y="5276920"/>
                </a:cubicBezTo>
                <a:lnTo>
                  <a:pt x="24907" y="5208159"/>
                </a:lnTo>
                <a:lnTo>
                  <a:pt x="31839" y="5162682"/>
                </a:lnTo>
                <a:cubicBezTo>
                  <a:pt x="28501" y="5155528"/>
                  <a:pt x="24609" y="5048935"/>
                  <a:pt x="18796" y="5043371"/>
                </a:cubicBezTo>
                <a:cubicBezTo>
                  <a:pt x="54584" y="4976689"/>
                  <a:pt x="5001" y="4985095"/>
                  <a:pt x="14358" y="4908985"/>
                </a:cubicBezTo>
                <a:cubicBezTo>
                  <a:pt x="17201" y="4816358"/>
                  <a:pt x="5675" y="4749418"/>
                  <a:pt x="4769" y="4643799"/>
                </a:cubicBezTo>
                <a:cubicBezTo>
                  <a:pt x="4111" y="4581455"/>
                  <a:pt x="-7137" y="4509050"/>
                  <a:pt x="7402" y="4395547"/>
                </a:cubicBezTo>
                <a:cubicBezTo>
                  <a:pt x="11591" y="4330720"/>
                  <a:pt x="28535" y="4313913"/>
                  <a:pt x="23462" y="4274064"/>
                </a:cubicBezTo>
                <a:cubicBezTo>
                  <a:pt x="22995" y="4245538"/>
                  <a:pt x="22530" y="4217012"/>
                  <a:pt x="22063" y="4188486"/>
                </a:cubicBezTo>
                <a:lnTo>
                  <a:pt x="24672" y="4170100"/>
                </a:lnTo>
                <a:lnTo>
                  <a:pt x="34973" y="4166123"/>
                </a:lnTo>
                <a:lnTo>
                  <a:pt x="26424" y="4120096"/>
                </a:lnTo>
                <a:cubicBezTo>
                  <a:pt x="28986" y="4109871"/>
                  <a:pt x="49338" y="4079429"/>
                  <a:pt x="47886" y="4066698"/>
                </a:cubicBezTo>
                <a:cubicBezTo>
                  <a:pt x="26522" y="4022850"/>
                  <a:pt x="34453" y="4030338"/>
                  <a:pt x="47327" y="3969172"/>
                </a:cubicBezTo>
                <a:cubicBezTo>
                  <a:pt x="40297" y="3948973"/>
                  <a:pt x="40044" y="3857354"/>
                  <a:pt x="53093" y="3844350"/>
                </a:cubicBezTo>
                <a:cubicBezTo>
                  <a:pt x="55739" y="3830819"/>
                  <a:pt x="50778" y="3815585"/>
                  <a:pt x="64866" y="3808459"/>
                </a:cubicBezTo>
                <a:cubicBezTo>
                  <a:pt x="81775" y="3797121"/>
                  <a:pt x="54599" y="3752382"/>
                  <a:pt x="74864" y="3757643"/>
                </a:cubicBezTo>
                <a:cubicBezTo>
                  <a:pt x="56224" y="3725828"/>
                  <a:pt x="74270" y="3660981"/>
                  <a:pt x="82640" y="3632606"/>
                </a:cubicBezTo>
                <a:cubicBezTo>
                  <a:pt x="85981" y="3582255"/>
                  <a:pt x="88778" y="3571708"/>
                  <a:pt x="89222" y="3534990"/>
                </a:cubicBezTo>
                <a:cubicBezTo>
                  <a:pt x="92019" y="3533125"/>
                  <a:pt x="80706" y="3481126"/>
                  <a:pt x="79835" y="3454133"/>
                </a:cubicBezTo>
                <a:cubicBezTo>
                  <a:pt x="78963" y="3427139"/>
                  <a:pt x="96173" y="3390611"/>
                  <a:pt x="83991" y="3373027"/>
                </a:cubicBezTo>
                <a:cubicBezTo>
                  <a:pt x="80767" y="3298527"/>
                  <a:pt x="69808" y="3290617"/>
                  <a:pt x="62958" y="3222737"/>
                </a:cubicBezTo>
                <a:cubicBezTo>
                  <a:pt x="59618" y="3146284"/>
                  <a:pt x="39695" y="3184007"/>
                  <a:pt x="49209" y="3118188"/>
                </a:cubicBezTo>
                <a:cubicBezTo>
                  <a:pt x="65221" y="3109217"/>
                  <a:pt x="85573" y="3024732"/>
                  <a:pt x="78480" y="3003808"/>
                </a:cubicBezTo>
                <a:cubicBezTo>
                  <a:pt x="78037" y="2966753"/>
                  <a:pt x="77812" y="2989870"/>
                  <a:pt x="77566" y="2944921"/>
                </a:cubicBezTo>
                <a:lnTo>
                  <a:pt x="94406" y="2877744"/>
                </a:lnTo>
                <a:cubicBezTo>
                  <a:pt x="87936" y="2880724"/>
                  <a:pt x="108480" y="2822146"/>
                  <a:pt x="108051" y="2807161"/>
                </a:cubicBezTo>
                <a:cubicBezTo>
                  <a:pt x="110507" y="2775643"/>
                  <a:pt x="80880" y="2769288"/>
                  <a:pt x="107377" y="2752347"/>
                </a:cubicBezTo>
                <a:lnTo>
                  <a:pt x="114975" y="2748299"/>
                </a:lnTo>
                <a:cubicBezTo>
                  <a:pt x="115205" y="2745962"/>
                  <a:pt x="115434" y="2743625"/>
                  <a:pt x="115663" y="2741288"/>
                </a:cubicBezTo>
                <a:cubicBezTo>
                  <a:pt x="115098" y="2737657"/>
                  <a:pt x="112995" y="2735847"/>
                  <a:pt x="107929" y="2737160"/>
                </a:cubicBezTo>
                <a:cubicBezTo>
                  <a:pt x="126569" y="2705347"/>
                  <a:pt x="119693" y="2699356"/>
                  <a:pt x="122707" y="2659631"/>
                </a:cubicBezTo>
                <a:cubicBezTo>
                  <a:pt x="135394" y="2612127"/>
                  <a:pt x="120483" y="2628594"/>
                  <a:pt x="145471" y="2573336"/>
                </a:cubicBezTo>
                <a:cubicBezTo>
                  <a:pt x="156086" y="2559732"/>
                  <a:pt x="170382" y="2541339"/>
                  <a:pt x="170626" y="2528057"/>
                </a:cubicBezTo>
                <a:lnTo>
                  <a:pt x="202713" y="2489594"/>
                </a:lnTo>
                <a:cubicBezTo>
                  <a:pt x="203853" y="2487774"/>
                  <a:pt x="204248" y="2473350"/>
                  <a:pt x="203650" y="2468303"/>
                </a:cubicBezTo>
                <a:lnTo>
                  <a:pt x="223316" y="2460480"/>
                </a:lnTo>
                <a:lnTo>
                  <a:pt x="215120" y="2423535"/>
                </a:lnTo>
                <a:lnTo>
                  <a:pt x="223455" y="2404394"/>
                </a:lnTo>
                <a:cubicBezTo>
                  <a:pt x="243490" y="2392610"/>
                  <a:pt x="229596" y="2347474"/>
                  <a:pt x="238853" y="2324643"/>
                </a:cubicBezTo>
                <a:cubicBezTo>
                  <a:pt x="239504" y="2297698"/>
                  <a:pt x="266477" y="2284202"/>
                  <a:pt x="272463" y="2255535"/>
                </a:cubicBezTo>
                <a:cubicBezTo>
                  <a:pt x="290597" y="2249648"/>
                  <a:pt x="306594" y="2207828"/>
                  <a:pt x="294092" y="2184679"/>
                </a:cubicBezTo>
                <a:lnTo>
                  <a:pt x="323221" y="2093132"/>
                </a:lnTo>
                <a:cubicBezTo>
                  <a:pt x="348282" y="2084587"/>
                  <a:pt x="366071" y="1985868"/>
                  <a:pt x="377324" y="1950235"/>
                </a:cubicBezTo>
                <a:cubicBezTo>
                  <a:pt x="397581" y="1920183"/>
                  <a:pt x="445208" y="1898905"/>
                  <a:pt x="457649" y="1861568"/>
                </a:cubicBezTo>
                <a:cubicBezTo>
                  <a:pt x="464664" y="1810687"/>
                  <a:pt x="447457" y="1869507"/>
                  <a:pt x="451972" y="1809499"/>
                </a:cubicBezTo>
                <a:cubicBezTo>
                  <a:pt x="450982" y="1754297"/>
                  <a:pt x="465413" y="1767680"/>
                  <a:pt x="474550" y="1693716"/>
                </a:cubicBezTo>
                <a:cubicBezTo>
                  <a:pt x="473258" y="1654244"/>
                  <a:pt x="481626" y="1627007"/>
                  <a:pt x="481301" y="1605195"/>
                </a:cubicBezTo>
                <a:cubicBezTo>
                  <a:pt x="490491" y="1568952"/>
                  <a:pt x="493569" y="1564518"/>
                  <a:pt x="497837" y="1516217"/>
                </a:cubicBezTo>
                <a:cubicBezTo>
                  <a:pt x="503639" y="1488452"/>
                  <a:pt x="534082" y="1457870"/>
                  <a:pt x="513281" y="1429841"/>
                </a:cubicBezTo>
                <a:cubicBezTo>
                  <a:pt x="527326" y="1412325"/>
                  <a:pt x="570430" y="1413592"/>
                  <a:pt x="550104" y="1380081"/>
                </a:cubicBezTo>
                <a:cubicBezTo>
                  <a:pt x="575583" y="1394128"/>
                  <a:pt x="551452" y="1335176"/>
                  <a:pt x="574526" y="1334891"/>
                </a:cubicBezTo>
                <a:cubicBezTo>
                  <a:pt x="593486" y="1336427"/>
                  <a:pt x="633157" y="1194568"/>
                  <a:pt x="638123" y="1185551"/>
                </a:cubicBezTo>
                <a:cubicBezTo>
                  <a:pt x="647468" y="1149210"/>
                  <a:pt x="657504" y="1148087"/>
                  <a:pt x="664747" y="1111168"/>
                </a:cubicBezTo>
                <a:cubicBezTo>
                  <a:pt x="679107" y="1057226"/>
                  <a:pt x="652121" y="1022543"/>
                  <a:pt x="664913" y="993353"/>
                </a:cubicBezTo>
                <a:cubicBezTo>
                  <a:pt x="684189" y="960214"/>
                  <a:pt x="707497" y="867450"/>
                  <a:pt x="721256" y="813953"/>
                </a:cubicBezTo>
                <a:cubicBezTo>
                  <a:pt x="734607" y="746430"/>
                  <a:pt x="738988" y="666470"/>
                  <a:pt x="745023" y="588218"/>
                </a:cubicBezTo>
                <a:cubicBezTo>
                  <a:pt x="735393" y="475380"/>
                  <a:pt x="719076" y="536119"/>
                  <a:pt x="725253" y="376479"/>
                </a:cubicBezTo>
                <a:lnTo>
                  <a:pt x="735457" y="280992"/>
                </a:lnTo>
                <a:cubicBezTo>
                  <a:pt x="735270" y="276227"/>
                  <a:pt x="742007" y="223140"/>
                  <a:pt x="741820" y="218374"/>
                </a:cubicBezTo>
                <a:lnTo>
                  <a:pt x="735299" y="188178"/>
                </a:lnTo>
                <a:lnTo>
                  <a:pt x="764938" y="152404"/>
                </a:lnTo>
                <a:cubicBezTo>
                  <a:pt x="776066" y="136342"/>
                  <a:pt x="783668" y="122048"/>
                  <a:pt x="802071" y="91810"/>
                </a:cubicBezTo>
                <a:lnTo>
                  <a:pt x="849585" y="3016"/>
                </a:ln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9112755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Bible, Writing, Book, Religion, God, Faith, Scriptures">
            <a:extLst>
              <a:ext uri="{FF2B5EF4-FFF2-40B4-BE49-F238E27FC236}">
                <a16:creationId xmlns:a16="http://schemas.microsoft.com/office/drawing/2014/main" id="{99EBBBFA-D0D9-5140-A31D-773D2772292E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20" y="1"/>
            <a:ext cx="12191979" cy="68579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CCB90F7A-699B-AA46-9430-F258FBCFDD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7123" y="477078"/>
            <a:ext cx="9260940" cy="1990699"/>
          </a:xfrm>
        </p:spPr>
        <p:txBody>
          <a:bodyPr vert="horz" lIns="91440" tIns="45720" rIns="91440" bIns="45720" rtlCol="0" anchor="b">
            <a:normAutofit fontScale="90000"/>
          </a:bodyPr>
          <a:lstStyle/>
          <a:p>
            <a:pPr>
              <a:lnSpc>
                <a:spcPct val="100000"/>
              </a:lnSpc>
            </a:pPr>
            <a:r>
              <a:rPr lang="es-ES_tradnl" sz="3600" b="1" i="1" dirty="0">
                <a:solidFill>
                  <a:srgbClr val="FFFF00"/>
                </a:solidFill>
              </a:rPr>
              <a:t>Consejo #3: </a:t>
            </a:r>
            <a:br>
              <a:rPr lang="es-ES_tradnl" sz="3600" b="1" i="1" dirty="0">
                <a:solidFill>
                  <a:srgbClr val="FFFFFF"/>
                </a:solidFill>
              </a:rPr>
            </a:br>
            <a:r>
              <a:rPr lang="es-ES_tradnl" sz="3600" b="1" i="1" dirty="0">
                <a:solidFill>
                  <a:srgbClr val="FFFFFF"/>
                </a:solidFill>
              </a:rPr>
              <a:t>permitamos que la palabra transforme nuestras vidas </a:t>
            </a:r>
          </a:p>
        </p:txBody>
      </p:sp>
    </p:spTree>
    <p:extLst>
      <p:ext uri="{BB962C8B-B14F-4D97-AF65-F5344CB8AC3E}">
        <p14:creationId xmlns:p14="http://schemas.microsoft.com/office/powerpoint/2010/main" val="67126977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160022CF-D73B-45FB-8DD4-1B1C0C92E7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2068A3A-218B-D842-AFDF-F03BBB8EB9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50879" y="609600"/>
            <a:ext cx="4173942" cy="5644775"/>
          </a:xfrm>
        </p:spPr>
        <p:txBody>
          <a:bodyPr>
            <a:normAutofit/>
          </a:bodyPr>
          <a:lstStyle/>
          <a:p>
            <a:r>
              <a:rPr lang="en-US" b="1"/>
              <a:t>ALGUNOS </a:t>
            </a:r>
            <a:r>
              <a:rPr lang="en-US" b="1" err="1"/>
              <a:t>propósitos</a:t>
            </a:r>
            <a:r>
              <a:rPr lang="en-US" b="1"/>
              <a:t> de la biblia: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B6C80EA2-1350-4EBB-B789-845A6939A25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38381185"/>
              </p:ext>
            </p:extLst>
          </p:nvPr>
        </p:nvGraphicFramePr>
        <p:xfrm>
          <a:off x="5629701" y="609601"/>
          <a:ext cx="5568287" cy="56451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37740367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1" name="Rectangle 70">
            <a:extLst>
              <a:ext uri="{FF2B5EF4-FFF2-40B4-BE49-F238E27FC236}">
                <a16:creationId xmlns:a16="http://schemas.microsoft.com/office/drawing/2014/main" id="{7666DE11-17E1-4DC7-B2B7-6DA2E6A9CE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200"/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id="{B52E493E-0B27-4F3C-AA01-17F0A25641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37042" y="1"/>
            <a:ext cx="7354956" cy="6857999"/>
          </a:xfrm>
          <a:prstGeom prst="rect">
            <a:avLst/>
          </a:prstGeom>
          <a:solidFill>
            <a:srgbClr val="82766A">
              <a:alpha val="1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200"/>
          </a:p>
        </p:txBody>
      </p:sp>
      <p:pic>
        <p:nvPicPr>
          <p:cNvPr id="9218" name="Picture 2" descr="Book, Woman, Hands, Reflecting, Bible, Praying, Read">
            <a:extLst>
              <a:ext uri="{FF2B5EF4-FFF2-40B4-BE49-F238E27FC236}">
                <a16:creationId xmlns:a16="http://schemas.microsoft.com/office/drawing/2014/main" id="{A3A08993-5811-474D-9DAE-9FA4F85EBBA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1250" r="2" b="2"/>
          <a:stretch/>
        </p:blipFill>
        <p:spPr bwMode="auto">
          <a:xfrm>
            <a:off x="4" y="1"/>
            <a:ext cx="7037119" cy="6857999"/>
          </a:xfrm>
          <a:custGeom>
            <a:avLst/>
            <a:gdLst/>
            <a:ahLst/>
            <a:cxnLst/>
            <a:rect l="l" t="t" r="r" b="b"/>
            <a:pathLst>
              <a:path w="7037119" h="6857999">
                <a:moveTo>
                  <a:pt x="0" y="0"/>
                </a:moveTo>
                <a:lnTo>
                  <a:pt x="6964192" y="0"/>
                </a:lnTo>
                <a:lnTo>
                  <a:pt x="6958160" y="70714"/>
                </a:lnTo>
                <a:cubicBezTo>
                  <a:pt x="6951001" y="105084"/>
                  <a:pt x="6926062" y="125041"/>
                  <a:pt x="6922034" y="154825"/>
                </a:cubicBezTo>
                <a:cubicBezTo>
                  <a:pt x="6888738" y="184083"/>
                  <a:pt x="6875225" y="272154"/>
                  <a:pt x="6864029" y="301580"/>
                </a:cubicBezTo>
                <a:cubicBezTo>
                  <a:pt x="6850541" y="382476"/>
                  <a:pt x="6857766" y="543626"/>
                  <a:pt x="6842156" y="642469"/>
                </a:cubicBezTo>
                <a:cubicBezTo>
                  <a:pt x="6828250" y="715553"/>
                  <a:pt x="6832569" y="729947"/>
                  <a:pt x="6802087" y="818449"/>
                </a:cubicBezTo>
                <a:cubicBezTo>
                  <a:pt x="6828151" y="830541"/>
                  <a:pt x="6801214" y="859084"/>
                  <a:pt x="6798684" y="875396"/>
                </a:cubicBezTo>
                <a:cubicBezTo>
                  <a:pt x="6792414" y="895056"/>
                  <a:pt x="6762852" y="912465"/>
                  <a:pt x="6756983" y="952375"/>
                </a:cubicBezTo>
                <a:lnTo>
                  <a:pt x="6758478" y="972424"/>
                </a:lnTo>
                <a:lnTo>
                  <a:pt x="6752651" y="996407"/>
                </a:lnTo>
                <a:cubicBezTo>
                  <a:pt x="6744201" y="1040546"/>
                  <a:pt x="6736270" y="1086165"/>
                  <a:pt x="6716997" y="1091248"/>
                </a:cubicBezTo>
                <a:cubicBezTo>
                  <a:pt x="6678332" y="1122349"/>
                  <a:pt x="6707411" y="1240829"/>
                  <a:pt x="6657090" y="1307489"/>
                </a:cubicBezTo>
                <a:cubicBezTo>
                  <a:pt x="6621135" y="1444387"/>
                  <a:pt x="6524184" y="1590429"/>
                  <a:pt x="6508075" y="1709568"/>
                </a:cubicBezTo>
                <a:cubicBezTo>
                  <a:pt x="6474780" y="1738828"/>
                  <a:pt x="6473953" y="1782449"/>
                  <a:pt x="6462759" y="1811874"/>
                </a:cubicBezTo>
                <a:cubicBezTo>
                  <a:pt x="6449270" y="1892769"/>
                  <a:pt x="6399402" y="2130120"/>
                  <a:pt x="6383790" y="2228963"/>
                </a:cubicBezTo>
                <a:cubicBezTo>
                  <a:pt x="6369883" y="2302046"/>
                  <a:pt x="6399578" y="2316440"/>
                  <a:pt x="6369096" y="2404942"/>
                </a:cubicBezTo>
                <a:cubicBezTo>
                  <a:pt x="6395161" y="2417035"/>
                  <a:pt x="6368224" y="2445577"/>
                  <a:pt x="6365696" y="2461889"/>
                </a:cubicBezTo>
                <a:cubicBezTo>
                  <a:pt x="6359423" y="2481550"/>
                  <a:pt x="6329861" y="2498958"/>
                  <a:pt x="6323990" y="2538869"/>
                </a:cubicBezTo>
                <a:cubicBezTo>
                  <a:pt x="6317721" y="2603362"/>
                  <a:pt x="6317811" y="2723423"/>
                  <a:pt x="6299971" y="2852842"/>
                </a:cubicBezTo>
                <a:cubicBezTo>
                  <a:pt x="6296888" y="2889820"/>
                  <a:pt x="6314227" y="2924069"/>
                  <a:pt x="6305256" y="2965146"/>
                </a:cubicBezTo>
                <a:lnTo>
                  <a:pt x="6297430" y="3010980"/>
                </a:lnTo>
                <a:lnTo>
                  <a:pt x="6301903" y="3017531"/>
                </a:lnTo>
                <a:lnTo>
                  <a:pt x="6312288" y="3141762"/>
                </a:lnTo>
                <a:cubicBezTo>
                  <a:pt x="6310891" y="3148458"/>
                  <a:pt x="6311653" y="3156601"/>
                  <a:pt x="6317307" y="3167974"/>
                </a:cubicBezTo>
                <a:lnTo>
                  <a:pt x="6319343" y="3170223"/>
                </a:lnTo>
                <a:lnTo>
                  <a:pt x="6388791" y="3425292"/>
                </a:lnTo>
                <a:cubicBezTo>
                  <a:pt x="6411564" y="3519098"/>
                  <a:pt x="6451294" y="3670230"/>
                  <a:pt x="6473625" y="3778499"/>
                </a:cubicBezTo>
                <a:cubicBezTo>
                  <a:pt x="6461715" y="3876413"/>
                  <a:pt x="6479795" y="3911499"/>
                  <a:pt x="6488572" y="4010514"/>
                </a:cubicBezTo>
                <a:cubicBezTo>
                  <a:pt x="6537658" y="4041328"/>
                  <a:pt x="6522549" y="4094791"/>
                  <a:pt x="6542727" y="4142824"/>
                </a:cubicBezTo>
                <a:cubicBezTo>
                  <a:pt x="6562367" y="4174785"/>
                  <a:pt x="6560025" y="4194356"/>
                  <a:pt x="6574700" y="4253089"/>
                </a:cubicBezTo>
                <a:lnTo>
                  <a:pt x="6630782" y="4495230"/>
                </a:lnTo>
                <a:cubicBezTo>
                  <a:pt x="6629041" y="4518096"/>
                  <a:pt x="6642831" y="4583613"/>
                  <a:pt x="6657121" y="4592798"/>
                </a:cubicBezTo>
                <a:cubicBezTo>
                  <a:pt x="6662404" y="4605798"/>
                  <a:pt x="6661388" y="4622935"/>
                  <a:pt x="6675304" y="4625784"/>
                </a:cubicBezTo>
                <a:cubicBezTo>
                  <a:pt x="6692614" y="4632048"/>
                  <a:pt x="6678575" y="4686348"/>
                  <a:pt x="6695194" y="4674587"/>
                </a:cubicBezTo>
                <a:cubicBezTo>
                  <a:pt x="6692850" y="4684186"/>
                  <a:pt x="6692968" y="4695174"/>
                  <a:pt x="6694674" y="4706669"/>
                </a:cubicBezTo>
                <a:lnTo>
                  <a:pt x="6696125" y="4712312"/>
                </a:lnTo>
                <a:lnTo>
                  <a:pt x="6683308" y="4752491"/>
                </a:lnTo>
                <a:cubicBezTo>
                  <a:pt x="6668335" y="4814629"/>
                  <a:pt x="6667993" y="4870176"/>
                  <a:pt x="6662625" y="4924134"/>
                </a:cubicBezTo>
                <a:cubicBezTo>
                  <a:pt x="6658601" y="5004697"/>
                  <a:pt x="6700287" y="4943260"/>
                  <a:pt x="6666282" y="5049729"/>
                </a:cubicBezTo>
                <a:cubicBezTo>
                  <a:pt x="6680923" y="5057425"/>
                  <a:pt x="6681720" y="5069899"/>
                  <a:pt x="6674923" y="5092608"/>
                </a:cubicBezTo>
                <a:cubicBezTo>
                  <a:pt x="6674055" y="5131530"/>
                  <a:pt x="6710642" y="5120894"/>
                  <a:pt x="6688949" y="5164561"/>
                </a:cubicBezTo>
                <a:lnTo>
                  <a:pt x="6713476" y="5227429"/>
                </a:lnTo>
                <a:cubicBezTo>
                  <a:pt x="6707551" y="5224995"/>
                  <a:pt x="6700321" y="5279972"/>
                  <a:pt x="6699741" y="5295738"/>
                </a:cubicBezTo>
                <a:cubicBezTo>
                  <a:pt x="6701613" y="5328539"/>
                  <a:pt x="6674230" y="5338382"/>
                  <a:pt x="6698438" y="5353315"/>
                </a:cubicBezTo>
                <a:lnTo>
                  <a:pt x="6705394" y="5356747"/>
                </a:lnTo>
                <a:cubicBezTo>
                  <a:pt x="6705576" y="5359175"/>
                  <a:pt x="6705758" y="5361603"/>
                  <a:pt x="6705941" y="5364029"/>
                </a:cubicBezTo>
                <a:cubicBezTo>
                  <a:pt x="6705372" y="5367899"/>
                  <a:pt x="6703413" y="5370023"/>
                  <a:pt x="6698760" y="5369188"/>
                </a:cubicBezTo>
                <a:cubicBezTo>
                  <a:pt x="6715543" y="5400565"/>
                  <a:pt x="6682626" y="5434448"/>
                  <a:pt x="6674560" y="5465115"/>
                </a:cubicBezTo>
                <a:cubicBezTo>
                  <a:pt x="6691190" y="5489165"/>
                  <a:pt x="6702277" y="5478984"/>
                  <a:pt x="6698322" y="5543278"/>
                </a:cubicBezTo>
                <a:lnTo>
                  <a:pt x="6673987" y="5606762"/>
                </a:lnTo>
                <a:lnTo>
                  <a:pt x="6665359" y="5656986"/>
                </a:lnTo>
                <a:lnTo>
                  <a:pt x="6718420" y="5747675"/>
                </a:lnTo>
                <a:cubicBezTo>
                  <a:pt x="6736039" y="5788270"/>
                  <a:pt x="6794550" y="5740224"/>
                  <a:pt x="6786357" y="5797270"/>
                </a:cubicBezTo>
                <a:cubicBezTo>
                  <a:pt x="6803000" y="5835160"/>
                  <a:pt x="6831082" y="5856958"/>
                  <a:pt x="6834299" y="5897781"/>
                </a:cubicBezTo>
                <a:cubicBezTo>
                  <a:pt x="6850938" y="5902014"/>
                  <a:pt x="6860579" y="5910872"/>
                  <a:pt x="6848771" y="5936497"/>
                </a:cubicBezTo>
                <a:lnTo>
                  <a:pt x="6883460" y="6064046"/>
                </a:lnTo>
                <a:cubicBezTo>
                  <a:pt x="6906450" y="6070324"/>
                  <a:pt x="6870051" y="6102610"/>
                  <a:pt x="6896072" y="6107188"/>
                </a:cubicBezTo>
                <a:cubicBezTo>
                  <a:pt x="6912283" y="6129421"/>
                  <a:pt x="6963567" y="6167207"/>
                  <a:pt x="6980725" y="6197444"/>
                </a:cubicBezTo>
                <a:cubicBezTo>
                  <a:pt x="6947762" y="6297975"/>
                  <a:pt x="6995609" y="6226141"/>
                  <a:pt x="6999028" y="6288610"/>
                </a:cubicBezTo>
                <a:cubicBezTo>
                  <a:pt x="6997432" y="6346629"/>
                  <a:pt x="7058551" y="6337651"/>
                  <a:pt x="7021306" y="6426700"/>
                </a:cubicBezTo>
                <a:cubicBezTo>
                  <a:pt x="7020466" y="6447474"/>
                  <a:pt x="7026793" y="6469543"/>
                  <a:pt x="7033259" y="6489284"/>
                </a:cubicBezTo>
                <a:lnTo>
                  <a:pt x="7037119" y="6501140"/>
                </a:lnTo>
                <a:lnTo>
                  <a:pt x="7037119" y="6557754"/>
                </a:lnTo>
                <a:lnTo>
                  <a:pt x="7031649" y="6569925"/>
                </a:lnTo>
                <a:cubicBezTo>
                  <a:pt x="7023197" y="6591634"/>
                  <a:pt x="7028560" y="6588450"/>
                  <a:pt x="7011548" y="6615002"/>
                </a:cubicBezTo>
                <a:cubicBezTo>
                  <a:pt x="7016567" y="6637881"/>
                  <a:pt x="7011534" y="6732922"/>
                  <a:pt x="7021837" y="6743644"/>
                </a:cubicBezTo>
                <a:cubicBezTo>
                  <a:pt x="7023032" y="6757943"/>
                  <a:pt x="7005198" y="6842091"/>
                  <a:pt x="7006394" y="6856390"/>
                </a:cubicBezTo>
                <a:lnTo>
                  <a:pt x="7037119" y="6856494"/>
                </a:lnTo>
                <a:lnTo>
                  <a:pt x="7037119" y="6857999"/>
                </a:lnTo>
                <a:lnTo>
                  <a:pt x="0" y="6857999"/>
                </a:ln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70D6F0F-20B1-5742-B0E3-9B2877079D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62799" y="868680"/>
            <a:ext cx="3885061" cy="5385697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3600" dirty="0"/>
              <a:t>Es </a:t>
            </a:r>
            <a:r>
              <a:rPr lang="en-US" sz="3600" dirty="0" err="1"/>
              <a:t>totalmente</a:t>
            </a:r>
            <a:r>
              <a:rPr lang="en-US" sz="3600" dirty="0"/>
              <a:t> </a:t>
            </a:r>
            <a:r>
              <a:rPr lang="en-US" sz="3600" dirty="0" err="1"/>
              <a:t>ilógico</a:t>
            </a:r>
            <a:r>
              <a:rPr lang="en-US" sz="3600" dirty="0"/>
              <a:t> </a:t>
            </a:r>
            <a:r>
              <a:rPr lang="en-US" sz="3600" dirty="0" err="1"/>
              <a:t>estudiar</a:t>
            </a:r>
            <a:r>
              <a:rPr lang="en-US" sz="3600" dirty="0"/>
              <a:t> la Palabra de Dios </a:t>
            </a:r>
            <a:r>
              <a:rPr lang="en-US" sz="3600" dirty="0" err="1"/>
              <a:t>todo</a:t>
            </a:r>
            <a:r>
              <a:rPr lang="en-US" sz="3600" dirty="0"/>
              <a:t> el </a:t>
            </a:r>
            <a:r>
              <a:rPr lang="en-US" sz="3600" dirty="0" err="1"/>
              <a:t>tiempo</a:t>
            </a:r>
            <a:r>
              <a:rPr lang="en-US" sz="3600" dirty="0"/>
              <a:t> y no </a:t>
            </a:r>
            <a:r>
              <a:rPr lang="en-US" sz="3600" dirty="0" err="1"/>
              <a:t>permitir</a:t>
            </a:r>
            <a:r>
              <a:rPr lang="en-US" sz="3600" dirty="0"/>
              <a:t> que </a:t>
            </a:r>
            <a:r>
              <a:rPr lang="en-US" sz="3600" dirty="0" err="1"/>
              <a:t>ella</a:t>
            </a:r>
            <a:r>
              <a:rPr lang="en-US" sz="3600" dirty="0"/>
              <a:t> </a:t>
            </a:r>
            <a:r>
              <a:rPr lang="en-US" sz="3600" dirty="0" err="1"/>
              <a:t>transforme</a:t>
            </a:r>
            <a:r>
              <a:rPr lang="en-US" sz="3600" dirty="0"/>
              <a:t> </a:t>
            </a:r>
            <a:r>
              <a:rPr lang="en-US" sz="3600" dirty="0" err="1"/>
              <a:t>nuestras</a:t>
            </a:r>
            <a:r>
              <a:rPr lang="en-US" sz="3600" dirty="0"/>
              <a:t> </a:t>
            </a:r>
            <a:r>
              <a:rPr lang="en-US" sz="3600" dirty="0" err="1"/>
              <a:t>vidas</a:t>
            </a:r>
            <a:r>
              <a:rPr lang="en-US" sz="3600" dirty="0"/>
              <a:t> para </a:t>
            </a:r>
            <a:r>
              <a:rPr lang="en-US" sz="3600" dirty="0" err="1"/>
              <a:t>honra</a:t>
            </a:r>
            <a:r>
              <a:rPr lang="en-US" sz="3600" dirty="0"/>
              <a:t> y gloria de </a:t>
            </a:r>
            <a:r>
              <a:rPr lang="en-US" sz="3600" dirty="0" err="1"/>
              <a:t>nuestro</a:t>
            </a:r>
            <a:r>
              <a:rPr lang="en-US" sz="3600" dirty="0"/>
              <a:t> Dios</a:t>
            </a:r>
          </a:p>
        </p:txBody>
      </p:sp>
    </p:spTree>
    <p:extLst>
      <p:ext uri="{BB962C8B-B14F-4D97-AF65-F5344CB8AC3E}">
        <p14:creationId xmlns:p14="http://schemas.microsoft.com/office/powerpoint/2010/main" val="212314819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1" name="Rectangle 70">
            <a:extLst>
              <a:ext uri="{FF2B5EF4-FFF2-40B4-BE49-F238E27FC236}">
                <a16:creationId xmlns:a16="http://schemas.microsoft.com/office/drawing/2014/main" id="{7666DE11-17E1-4DC7-B2B7-6DA2E6A9CE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200"/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id="{B52E493E-0B27-4F3C-AA01-17F0A25641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37042" y="1"/>
            <a:ext cx="7354956" cy="6857999"/>
          </a:xfrm>
          <a:prstGeom prst="rect">
            <a:avLst/>
          </a:prstGeom>
          <a:solidFill>
            <a:srgbClr val="82766A">
              <a:alpha val="1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200"/>
          </a:p>
        </p:txBody>
      </p:sp>
      <p:pic>
        <p:nvPicPr>
          <p:cNvPr id="9218" name="Picture 2" descr="Book, Woman, Hands, Reflecting, Bible, Praying, Read">
            <a:extLst>
              <a:ext uri="{FF2B5EF4-FFF2-40B4-BE49-F238E27FC236}">
                <a16:creationId xmlns:a16="http://schemas.microsoft.com/office/drawing/2014/main" id="{A3A08993-5811-474D-9DAE-9FA4F85EBBA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1250" r="2" b="2"/>
          <a:stretch/>
        </p:blipFill>
        <p:spPr bwMode="auto">
          <a:xfrm>
            <a:off x="4" y="1"/>
            <a:ext cx="7037119" cy="6857999"/>
          </a:xfrm>
          <a:custGeom>
            <a:avLst/>
            <a:gdLst/>
            <a:ahLst/>
            <a:cxnLst/>
            <a:rect l="l" t="t" r="r" b="b"/>
            <a:pathLst>
              <a:path w="7037119" h="6857999">
                <a:moveTo>
                  <a:pt x="0" y="0"/>
                </a:moveTo>
                <a:lnTo>
                  <a:pt x="6964192" y="0"/>
                </a:lnTo>
                <a:lnTo>
                  <a:pt x="6958160" y="70714"/>
                </a:lnTo>
                <a:cubicBezTo>
                  <a:pt x="6951001" y="105084"/>
                  <a:pt x="6926062" y="125041"/>
                  <a:pt x="6922034" y="154825"/>
                </a:cubicBezTo>
                <a:cubicBezTo>
                  <a:pt x="6888738" y="184083"/>
                  <a:pt x="6875225" y="272154"/>
                  <a:pt x="6864029" y="301580"/>
                </a:cubicBezTo>
                <a:cubicBezTo>
                  <a:pt x="6850541" y="382476"/>
                  <a:pt x="6857766" y="543626"/>
                  <a:pt x="6842156" y="642469"/>
                </a:cubicBezTo>
                <a:cubicBezTo>
                  <a:pt x="6828250" y="715553"/>
                  <a:pt x="6832569" y="729947"/>
                  <a:pt x="6802087" y="818449"/>
                </a:cubicBezTo>
                <a:cubicBezTo>
                  <a:pt x="6828151" y="830541"/>
                  <a:pt x="6801214" y="859084"/>
                  <a:pt x="6798684" y="875396"/>
                </a:cubicBezTo>
                <a:cubicBezTo>
                  <a:pt x="6792414" y="895056"/>
                  <a:pt x="6762852" y="912465"/>
                  <a:pt x="6756983" y="952375"/>
                </a:cubicBezTo>
                <a:lnTo>
                  <a:pt x="6758478" y="972424"/>
                </a:lnTo>
                <a:lnTo>
                  <a:pt x="6752651" y="996407"/>
                </a:lnTo>
                <a:cubicBezTo>
                  <a:pt x="6744201" y="1040546"/>
                  <a:pt x="6736270" y="1086165"/>
                  <a:pt x="6716997" y="1091248"/>
                </a:cubicBezTo>
                <a:cubicBezTo>
                  <a:pt x="6678332" y="1122349"/>
                  <a:pt x="6707411" y="1240829"/>
                  <a:pt x="6657090" y="1307489"/>
                </a:cubicBezTo>
                <a:cubicBezTo>
                  <a:pt x="6621135" y="1444387"/>
                  <a:pt x="6524184" y="1590429"/>
                  <a:pt x="6508075" y="1709568"/>
                </a:cubicBezTo>
                <a:cubicBezTo>
                  <a:pt x="6474780" y="1738828"/>
                  <a:pt x="6473953" y="1782449"/>
                  <a:pt x="6462759" y="1811874"/>
                </a:cubicBezTo>
                <a:cubicBezTo>
                  <a:pt x="6449270" y="1892769"/>
                  <a:pt x="6399402" y="2130120"/>
                  <a:pt x="6383790" y="2228963"/>
                </a:cubicBezTo>
                <a:cubicBezTo>
                  <a:pt x="6369883" y="2302046"/>
                  <a:pt x="6399578" y="2316440"/>
                  <a:pt x="6369096" y="2404942"/>
                </a:cubicBezTo>
                <a:cubicBezTo>
                  <a:pt x="6395161" y="2417035"/>
                  <a:pt x="6368224" y="2445577"/>
                  <a:pt x="6365696" y="2461889"/>
                </a:cubicBezTo>
                <a:cubicBezTo>
                  <a:pt x="6359423" y="2481550"/>
                  <a:pt x="6329861" y="2498958"/>
                  <a:pt x="6323990" y="2538869"/>
                </a:cubicBezTo>
                <a:cubicBezTo>
                  <a:pt x="6317721" y="2603362"/>
                  <a:pt x="6317811" y="2723423"/>
                  <a:pt x="6299971" y="2852842"/>
                </a:cubicBezTo>
                <a:cubicBezTo>
                  <a:pt x="6296888" y="2889820"/>
                  <a:pt x="6314227" y="2924069"/>
                  <a:pt x="6305256" y="2965146"/>
                </a:cubicBezTo>
                <a:lnTo>
                  <a:pt x="6297430" y="3010980"/>
                </a:lnTo>
                <a:lnTo>
                  <a:pt x="6301903" y="3017531"/>
                </a:lnTo>
                <a:lnTo>
                  <a:pt x="6312288" y="3141762"/>
                </a:lnTo>
                <a:cubicBezTo>
                  <a:pt x="6310891" y="3148458"/>
                  <a:pt x="6311653" y="3156601"/>
                  <a:pt x="6317307" y="3167974"/>
                </a:cubicBezTo>
                <a:lnTo>
                  <a:pt x="6319343" y="3170223"/>
                </a:lnTo>
                <a:lnTo>
                  <a:pt x="6388791" y="3425292"/>
                </a:lnTo>
                <a:cubicBezTo>
                  <a:pt x="6411564" y="3519098"/>
                  <a:pt x="6451294" y="3670230"/>
                  <a:pt x="6473625" y="3778499"/>
                </a:cubicBezTo>
                <a:cubicBezTo>
                  <a:pt x="6461715" y="3876413"/>
                  <a:pt x="6479795" y="3911499"/>
                  <a:pt x="6488572" y="4010514"/>
                </a:cubicBezTo>
                <a:cubicBezTo>
                  <a:pt x="6537658" y="4041328"/>
                  <a:pt x="6522549" y="4094791"/>
                  <a:pt x="6542727" y="4142824"/>
                </a:cubicBezTo>
                <a:cubicBezTo>
                  <a:pt x="6562367" y="4174785"/>
                  <a:pt x="6560025" y="4194356"/>
                  <a:pt x="6574700" y="4253089"/>
                </a:cubicBezTo>
                <a:lnTo>
                  <a:pt x="6630782" y="4495230"/>
                </a:lnTo>
                <a:cubicBezTo>
                  <a:pt x="6629041" y="4518096"/>
                  <a:pt x="6642831" y="4583613"/>
                  <a:pt x="6657121" y="4592798"/>
                </a:cubicBezTo>
                <a:cubicBezTo>
                  <a:pt x="6662404" y="4605798"/>
                  <a:pt x="6661388" y="4622935"/>
                  <a:pt x="6675304" y="4625784"/>
                </a:cubicBezTo>
                <a:cubicBezTo>
                  <a:pt x="6692614" y="4632048"/>
                  <a:pt x="6678575" y="4686348"/>
                  <a:pt x="6695194" y="4674587"/>
                </a:cubicBezTo>
                <a:cubicBezTo>
                  <a:pt x="6692850" y="4684186"/>
                  <a:pt x="6692968" y="4695174"/>
                  <a:pt x="6694674" y="4706669"/>
                </a:cubicBezTo>
                <a:lnTo>
                  <a:pt x="6696125" y="4712312"/>
                </a:lnTo>
                <a:lnTo>
                  <a:pt x="6683308" y="4752491"/>
                </a:lnTo>
                <a:cubicBezTo>
                  <a:pt x="6668335" y="4814629"/>
                  <a:pt x="6667993" y="4870176"/>
                  <a:pt x="6662625" y="4924134"/>
                </a:cubicBezTo>
                <a:cubicBezTo>
                  <a:pt x="6658601" y="5004697"/>
                  <a:pt x="6700287" y="4943260"/>
                  <a:pt x="6666282" y="5049729"/>
                </a:cubicBezTo>
                <a:cubicBezTo>
                  <a:pt x="6680923" y="5057425"/>
                  <a:pt x="6681720" y="5069899"/>
                  <a:pt x="6674923" y="5092608"/>
                </a:cubicBezTo>
                <a:cubicBezTo>
                  <a:pt x="6674055" y="5131530"/>
                  <a:pt x="6710642" y="5120894"/>
                  <a:pt x="6688949" y="5164561"/>
                </a:cubicBezTo>
                <a:lnTo>
                  <a:pt x="6713476" y="5227429"/>
                </a:lnTo>
                <a:cubicBezTo>
                  <a:pt x="6707551" y="5224995"/>
                  <a:pt x="6700321" y="5279972"/>
                  <a:pt x="6699741" y="5295738"/>
                </a:cubicBezTo>
                <a:cubicBezTo>
                  <a:pt x="6701613" y="5328539"/>
                  <a:pt x="6674230" y="5338382"/>
                  <a:pt x="6698438" y="5353315"/>
                </a:cubicBezTo>
                <a:lnTo>
                  <a:pt x="6705394" y="5356747"/>
                </a:lnTo>
                <a:cubicBezTo>
                  <a:pt x="6705576" y="5359175"/>
                  <a:pt x="6705758" y="5361603"/>
                  <a:pt x="6705941" y="5364029"/>
                </a:cubicBezTo>
                <a:cubicBezTo>
                  <a:pt x="6705372" y="5367899"/>
                  <a:pt x="6703413" y="5370023"/>
                  <a:pt x="6698760" y="5369188"/>
                </a:cubicBezTo>
                <a:cubicBezTo>
                  <a:pt x="6715543" y="5400565"/>
                  <a:pt x="6682626" y="5434448"/>
                  <a:pt x="6674560" y="5465115"/>
                </a:cubicBezTo>
                <a:cubicBezTo>
                  <a:pt x="6691190" y="5489165"/>
                  <a:pt x="6702277" y="5478984"/>
                  <a:pt x="6698322" y="5543278"/>
                </a:cubicBezTo>
                <a:lnTo>
                  <a:pt x="6673987" y="5606762"/>
                </a:lnTo>
                <a:lnTo>
                  <a:pt x="6665359" y="5656986"/>
                </a:lnTo>
                <a:lnTo>
                  <a:pt x="6718420" y="5747675"/>
                </a:lnTo>
                <a:cubicBezTo>
                  <a:pt x="6736039" y="5788270"/>
                  <a:pt x="6794550" y="5740224"/>
                  <a:pt x="6786357" y="5797270"/>
                </a:cubicBezTo>
                <a:cubicBezTo>
                  <a:pt x="6803000" y="5835160"/>
                  <a:pt x="6831082" y="5856958"/>
                  <a:pt x="6834299" y="5897781"/>
                </a:cubicBezTo>
                <a:cubicBezTo>
                  <a:pt x="6850938" y="5902014"/>
                  <a:pt x="6860579" y="5910872"/>
                  <a:pt x="6848771" y="5936497"/>
                </a:cubicBezTo>
                <a:lnTo>
                  <a:pt x="6883460" y="6064046"/>
                </a:lnTo>
                <a:cubicBezTo>
                  <a:pt x="6906450" y="6070324"/>
                  <a:pt x="6870051" y="6102610"/>
                  <a:pt x="6896072" y="6107188"/>
                </a:cubicBezTo>
                <a:cubicBezTo>
                  <a:pt x="6912283" y="6129421"/>
                  <a:pt x="6963567" y="6167207"/>
                  <a:pt x="6980725" y="6197444"/>
                </a:cubicBezTo>
                <a:cubicBezTo>
                  <a:pt x="6947762" y="6297975"/>
                  <a:pt x="6995609" y="6226141"/>
                  <a:pt x="6999028" y="6288610"/>
                </a:cubicBezTo>
                <a:cubicBezTo>
                  <a:pt x="6997432" y="6346629"/>
                  <a:pt x="7058551" y="6337651"/>
                  <a:pt x="7021306" y="6426700"/>
                </a:cubicBezTo>
                <a:cubicBezTo>
                  <a:pt x="7020466" y="6447474"/>
                  <a:pt x="7026793" y="6469543"/>
                  <a:pt x="7033259" y="6489284"/>
                </a:cubicBezTo>
                <a:lnTo>
                  <a:pt x="7037119" y="6501140"/>
                </a:lnTo>
                <a:lnTo>
                  <a:pt x="7037119" y="6557754"/>
                </a:lnTo>
                <a:lnTo>
                  <a:pt x="7031649" y="6569925"/>
                </a:lnTo>
                <a:cubicBezTo>
                  <a:pt x="7023197" y="6591634"/>
                  <a:pt x="7028560" y="6588450"/>
                  <a:pt x="7011548" y="6615002"/>
                </a:cubicBezTo>
                <a:cubicBezTo>
                  <a:pt x="7016567" y="6637881"/>
                  <a:pt x="7011534" y="6732922"/>
                  <a:pt x="7021837" y="6743644"/>
                </a:cubicBezTo>
                <a:cubicBezTo>
                  <a:pt x="7023032" y="6757943"/>
                  <a:pt x="7005198" y="6842091"/>
                  <a:pt x="7006394" y="6856390"/>
                </a:cubicBezTo>
                <a:lnTo>
                  <a:pt x="7037119" y="6856494"/>
                </a:lnTo>
                <a:lnTo>
                  <a:pt x="7037119" y="6857999"/>
                </a:lnTo>
                <a:lnTo>
                  <a:pt x="0" y="6857999"/>
                </a:ln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70D6F0F-20B1-5742-B0E3-9B2877079D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62799" y="868680"/>
            <a:ext cx="3885061" cy="5385697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2800" b="1" dirty="0">
                <a:solidFill>
                  <a:srgbClr val="FF0000"/>
                </a:solidFill>
              </a:rPr>
              <a:t>Nuestra </a:t>
            </a:r>
            <a:r>
              <a:rPr lang="en-US" sz="2800" b="1" dirty="0" err="1">
                <a:solidFill>
                  <a:srgbClr val="FF0000"/>
                </a:solidFill>
              </a:rPr>
              <a:t>transformación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espiritual</a:t>
            </a:r>
            <a:r>
              <a:rPr lang="en-US" sz="2800" b="1" dirty="0">
                <a:solidFill>
                  <a:srgbClr val="FF0000"/>
                </a:solidFill>
              </a:rPr>
              <a:t> debe ser </a:t>
            </a:r>
            <a:r>
              <a:rPr lang="en-US" sz="2800" b="1" dirty="0" err="1">
                <a:solidFill>
                  <a:srgbClr val="FF0000"/>
                </a:solidFill>
              </a:rPr>
              <a:t>manifiesta</a:t>
            </a:r>
            <a:r>
              <a:rPr lang="en-US" sz="2800" b="1" dirty="0">
                <a:solidFill>
                  <a:srgbClr val="FF0000"/>
                </a:solidFill>
              </a:rPr>
              <a:t> a </a:t>
            </a:r>
            <a:r>
              <a:rPr lang="en-US" sz="2800" b="1" dirty="0" err="1">
                <a:solidFill>
                  <a:srgbClr val="FF0000"/>
                </a:solidFill>
              </a:rPr>
              <a:t>todos</a:t>
            </a:r>
            <a:endParaRPr lang="en-US" sz="28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sz="3200" dirty="0" err="1"/>
              <a:t>Ocúpate</a:t>
            </a:r>
            <a:r>
              <a:rPr lang="en-US" sz="3200" dirty="0"/>
              <a:t> </a:t>
            </a:r>
            <a:r>
              <a:rPr lang="en-US" sz="3200" dirty="0" err="1"/>
              <a:t>en</a:t>
            </a:r>
            <a:r>
              <a:rPr lang="en-US" sz="3200" dirty="0"/>
              <a:t> </a:t>
            </a:r>
            <a:r>
              <a:rPr lang="en-US" sz="3200" dirty="0" err="1"/>
              <a:t>estas</a:t>
            </a:r>
            <a:r>
              <a:rPr lang="en-US" sz="3200" dirty="0"/>
              <a:t> </a:t>
            </a:r>
            <a:r>
              <a:rPr lang="en-US" sz="3200" dirty="0" err="1"/>
              <a:t>cosas</a:t>
            </a:r>
            <a:r>
              <a:rPr lang="en-US" sz="3200" dirty="0"/>
              <a:t>; </a:t>
            </a:r>
            <a:r>
              <a:rPr lang="en-US" sz="3200" dirty="0" err="1"/>
              <a:t>permanece</a:t>
            </a:r>
            <a:r>
              <a:rPr lang="en-US" sz="3200" dirty="0"/>
              <a:t> </a:t>
            </a:r>
            <a:r>
              <a:rPr lang="en-US" sz="3200" dirty="0" err="1"/>
              <a:t>en</a:t>
            </a:r>
            <a:r>
              <a:rPr lang="en-US" sz="3200" dirty="0"/>
              <a:t> </a:t>
            </a:r>
            <a:r>
              <a:rPr lang="en-US" sz="3200" dirty="0" err="1"/>
              <a:t>ellas</a:t>
            </a:r>
            <a:r>
              <a:rPr lang="en-US" sz="3200" dirty="0"/>
              <a:t>, para que </a:t>
            </a:r>
            <a:r>
              <a:rPr lang="en-US" sz="3200" dirty="0" err="1"/>
              <a:t>tu</a:t>
            </a:r>
            <a:r>
              <a:rPr lang="en-US" sz="3200" dirty="0"/>
              <a:t> </a:t>
            </a:r>
            <a:r>
              <a:rPr lang="en-US" sz="3200" dirty="0" err="1"/>
              <a:t>aprovechamiento</a:t>
            </a:r>
            <a:r>
              <a:rPr lang="en-US" sz="3200" dirty="0"/>
              <a:t> </a:t>
            </a:r>
            <a:r>
              <a:rPr lang="en-US" sz="2800" i="1" dirty="0">
                <a:solidFill>
                  <a:srgbClr val="FF0000"/>
                </a:solidFill>
              </a:rPr>
              <a:t>(</a:t>
            </a:r>
            <a:r>
              <a:rPr lang="en-US" sz="2800" i="1" dirty="0" err="1">
                <a:solidFill>
                  <a:srgbClr val="FF0000"/>
                </a:solidFill>
              </a:rPr>
              <a:t>progreso</a:t>
            </a:r>
            <a:r>
              <a:rPr lang="en-US" sz="2800" i="1" dirty="0">
                <a:solidFill>
                  <a:srgbClr val="FF0000"/>
                </a:solidFill>
              </a:rPr>
              <a:t>, </a:t>
            </a:r>
            <a:r>
              <a:rPr lang="en-US" sz="2800" i="1" dirty="0" err="1">
                <a:solidFill>
                  <a:srgbClr val="FF0000"/>
                </a:solidFill>
              </a:rPr>
              <a:t>avance</a:t>
            </a:r>
            <a:r>
              <a:rPr lang="en-US" sz="2800" i="1" dirty="0">
                <a:solidFill>
                  <a:srgbClr val="FF0000"/>
                </a:solidFill>
              </a:rPr>
              <a:t>) </a:t>
            </a:r>
            <a:r>
              <a:rPr lang="en-US" sz="3200" dirty="0"/>
              <a:t>sea </a:t>
            </a:r>
            <a:r>
              <a:rPr lang="en-US" sz="3200" dirty="0" err="1"/>
              <a:t>manifiesto</a:t>
            </a:r>
            <a:r>
              <a:rPr lang="en-US" sz="3200" dirty="0"/>
              <a:t> a </a:t>
            </a:r>
            <a:r>
              <a:rPr lang="en-US" sz="3200" dirty="0" err="1"/>
              <a:t>todos</a:t>
            </a:r>
            <a:r>
              <a:rPr lang="en-US" sz="3200" dirty="0"/>
              <a:t> (1 </a:t>
            </a:r>
            <a:r>
              <a:rPr lang="en-US" sz="3200" dirty="0" err="1"/>
              <a:t>Timoteo</a:t>
            </a:r>
            <a:r>
              <a:rPr lang="en-US" sz="3200" dirty="0"/>
              <a:t> 4:15)</a:t>
            </a:r>
          </a:p>
        </p:txBody>
      </p:sp>
    </p:spTree>
    <p:extLst>
      <p:ext uri="{BB962C8B-B14F-4D97-AF65-F5344CB8AC3E}">
        <p14:creationId xmlns:p14="http://schemas.microsoft.com/office/powerpoint/2010/main" val="90304042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1" name="Rectangle 70">
            <a:extLst>
              <a:ext uri="{FF2B5EF4-FFF2-40B4-BE49-F238E27FC236}">
                <a16:creationId xmlns:a16="http://schemas.microsoft.com/office/drawing/2014/main" id="{7666DE11-17E1-4DC7-B2B7-6DA2E6A9CE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200"/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id="{B52E493E-0B27-4F3C-AA01-17F0A25641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37042" y="1"/>
            <a:ext cx="7354956" cy="6857999"/>
          </a:xfrm>
          <a:prstGeom prst="rect">
            <a:avLst/>
          </a:prstGeom>
          <a:solidFill>
            <a:srgbClr val="82766A">
              <a:alpha val="1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200"/>
          </a:p>
        </p:txBody>
      </p:sp>
      <p:pic>
        <p:nvPicPr>
          <p:cNvPr id="9218" name="Picture 2" descr="Book, Woman, Hands, Reflecting, Bible, Praying, Read">
            <a:extLst>
              <a:ext uri="{FF2B5EF4-FFF2-40B4-BE49-F238E27FC236}">
                <a16:creationId xmlns:a16="http://schemas.microsoft.com/office/drawing/2014/main" id="{A3A08993-5811-474D-9DAE-9FA4F85EBBA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1250" r="2" b="2"/>
          <a:stretch/>
        </p:blipFill>
        <p:spPr bwMode="auto">
          <a:xfrm>
            <a:off x="4" y="1"/>
            <a:ext cx="7037119" cy="6857999"/>
          </a:xfrm>
          <a:custGeom>
            <a:avLst/>
            <a:gdLst/>
            <a:ahLst/>
            <a:cxnLst/>
            <a:rect l="l" t="t" r="r" b="b"/>
            <a:pathLst>
              <a:path w="7037119" h="6857999">
                <a:moveTo>
                  <a:pt x="0" y="0"/>
                </a:moveTo>
                <a:lnTo>
                  <a:pt x="6964192" y="0"/>
                </a:lnTo>
                <a:lnTo>
                  <a:pt x="6958160" y="70714"/>
                </a:lnTo>
                <a:cubicBezTo>
                  <a:pt x="6951001" y="105084"/>
                  <a:pt x="6926062" y="125041"/>
                  <a:pt x="6922034" y="154825"/>
                </a:cubicBezTo>
                <a:cubicBezTo>
                  <a:pt x="6888738" y="184083"/>
                  <a:pt x="6875225" y="272154"/>
                  <a:pt x="6864029" y="301580"/>
                </a:cubicBezTo>
                <a:cubicBezTo>
                  <a:pt x="6850541" y="382476"/>
                  <a:pt x="6857766" y="543626"/>
                  <a:pt x="6842156" y="642469"/>
                </a:cubicBezTo>
                <a:cubicBezTo>
                  <a:pt x="6828250" y="715553"/>
                  <a:pt x="6832569" y="729947"/>
                  <a:pt x="6802087" y="818449"/>
                </a:cubicBezTo>
                <a:cubicBezTo>
                  <a:pt x="6828151" y="830541"/>
                  <a:pt x="6801214" y="859084"/>
                  <a:pt x="6798684" y="875396"/>
                </a:cubicBezTo>
                <a:cubicBezTo>
                  <a:pt x="6792414" y="895056"/>
                  <a:pt x="6762852" y="912465"/>
                  <a:pt x="6756983" y="952375"/>
                </a:cubicBezTo>
                <a:lnTo>
                  <a:pt x="6758478" y="972424"/>
                </a:lnTo>
                <a:lnTo>
                  <a:pt x="6752651" y="996407"/>
                </a:lnTo>
                <a:cubicBezTo>
                  <a:pt x="6744201" y="1040546"/>
                  <a:pt x="6736270" y="1086165"/>
                  <a:pt x="6716997" y="1091248"/>
                </a:cubicBezTo>
                <a:cubicBezTo>
                  <a:pt x="6678332" y="1122349"/>
                  <a:pt x="6707411" y="1240829"/>
                  <a:pt x="6657090" y="1307489"/>
                </a:cubicBezTo>
                <a:cubicBezTo>
                  <a:pt x="6621135" y="1444387"/>
                  <a:pt x="6524184" y="1590429"/>
                  <a:pt x="6508075" y="1709568"/>
                </a:cubicBezTo>
                <a:cubicBezTo>
                  <a:pt x="6474780" y="1738828"/>
                  <a:pt x="6473953" y="1782449"/>
                  <a:pt x="6462759" y="1811874"/>
                </a:cubicBezTo>
                <a:cubicBezTo>
                  <a:pt x="6449270" y="1892769"/>
                  <a:pt x="6399402" y="2130120"/>
                  <a:pt x="6383790" y="2228963"/>
                </a:cubicBezTo>
                <a:cubicBezTo>
                  <a:pt x="6369883" y="2302046"/>
                  <a:pt x="6399578" y="2316440"/>
                  <a:pt x="6369096" y="2404942"/>
                </a:cubicBezTo>
                <a:cubicBezTo>
                  <a:pt x="6395161" y="2417035"/>
                  <a:pt x="6368224" y="2445577"/>
                  <a:pt x="6365696" y="2461889"/>
                </a:cubicBezTo>
                <a:cubicBezTo>
                  <a:pt x="6359423" y="2481550"/>
                  <a:pt x="6329861" y="2498958"/>
                  <a:pt x="6323990" y="2538869"/>
                </a:cubicBezTo>
                <a:cubicBezTo>
                  <a:pt x="6317721" y="2603362"/>
                  <a:pt x="6317811" y="2723423"/>
                  <a:pt x="6299971" y="2852842"/>
                </a:cubicBezTo>
                <a:cubicBezTo>
                  <a:pt x="6296888" y="2889820"/>
                  <a:pt x="6314227" y="2924069"/>
                  <a:pt x="6305256" y="2965146"/>
                </a:cubicBezTo>
                <a:lnTo>
                  <a:pt x="6297430" y="3010980"/>
                </a:lnTo>
                <a:lnTo>
                  <a:pt x="6301903" y="3017531"/>
                </a:lnTo>
                <a:lnTo>
                  <a:pt x="6312288" y="3141762"/>
                </a:lnTo>
                <a:cubicBezTo>
                  <a:pt x="6310891" y="3148458"/>
                  <a:pt x="6311653" y="3156601"/>
                  <a:pt x="6317307" y="3167974"/>
                </a:cubicBezTo>
                <a:lnTo>
                  <a:pt x="6319343" y="3170223"/>
                </a:lnTo>
                <a:lnTo>
                  <a:pt x="6388791" y="3425292"/>
                </a:lnTo>
                <a:cubicBezTo>
                  <a:pt x="6411564" y="3519098"/>
                  <a:pt x="6451294" y="3670230"/>
                  <a:pt x="6473625" y="3778499"/>
                </a:cubicBezTo>
                <a:cubicBezTo>
                  <a:pt x="6461715" y="3876413"/>
                  <a:pt x="6479795" y="3911499"/>
                  <a:pt x="6488572" y="4010514"/>
                </a:cubicBezTo>
                <a:cubicBezTo>
                  <a:pt x="6537658" y="4041328"/>
                  <a:pt x="6522549" y="4094791"/>
                  <a:pt x="6542727" y="4142824"/>
                </a:cubicBezTo>
                <a:cubicBezTo>
                  <a:pt x="6562367" y="4174785"/>
                  <a:pt x="6560025" y="4194356"/>
                  <a:pt x="6574700" y="4253089"/>
                </a:cubicBezTo>
                <a:lnTo>
                  <a:pt x="6630782" y="4495230"/>
                </a:lnTo>
                <a:cubicBezTo>
                  <a:pt x="6629041" y="4518096"/>
                  <a:pt x="6642831" y="4583613"/>
                  <a:pt x="6657121" y="4592798"/>
                </a:cubicBezTo>
                <a:cubicBezTo>
                  <a:pt x="6662404" y="4605798"/>
                  <a:pt x="6661388" y="4622935"/>
                  <a:pt x="6675304" y="4625784"/>
                </a:cubicBezTo>
                <a:cubicBezTo>
                  <a:pt x="6692614" y="4632048"/>
                  <a:pt x="6678575" y="4686348"/>
                  <a:pt x="6695194" y="4674587"/>
                </a:cubicBezTo>
                <a:cubicBezTo>
                  <a:pt x="6692850" y="4684186"/>
                  <a:pt x="6692968" y="4695174"/>
                  <a:pt x="6694674" y="4706669"/>
                </a:cubicBezTo>
                <a:lnTo>
                  <a:pt x="6696125" y="4712312"/>
                </a:lnTo>
                <a:lnTo>
                  <a:pt x="6683308" y="4752491"/>
                </a:lnTo>
                <a:cubicBezTo>
                  <a:pt x="6668335" y="4814629"/>
                  <a:pt x="6667993" y="4870176"/>
                  <a:pt x="6662625" y="4924134"/>
                </a:cubicBezTo>
                <a:cubicBezTo>
                  <a:pt x="6658601" y="5004697"/>
                  <a:pt x="6700287" y="4943260"/>
                  <a:pt x="6666282" y="5049729"/>
                </a:cubicBezTo>
                <a:cubicBezTo>
                  <a:pt x="6680923" y="5057425"/>
                  <a:pt x="6681720" y="5069899"/>
                  <a:pt x="6674923" y="5092608"/>
                </a:cubicBezTo>
                <a:cubicBezTo>
                  <a:pt x="6674055" y="5131530"/>
                  <a:pt x="6710642" y="5120894"/>
                  <a:pt x="6688949" y="5164561"/>
                </a:cubicBezTo>
                <a:lnTo>
                  <a:pt x="6713476" y="5227429"/>
                </a:lnTo>
                <a:cubicBezTo>
                  <a:pt x="6707551" y="5224995"/>
                  <a:pt x="6700321" y="5279972"/>
                  <a:pt x="6699741" y="5295738"/>
                </a:cubicBezTo>
                <a:cubicBezTo>
                  <a:pt x="6701613" y="5328539"/>
                  <a:pt x="6674230" y="5338382"/>
                  <a:pt x="6698438" y="5353315"/>
                </a:cubicBezTo>
                <a:lnTo>
                  <a:pt x="6705394" y="5356747"/>
                </a:lnTo>
                <a:cubicBezTo>
                  <a:pt x="6705576" y="5359175"/>
                  <a:pt x="6705758" y="5361603"/>
                  <a:pt x="6705941" y="5364029"/>
                </a:cubicBezTo>
                <a:cubicBezTo>
                  <a:pt x="6705372" y="5367899"/>
                  <a:pt x="6703413" y="5370023"/>
                  <a:pt x="6698760" y="5369188"/>
                </a:cubicBezTo>
                <a:cubicBezTo>
                  <a:pt x="6715543" y="5400565"/>
                  <a:pt x="6682626" y="5434448"/>
                  <a:pt x="6674560" y="5465115"/>
                </a:cubicBezTo>
                <a:cubicBezTo>
                  <a:pt x="6691190" y="5489165"/>
                  <a:pt x="6702277" y="5478984"/>
                  <a:pt x="6698322" y="5543278"/>
                </a:cubicBezTo>
                <a:lnTo>
                  <a:pt x="6673987" y="5606762"/>
                </a:lnTo>
                <a:lnTo>
                  <a:pt x="6665359" y="5656986"/>
                </a:lnTo>
                <a:lnTo>
                  <a:pt x="6718420" y="5747675"/>
                </a:lnTo>
                <a:cubicBezTo>
                  <a:pt x="6736039" y="5788270"/>
                  <a:pt x="6794550" y="5740224"/>
                  <a:pt x="6786357" y="5797270"/>
                </a:cubicBezTo>
                <a:cubicBezTo>
                  <a:pt x="6803000" y="5835160"/>
                  <a:pt x="6831082" y="5856958"/>
                  <a:pt x="6834299" y="5897781"/>
                </a:cubicBezTo>
                <a:cubicBezTo>
                  <a:pt x="6850938" y="5902014"/>
                  <a:pt x="6860579" y="5910872"/>
                  <a:pt x="6848771" y="5936497"/>
                </a:cubicBezTo>
                <a:lnTo>
                  <a:pt x="6883460" y="6064046"/>
                </a:lnTo>
                <a:cubicBezTo>
                  <a:pt x="6906450" y="6070324"/>
                  <a:pt x="6870051" y="6102610"/>
                  <a:pt x="6896072" y="6107188"/>
                </a:cubicBezTo>
                <a:cubicBezTo>
                  <a:pt x="6912283" y="6129421"/>
                  <a:pt x="6963567" y="6167207"/>
                  <a:pt x="6980725" y="6197444"/>
                </a:cubicBezTo>
                <a:cubicBezTo>
                  <a:pt x="6947762" y="6297975"/>
                  <a:pt x="6995609" y="6226141"/>
                  <a:pt x="6999028" y="6288610"/>
                </a:cubicBezTo>
                <a:cubicBezTo>
                  <a:pt x="6997432" y="6346629"/>
                  <a:pt x="7058551" y="6337651"/>
                  <a:pt x="7021306" y="6426700"/>
                </a:cubicBezTo>
                <a:cubicBezTo>
                  <a:pt x="7020466" y="6447474"/>
                  <a:pt x="7026793" y="6469543"/>
                  <a:pt x="7033259" y="6489284"/>
                </a:cubicBezTo>
                <a:lnTo>
                  <a:pt x="7037119" y="6501140"/>
                </a:lnTo>
                <a:lnTo>
                  <a:pt x="7037119" y="6557754"/>
                </a:lnTo>
                <a:lnTo>
                  <a:pt x="7031649" y="6569925"/>
                </a:lnTo>
                <a:cubicBezTo>
                  <a:pt x="7023197" y="6591634"/>
                  <a:pt x="7028560" y="6588450"/>
                  <a:pt x="7011548" y="6615002"/>
                </a:cubicBezTo>
                <a:cubicBezTo>
                  <a:pt x="7016567" y="6637881"/>
                  <a:pt x="7011534" y="6732922"/>
                  <a:pt x="7021837" y="6743644"/>
                </a:cubicBezTo>
                <a:cubicBezTo>
                  <a:pt x="7023032" y="6757943"/>
                  <a:pt x="7005198" y="6842091"/>
                  <a:pt x="7006394" y="6856390"/>
                </a:cubicBezTo>
                <a:lnTo>
                  <a:pt x="7037119" y="6856494"/>
                </a:lnTo>
                <a:lnTo>
                  <a:pt x="7037119" y="6857999"/>
                </a:lnTo>
                <a:lnTo>
                  <a:pt x="0" y="6857999"/>
                </a:ln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70D6F0F-20B1-5742-B0E3-9B2877079D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62799" y="868680"/>
            <a:ext cx="3885061" cy="5385697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3600" dirty="0"/>
              <a:t>“</a:t>
            </a:r>
            <a:r>
              <a:rPr lang="en-US" sz="3600" dirty="0" err="1"/>
              <a:t>Así</a:t>
            </a:r>
            <a:r>
              <a:rPr lang="en-US" sz="3600" dirty="0"/>
              <a:t> </a:t>
            </a:r>
            <a:r>
              <a:rPr lang="en-US" sz="3600" dirty="0" err="1"/>
              <a:t>alumbre</a:t>
            </a:r>
            <a:r>
              <a:rPr lang="en-US" sz="3600" dirty="0"/>
              <a:t> </a:t>
            </a:r>
            <a:r>
              <a:rPr lang="en-US" sz="3600" dirty="0" err="1"/>
              <a:t>vuestra</a:t>
            </a:r>
            <a:r>
              <a:rPr lang="en-US" sz="3600" dirty="0"/>
              <a:t> luz </a:t>
            </a:r>
            <a:r>
              <a:rPr lang="en-US" sz="3600" dirty="0" err="1"/>
              <a:t>delante</a:t>
            </a:r>
            <a:r>
              <a:rPr lang="en-US" sz="3600" dirty="0"/>
              <a:t> de los hombres, para que </a:t>
            </a:r>
            <a:r>
              <a:rPr lang="en-US" sz="3600" dirty="0" err="1"/>
              <a:t>vean</a:t>
            </a:r>
            <a:r>
              <a:rPr lang="en-US" sz="3600" dirty="0"/>
              <a:t> </a:t>
            </a:r>
            <a:r>
              <a:rPr lang="en-US" sz="3600" dirty="0" err="1"/>
              <a:t>vuestras</a:t>
            </a:r>
            <a:r>
              <a:rPr lang="en-US" sz="3600" dirty="0"/>
              <a:t> </a:t>
            </a:r>
            <a:r>
              <a:rPr lang="en-US" sz="3600" dirty="0" err="1"/>
              <a:t>buenas</a:t>
            </a:r>
            <a:r>
              <a:rPr lang="en-US" sz="3600" dirty="0"/>
              <a:t> </a:t>
            </a:r>
            <a:r>
              <a:rPr lang="en-US" sz="3600" dirty="0" err="1"/>
              <a:t>obras</a:t>
            </a:r>
            <a:r>
              <a:rPr lang="en-US" sz="3600" dirty="0"/>
              <a:t>, y </a:t>
            </a:r>
            <a:r>
              <a:rPr lang="en-US" sz="3600" dirty="0" err="1"/>
              <a:t>glorifiquen</a:t>
            </a:r>
            <a:r>
              <a:rPr lang="en-US" sz="3600" dirty="0"/>
              <a:t> a </a:t>
            </a:r>
            <a:r>
              <a:rPr lang="en-US" sz="3600" dirty="0" err="1"/>
              <a:t>vuestro</a:t>
            </a:r>
            <a:r>
              <a:rPr lang="en-US" sz="3600" dirty="0"/>
              <a:t> Padre que </a:t>
            </a:r>
            <a:r>
              <a:rPr lang="en-US" sz="3600" dirty="0" err="1"/>
              <a:t>está</a:t>
            </a:r>
            <a:r>
              <a:rPr lang="en-US" sz="3600" dirty="0"/>
              <a:t> </a:t>
            </a:r>
            <a:r>
              <a:rPr lang="en-US" sz="3600" dirty="0" err="1"/>
              <a:t>en</a:t>
            </a:r>
            <a:r>
              <a:rPr lang="en-US" sz="3600" dirty="0"/>
              <a:t> los </a:t>
            </a:r>
            <a:r>
              <a:rPr lang="en-US" sz="3600" dirty="0" err="1"/>
              <a:t>cielos</a:t>
            </a:r>
            <a:r>
              <a:rPr lang="en-US" sz="3600" dirty="0"/>
              <a:t>” (Mateo 5:16)</a:t>
            </a:r>
          </a:p>
        </p:txBody>
      </p:sp>
    </p:spTree>
    <p:extLst>
      <p:ext uri="{BB962C8B-B14F-4D97-AF65-F5344CB8AC3E}">
        <p14:creationId xmlns:p14="http://schemas.microsoft.com/office/powerpoint/2010/main" val="297537344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0A0D747-F38B-4A99-9985-62CE8C2476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3D1BF32B-6CA3-4695-8A0C-1AC789B58D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0" y="0"/>
            <a:ext cx="5277870" cy="6858000"/>
          </a:xfrm>
          <a:custGeom>
            <a:avLst/>
            <a:gdLst>
              <a:gd name="connsiteX0" fmla="*/ 643741 w 5434004"/>
              <a:gd name="connsiteY0" fmla="*/ 0 h 6858000"/>
              <a:gd name="connsiteX1" fmla="*/ 5434004 w 5434004"/>
              <a:gd name="connsiteY1" fmla="*/ 0 h 6858000"/>
              <a:gd name="connsiteX2" fmla="*/ 5434004 w 5434004"/>
              <a:gd name="connsiteY2" fmla="*/ 6858000 h 6858000"/>
              <a:gd name="connsiteX3" fmla="*/ 0 w 5434004"/>
              <a:gd name="connsiteY3" fmla="*/ 6858000 h 6858000"/>
              <a:gd name="connsiteX4" fmla="*/ 0 w 5434004"/>
              <a:gd name="connsiteY4" fmla="*/ 6857998 h 6858000"/>
              <a:gd name="connsiteX5" fmla="*/ 1049407 w 5434004"/>
              <a:gd name="connsiteY5" fmla="*/ 6857998 h 6858000"/>
              <a:gd name="connsiteX6" fmla="*/ 1033092 w 5434004"/>
              <a:gd name="connsiteY6" fmla="*/ 6843615 h 6858000"/>
              <a:gd name="connsiteX7" fmla="*/ 1004585 w 5434004"/>
              <a:gd name="connsiteY7" fmla="*/ 6800899 h 6858000"/>
              <a:gd name="connsiteX8" fmla="*/ 984086 w 5434004"/>
              <a:gd name="connsiteY8" fmla="*/ 6765441 h 6858000"/>
              <a:gd name="connsiteX9" fmla="*/ 955964 w 5434004"/>
              <a:gd name="connsiteY9" fmla="*/ 6739541 h 6858000"/>
              <a:gd name="connsiteX10" fmla="*/ 945820 w 5434004"/>
              <a:gd name="connsiteY10" fmla="*/ 6673829 h 6858000"/>
              <a:gd name="connsiteX11" fmla="*/ 921540 w 5434004"/>
              <a:gd name="connsiteY11" fmla="*/ 6620155 h 6858000"/>
              <a:gd name="connsiteX12" fmla="*/ 876436 w 5434004"/>
              <a:gd name="connsiteY12" fmla="*/ 6610437 h 6858000"/>
              <a:gd name="connsiteX13" fmla="*/ 876973 w 5434004"/>
              <a:gd name="connsiteY13" fmla="*/ 6596307 h 6858000"/>
              <a:gd name="connsiteX14" fmla="*/ 893782 w 5434004"/>
              <a:gd name="connsiteY14" fmla="*/ 6536039 h 6858000"/>
              <a:gd name="connsiteX15" fmla="*/ 830281 w 5434004"/>
              <a:gd name="connsiteY15" fmla="*/ 6239239 h 6858000"/>
              <a:gd name="connsiteX16" fmla="*/ 816373 w 5434004"/>
              <a:gd name="connsiteY16" fmla="*/ 6116986 h 6858000"/>
              <a:gd name="connsiteX17" fmla="*/ 788606 w 5434004"/>
              <a:gd name="connsiteY17" fmla="*/ 5895434 h 6858000"/>
              <a:gd name="connsiteX18" fmla="*/ 762315 w 5434004"/>
              <a:gd name="connsiteY18" fmla="*/ 5848019 h 6858000"/>
              <a:gd name="connsiteX19" fmla="*/ 714842 w 5434004"/>
              <a:gd name="connsiteY19" fmla="*/ 5722306 h 6858000"/>
              <a:gd name="connsiteX20" fmla="*/ 679500 w 5434004"/>
              <a:gd name="connsiteY20" fmla="*/ 5528085 h 6858000"/>
              <a:gd name="connsiteX21" fmla="*/ 660956 w 5434004"/>
              <a:gd name="connsiteY21" fmla="*/ 5506768 h 6858000"/>
              <a:gd name="connsiteX22" fmla="*/ 642957 w 5434004"/>
              <a:gd name="connsiteY22" fmla="*/ 5473318 h 6858000"/>
              <a:gd name="connsiteX23" fmla="*/ 602099 w 5434004"/>
              <a:gd name="connsiteY23" fmla="*/ 5418521 h 6858000"/>
              <a:gd name="connsiteX24" fmla="*/ 563009 w 5434004"/>
              <a:gd name="connsiteY24" fmla="*/ 5337536 h 6858000"/>
              <a:gd name="connsiteX25" fmla="*/ 584675 w 5434004"/>
              <a:gd name="connsiteY25" fmla="*/ 5255190 h 6858000"/>
              <a:gd name="connsiteX26" fmla="*/ 564878 w 5434004"/>
              <a:gd name="connsiteY26" fmla="*/ 5208171 h 6858000"/>
              <a:gd name="connsiteX27" fmla="*/ 540145 w 5434004"/>
              <a:gd name="connsiteY27" fmla="*/ 4993731 h 6858000"/>
              <a:gd name="connsiteX28" fmla="*/ 512099 w 5434004"/>
              <a:gd name="connsiteY28" fmla="*/ 4896399 h 6858000"/>
              <a:gd name="connsiteX29" fmla="*/ 482378 w 5434004"/>
              <a:gd name="connsiteY29" fmla="*/ 4838613 h 6858000"/>
              <a:gd name="connsiteX30" fmla="*/ 468676 w 5434004"/>
              <a:gd name="connsiteY30" fmla="*/ 4796522 h 6858000"/>
              <a:gd name="connsiteX31" fmla="*/ 430881 w 5434004"/>
              <a:gd name="connsiteY31" fmla="*/ 4672370 h 6858000"/>
              <a:gd name="connsiteX32" fmla="*/ 415292 w 5434004"/>
              <a:gd name="connsiteY32" fmla="*/ 4634253 h 6858000"/>
              <a:gd name="connsiteX33" fmla="*/ 348919 w 5434004"/>
              <a:gd name="connsiteY33" fmla="*/ 4549232 h 6858000"/>
              <a:gd name="connsiteX34" fmla="*/ 292438 w 5434004"/>
              <a:gd name="connsiteY34" fmla="*/ 4479912 h 6858000"/>
              <a:gd name="connsiteX35" fmla="*/ 283567 w 5434004"/>
              <a:gd name="connsiteY35" fmla="*/ 4376609 h 6858000"/>
              <a:gd name="connsiteX36" fmla="*/ 247018 w 5434004"/>
              <a:gd name="connsiteY36" fmla="*/ 4280257 h 6858000"/>
              <a:gd name="connsiteX37" fmla="*/ 243154 w 5434004"/>
              <a:gd name="connsiteY37" fmla="*/ 4208492 h 6858000"/>
              <a:gd name="connsiteX38" fmla="*/ 267243 w 5434004"/>
              <a:gd name="connsiteY38" fmla="*/ 4120636 h 6858000"/>
              <a:gd name="connsiteX39" fmla="*/ 274676 w 5434004"/>
              <a:gd name="connsiteY39" fmla="*/ 4116556 h 6858000"/>
              <a:gd name="connsiteX40" fmla="*/ 274016 w 5434004"/>
              <a:gd name="connsiteY40" fmla="*/ 4109625 h 6858000"/>
              <a:gd name="connsiteX41" fmla="*/ 266711 w 5434004"/>
              <a:gd name="connsiteY41" fmla="*/ 4105624 h 6858000"/>
              <a:gd name="connsiteX42" fmla="*/ 267360 w 5434004"/>
              <a:gd name="connsiteY42" fmla="*/ 4051441 h 6858000"/>
              <a:gd name="connsiteX43" fmla="*/ 280863 w 5434004"/>
              <a:gd name="connsiteY43" fmla="*/ 3988494 h 6858000"/>
              <a:gd name="connsiteX44" fmla="*/ 254473 w 5434004"/>
              <a:gd name="connsiteY44" fmla="*/ 3926485 h 6858000"/>
              <a:gd name="connsiteX45" fmla="*/ 238942 w 5434004"/>
              <a:gd name="connsiteY45" fmla="*/ 3857057 h 6858000"/>
              <a:gd name="connsiteX46" fmla="*/ 229388 w 5434004"/>
              <a:gd name="connsiteY46" fmla="*/ 3815650 h 6858000"/>
              <a:gd name="connsiteX47" fmla="*/ 224025 w 5434004"/>
              <a:gd name="connsiteY47" fmla="*/ 3696745 h 6858000"/>
              <a:gd name="connsiteX48" fmla="*/ 242028 w 5434004"/>
              <a:gd name="connsiteY48" fmla="*/ 3477814 h 6858000"/>
              <a:gd name="connsiteX49" fmla="*/ 239663 w 5434004"/>
              <a:gd name="connsiteY49" fmla="*/ 3375354 h 6858000"/>
              <a:gd name="connsiteX50" fmla="*/ 242939 w 5434004"/>
              <a:gd name="connsiteY50" fmla="*/ 3235494 h 6858000"/>
              <a:gd name="connsiteX51" fmla="*/ 235466 w 5434004"/>
              <a:gd name="connsiteY51" fmla="*/ 3111896 h 6858000"/>
              <a:gd name="connsiteX52" fmla="*/ 225859 w 5434004"/>
              <a:gd name="connsiteY52" fmla="*/ 3061665 h 6858000"/>
              <a:gd name="connsiteX53" fmla="*/ 214543 w 5434004"/>
              <a:gd name="connsiteY53" fmla="*/ 3026187 h 6858000"/>
              <a:gd name="connsiteX54" fmla="*/ 209002 w 5434004"/>
              <a:gd name="connsiteY54" fmla="*/ 2930097 h 6858000"/>
              <a:gd name="connsiteX55" fmla="*/ 209539 w 5434004"/>
              <a:gd name="connsiteY55" fmla="*/ 2768399 h 6858000"/>
              <a:gd name="connsiteX56" fmla="*/ 207490 w 5434004"/>
              <a:gd name="connsiteY56" fmla="*/ 2734615 h 6858000"/>
              <a:gd name="connsiteX57" fmla="*/ 197130 w 5434004"/>
              <a:gd name="connsiteY57" fmla="*/ 2708116 h 6858000"/>
              <a:gd name="connsiteX58" fmla="*/ 187231 w 5434004"/>
              <a:gd name="connsiteY58" fmla="*/ 2704185 h 6858000"/>
              <a:gd name="connsiteX59" fmla="*/ 184723 w 5434004"/>
              <a:gd name="connsiteY59" fmla="*/ 2686011 h 6858000"/>
              <a:gd name="connsiteX60" fmla="*/ 169929 w 5434004"/>
              <a:gd name="connsiteY60" fmla="*/ 2656504 h 6858000"/>
              <a:gd name="connsiteX61" fmla="*/ 188242 w 5434004"/>
              <a:gd name="connsiteY61" fmla="*/ 2589493 h 6858000"/>
              <a:gd name="connsiteX62" fmla="*/ 189125 w 5434004"/>
              <a:gd name="connsiteY62" fmla="*/ 2457617 h 6858000"/>
              <a:gd name="connsiteX63" fmla="*/ 195205 w 5434004"/>
              <a:gd name="connsiteY63" fmla="*/ 2210817 h 6858000"/>
              <a:gd name="connsiteX64" fmla="*/ 175797 w 5434004"/>
              <a:gd name="connsiteY64" fmla="*/ 1901521 h 6858000"/>
              <a:gd name="connsiteX65" fmla="*/ 156134 w 5434004"/>
              <a:gd name="connsiteY65" fmla="*/ 1700722 h 6858000"/>
              <a:gd name="connsiteX66" fmla="*/ 174157 w 5434004"/>
              <a:gd name="connsiteY66" fmla="*/ 1661610 h 6858000"/>
              <a:gd name="connsiteX67" fmla="*/ 180802 w 5434004"/>
              <a:gd name="connsiteY67" fmla="*/ 1640073 h 6858000"/>
              <a:gd name="connsiteX68" fmla="*/ 179221 w 5434004"/>
              <a:gd name="connsiteY68" fmla="*/ 1637398 h 6858000"/>
              <a:gd name="connsiteX69" fmla="*/ 179826 w 5434004"/>
              <a:gd name="connsiteY69" fmla="*/ 1612248 h 6858000"/>
              <a:gd name="connsiteX70" fmla="*/ 198048 w 5434004"/>
              <a:gd name="connsiteY70" fmla="*/ 1498097 h 6858000"/>
              <a:gd name="connsiteX71" fmla="*/ 196329 w 5434004"/>
              <a:gd name="connsiteY71" fmla="*/ 1497364 h 6858000"/>
              <a:gd name="connsiteX72" fmla="*/ 193204 w 5434004"/>
              <a:gd name="connsiteY72" fmla="*/ 1490042 h 6858000"/>
              <a:gd name="connsiteX73" fmla="*/ 211154 w 5434004"/>
              <a:gd name="connsiteY73" fmla="*/ 1451416 h 6858000"/>
              <a:gd name="connsiteX74" fmla="*/ 247750 w 5434004"/>
              <a:gd name="connsiteY74" fmla="*/ 1281781 h 6858000"/>
              <a:gd name="connsiteX75" fmla="*/ 323114 w 5434004"/>
              <a:gd name="connsiteY75" fmla="*/ 1074754 h 6858000"/>
              <a:gd name="connsiteX76" fmla="*/ 357209 w 5434004"/>
              <a:gd name="connsiteY76" fmla="*/ 1019094 h 6858000"/>
              <a:gd name="connsiteX77" fmla="*/ 393176 w 5434004"/>
              <a:gd name="connsiteY77" fmla="*/ 938921 h 6858000"/>
              <a:gd name="connsiteX78" fmla="*/ 451503 w 5434004"/>
              <a:gd name="connsiteY78" fmla="*/ 815814 h 6858000"/>
              <a:gd name="connsiteX79" fmla="*/ 567587 w 5434004"/>
              <a:gd name="connsiteY79" fmla="*/ 584070 h 6858000"/>
              <a:gd name="connsiteX80" fmla="*/ 592609 w 5434004"/>
              <a:gd name="connsiteY80" fmla="*/ 461805 h 6858000"/>
              <a:gd name="connsiteX81" fmla="*/ 624563 w 5434004"/>
              <a:gd name="connsiteY81" fmla="*/ 360945 h 6858000"/>
              <a:gd name="connsiteX82" fmla="*/ 627056 w 5434004"/>
              <a:gd name="connsiteY82" fmla="*/ 226335 h 6858000"/>
              <a:gd name="connsiteX83" fmla="*/ 655851 w 5434004"/>
              <a:gd name="connsiteY83" fmla="*/ 51690 h 6858000"/>
              <a:gd name="connsiteX84" fmla="*/ 653984 w 5434004"/>
              <a:gd name="connsiteY84" fmla="*/ 22133 h 6858000"/>
              <a:gd name="connsiteX85" fmla="*/ 643279 w 5434004"/>
              <a:gd name="connsiteY85" fmla="*/ 1037 h 6858000"/>
              <a:gd name="connsiteX0" fmla="*/ 643741 w 5434004"/>
              <a:gd name="connsiteY0" fmla="*/ 0 h 6858000"/>
              <a:gd name="connsiteX1" fmla="*/ 5434004 w 5434004"/>
              <a:gd name="connsiteY1" fmla="*/ 0 h 6858000"/>
              <a:gd name="connsiteX2" fmla="*/ 5434004 w 5434004"/>
              <a:gd name="connsiteY2" fmla="*/ 6858000 h 6858000"/>
              <a:gd name="connsiteX3" fmla="*/ 0 w 5434004"/>
              <a:gd name="connsiteY3" fmla="*/ 6858000 h 6858000"/>
              <a:gd name="connsiteX4" fmla="*/ 1049407 w 5434004"/>
              <a:gd name="connsiteY4" fmla="*/ 6857998 h 6858000"/>
              <a:gd name="connsiteX5" fmla="*/ 1033092 w 5434004"/>
              <a:gd name="connsiteY5" fmla="*/ 6843615 h 6858000"/>
              <a:gd name="connsiteX6" fmla="*/ 1004585 w 5434004"/>
              <a:gd name="connsiteY6" fmla="*/ 6800899 h 6858000"/>
              <a:gd name="connsiteX7" fmla="*/ 984086 w 5434004"/>
              <a:gd name="connsiteY7" fmla="*/ 6765441 h 6858000"/>
              <a:gd name="connsiteX8" fmla="*/ 955964 w 5434004"/>
              <a:gd name="connsiteY8" fmla="*/ 6739541 h 6858000"/>
              <a:gd name="connsiteX9" fmla="*/ 945820 w 5434004"/>
              <a:gd name="connsiteY9" fmla="*/ 6673829 h 6858000"/>
              <a:gd name="connsiteX10" fmla="*/ 921540 w 5434004"/>
              <a:gd name="connsiteY10" fmla="*/ 6620155 h 6858000"/>
              <a:gd name="connsiteX11" fmla="*/ 876436 w 5434004"/>
              <a:gd name="connsiteY11" fmla="*/ 6610437 h 6858000"/>
              <a:gd name="connsiteX12" fmla="*/ 876973 w 5434004"/>
              <a:gd name="connsiteY12" fmla="*/ 6596307 h 6858000"/>
              <a:gd name="connsiteX13" fmla="*/ 893782 w 5434004"/>
              <a:gd name="connsiteY13" fmla="*/ 6536039 h 6858000"/>
              <a:gd name="connsiteX14" fmla="*/ 830281 w 5434004"/>
              <a:gd name="connsiteY14" fmla="*/ 6239239 h 6858000"/>
              <a:gd name="connsiteX15" fmla="*/ 816373 w 5434004"/>
              <a:gd name="connsiteY15" fmla="*/ 6116986 h 6858000"/>
              <a:gd name="connsiteX16" fmla="*/ 788606 w 5434004"/>
              <a:gd name="connsiteY16" fmla="*/ 5895434 h 6858000"/>
              <a:gd name="connsiteX17" fmla="*/ 762315 w 5434004"/>
              <a:gd name="connsiteY17" fmla="*/ 5848019 h 6858000"/>
              <a:gd name="connsiteX18" fmla="*/ 714842 w 5434004"/>
              <a:gd name="connsiteY18" fmla="*/ 5722306 h 6858000"/>
              <a:gd name="connsiteX19" fmla="*/ 679500 w 5434004"/>
              <a:gd name="connsiteY19" fmla="*/ 5528085 h 6858000"/>
              <a:gd name="connsiteX20" fmla="*/ 660956 w 5434004"/>
              <a:gd name="connsiteY20" fmla="*/ 5506768 h 6858000"/>
              <a:gd name="connsiteX21" fmla="*/ 642957 w 5434004"/>
              <a:gd name="connsiteY21" fmla="*/ 5473318 h 6858000"/>
              <a:gd name="connsiteX22" fmla="*/ 602099 w 5434004"/>
              <a:gd name="connsiteY22" fmla="*/ 5418521 h 6858000"/>
              <a:gd name="connsiteX23" fmla="*/ 563009 w 5434004"/>
              <a:gd name="connsiteY23" fmla="*/ 5337536 h 6858000"/>
              <a:gd name="connsiteX24" fmla="*/ 584675 w 5434004"/>
              <a:gd name="connsiteY24" fmla="*/ 5255190 h 6858000"/>
              <a:gd name="connsiteX25" fmla="*/ 564878 w 5434004"/>
              <a:gd name="connsiteY25" fmla="*/ 5208171 h 6858000"/>
              <a:gd name="connsiteX26" fmla="*/ 540145 w 5434004"/>
              <a:gd name="connsiteY26" fmla="*/ 4993731 h 6858000"/>
              <a:gd name="connsiteX27" fmla="*/ 512099 w 5434004"/>
              <a:gd name="connsiteY27" fmla="*/ 4896399 h 6858000"/>
              <a:gd name="connsiteX28" fmla="*/ 482378 w 5434004"/>
              <a:gd name="connsiteY28" fmla="*/ 4838613 h 6858000"/>
              <a:gd name="connsiteX29" fmla="*/ 468676 w 5434004"/>
              <a:gd name="connsiteY29" fmla="*/ 4796522 h 6858000"/>
              <a:gd name="connsiteX30" fmla="*/ 430881 w 5434004"/>
              <a:gd name="connsiteY30" fmla="*/ 4672370 h 6858000"/>
              <a:gd name="connsiteX31" fmla="*/ 415292 w 5434004"/>
              <a:gd name="connsiteY31" fmla="*/ 4634253 h 6858000"/>
              <a:gd name="connsiteX32" fmla="*/ 348919 w 5434004"/>
              <a:gd name="connsiteY32" fmla="*/ 4549232 h 6858000"/>
              <a:gd name="connsiteX33" fmla="*/ 292438 w 5434004"/>
              <a:gd name="connsiteY33" fmla="*/ 4479912 h 6858000"/>
              <a:gd name="connsiteX34" fmla="*/ 283567 w 5434004"/>
              <a:gd name="connsiteY34" fmla="*/ 4376609 h 6858000"/>
              <a:gd name="connsiteX35" fmla="*/ 247018 w 5434004"/>
              <a:gd name="connsiteY35" fmla="*/ 4280257 h 6858000"/>
              <a:gd name="connsiteX36" fmla="*/ 243154 w 5434004"/>
              <a:gd name="connsiteY36" fmla="*/ 4208492 h 6858000"/>
              <a:gd name="connsiteX37" fmla="*/ 267243 w 5434004"/>
              <a:gd name="connsiteY37" fmla="*/ 4120636 h 6858000"/>
              <a:gd name="connsiteX38" fmla="*/ 274676 w 5434004"/>
              <a:gd name="connsiteY38" fmla="*/ 4116556 h 6858000"/>
              <a:gd name="connsiteX39" fmla="*/ 274016 w 5434004"/>
              <a:gd name="connsiteY39" fmla="*/ 4109625 h 6858000"/>
              <a:gd name="connsiteX40" fmla="*/ 266711 w 5434004"/>
              <a:gd name="connsiteY40" fmla="*/ 4105624 h 6858000"/>
              <a:gd name="connsiteX41" fmla="*/ 267360 w 5434004"/>
              <a:gd name="connsiteY41" fmla="*/ 4051441 h 6858000"/>
              <a:gd name="connsiteX42" fmla="*/ 280863 w 5434004"/>
              <a:gd name="connsiteY42" fmla="*/ 3988494 h 6858000"/>
              <a:gd name="connsiteX43" fmla="*/ 254473 w 5434004"/>
              <a:gd name="connsiteY43" fmla="*/ 3926485 h 6858000"/>
              <a:gd name="connsiteX44" fmla="*/ 238942 w 5434004"/>
              <a:gd name="connsiteY44" fmla="*/ 3857057 h 6858000"/>
              <a:gd name="connsiteX45" fmla="*/ 229388 w 5434004"/>
              <a:gd name="connsiteY45" fmla="*/ 3815650 h 6858000"/>
              <a:gd name="connsiteX46" fmla="*/ 224025 w 5434004"/>
              <a:gd name="connsiteY46" fmla="*/ 3696745 h 6858000"/>
              <a:gd name="connsiteX47" fmla="*/ 242028 w 5434004"/>
              <a:gd name="connsiteY47" fmla="*/ 3477814 h 6858000"/>
              <a:gd name="connsiteX48" fmla="*/ 239663 w 5434004"/>
              <a:gd name="connsiteY48" fmla="*/ 3375354 h 6858000"/>
              <a:gd name="connsiteX49" fmla="*/ 242939 w 5434004"/>
              <a:gd name="connsiteY49" fmla="*/ 3235494 h 6858000"/>
              <a:gd name="connsiteX50" fmla="*/ 235466 w 5434004"/>
              <a:gd name="connsiteY50" fmla="*/ 3111896 h 6858000"/>
              <a:gd name="connsiteX51" fmla="*/ 225859 w 5434004"/>
              <a:gd name="connsiteY51" fmla="*/ 3061665 h 6858000"/>
              <a:gd name="connsiteX52" fmla="*/ 214543 w 5434004"/>
              <a:gd name="connsiteY52" fmla="*/ 3026187 h 6858000"/>
              <a:gd name="connsiteX53" fmla="*/ 209002 w 5434004"/>
              <a:gd name="connsiteY53" fmla="*/ 2930097 h 6858000"/>
              <a:gd name="connsiteX54" fmla="*/ 209539 w 5434004"/>
              <a:gd name="connsiteY54" fmla="*/ 2768399 h 6858000"/>
              <a:gd name="connsiteX55" fmla="*/ 207490 w 5434004"/>
              <a:gd name="connsiteY55" fmla="*/ 2734615 h 6858000"/>
              <a:gd name="connsiteX56" fmla="*/ 197130 w 5434004"/>
              <a:gd name="connsiteY56" fmla="*/ 2708116 h 6858000"/>
              <a:gd name="connsiteX57" fmla="*/ 187231 w 5434004"/>
              <a:gd name="connsiteY57" fmla="*/ 2704185 h 6858000"/>
              <a:gd name="connsiteX58" fmla="*/ 184723 w 5434004"/>
              <a:gd name="connsiteY58" fmla="*/ 2686011 h 6858000"/>
              <a:gd name="connsiteX59" fmla="*/ 169929 w 5434004"/>
              <a:gd name="connsiteY59" fmla="*/ 2656504 h 6858000"/>
              <a:gd name="connsiteX60" fmla="*/ 188242 w 5434004"/>
              <a:gd name="connsiteY60" fmla="*/ 2589493 h 6858000"/>
              <a:gd name="connsiteX61" fmla="*/ 189125 w 5434004"/>
              <a:gd name="connsiteY61" fmla="*/ 2457617 h 6858000"/>
              <a:gd name="connsiteX62" fmla="*/ 195205 w 5434004"/>
              <a:gd name="connsiteY62" fmla="*/ 2210817 h 6858000"/>
              <a:gd name="connsiteX63" fmla="*/ 175797 w 5434004"/>
              <a:gd name="connsiteY63" fmla="*/ 1901521 h 6858000"/>
              <a:gd name="connsiteX64" fmla="*/ 156134 w 5434004"/>
              <a:gd name="connsiteY64" fmla="*/ 1700722 h 6858000"/>
              <a:gd name="connsiteX65" fmla="*/ 174157 w 5434004"/>
              <a:gd name="connsiteY65" fmla="*/ 1661610 h 6858000"/>
              <a:gd name="connsiteX66" fmla="*/ 180802 w 5434004"/>
              <a:gd name="connsiteY66" fmla="*/ 1640073 h 6858000"/>
              <a:gd name="connsiteX67" fmla="*/ 179221 w 5434004"/>
              <a:gd name="connsiteY67" fmla="*/ 1637398 h 6858000"/>
              <a:gd name="connsiteX68" fmla="*/ 179826 w 5434004"/>
              <a:gd name="connsiteY68" fmla="*/ 1612248 h 6858000"/>
              <a:gd name="connsiteX69" fmla="*/ 198048 w 5434004"/>
              <a:gd name="connsiteY69" fmla="*/ 1498097 h 6858000"/>
              <a:gd name="connsiteX70" fmla="*/ 196329 w 5434004"/>
              <a:gd name="connsiteY70" fmla="*/ 1497364 h 6858000"/>
              <a:gd name="connsiteX71" fmla="*/ 193204 w 5434004"/>
              <a:gd name="connsiteY71" fmla="*/ 1490042 h 6858000"/>
              <a:gd name="connsiteX72" fmla="*/ 211154 w 5434004"/>
              <a:gd name="connsiteY72" fmla="*/ 1451416 h 6858000"/>
              <a:gd name="connsiteX73" fmla="*/ 247750 w 5434004"/>
              <a:gd name="connsiteY73" fmla="*/ 1281781 h 6858000"/>
              <a:gd name="connsiteX74" fmla="*/ 323114 w 5434004"/>
              <a:gd name="connsiteY74" fmla="*/ 1074754 h 6858000"/>
              <a:gd name="connsiteX75" fmla="*/ 357209 w 5434004"/>
              <a:gd name="connsiteY75" fmla="*/ 1019094 h 6858000"/>
              <a:gd name="connsiteX76" fmla="*/ 393176 w 5434004"/>
              <a:gd name="connsiteY76" fmla="*/ 938921 h 6858000"/>
              <a:gd name="connsiteX77" fmla="*/ 451503 w 5434004"/>
              <a:gd name="connsiteY77" fmla="*/ 815814 h 6858000"/>
              <a:gd name="connsiteX78" fmla="*/ 567587 w 5434004"/>
              <a:gd name="connsiteY78" fmla="*/ 584070 h 6858000"/>
              <a:gd name="connsiteX79" fmla="*/ 592609 w 5434004"/>
              <a:gd name="connsiteY79" fmla="*/ 461805 h 6858000"/>
              <a:gd name="connsiteX80" fmla="*/ 624563 w 5434004"/>
              <a:gd name="connsiteY80" fmla="*/ 360945 h 6858000"/>
              <a:gd name="connsiteX81" fmla="*/ 627056 w 5434004"/>
              <a:gd name="connsiteY81" fmla="*/ 226335 h 6858000"/>
              <a:gd name="connsiteX82" fmla="*/ 655851 w 5434004"/>
              <a:gd name="connsiteY82" fmla="*/ 51690 h 6858000"/>
              <a:gd name="connsiteX83" fmla="*/ 653984 w 5434004"/>
              <a:gd name="connsiteY83" fmla="*/ 22133 h 6858000"/>
              <a:gd name="connsiteX84" fmla="*/ 643279 w 5434004"/>
              <a:gd name="connsiteY84" fmla="*/ 1037 h 6858000"/>
              <a:gd name="connsiteX85" fmla="*/ 643741 w 5434004"/>
              <a:gd name="connsiteY85" fmla="*/ 0 h 6858000"/>
              <a:gd name="connsiteX0" fmla="*/ 487607 w 5277870"/>
              <a:gd name="connsiteY0" fmla="*/ 0 h 6858000"/>
              <a:gd name="connsiteX1" fmla="*/ 5277870 w 5277870"/>
              <a:gd name="connsiteY1" fmla="*/ 0 h 6858000"/>
              <a:gd name="connsiteX2" fmla="*/ 5277870 w 5277870"/>
              <a:gd name="connsiteY2" fmla="*/ 6858000 h 6858000"/>
              <a:gd name="connsiteX3" fmla="*/ 893273 w 5277870"/>
              <a:gd name="connsiteY3" fmla="*/ 6857998 h 6858000"/>
              <a:gd name="connsiteX4" fmla="*/ 876958 w 5277870"/>
              <a:gd name="connsiteY4" fmla="*/ 6843615 h 6858000"/>
              <a:gd name="connsiteX5" fmla="*/ 848451 w 5277870"/>
              <a:gd name="connsiteY5" fmla="*/ 6800899 h 6858000"/>
              <a:gd name="connsiteX6" fmla="*/ 827952 w 5277870"/>
              <a:gd name="connsiteY6" fmla="*/ 6765441 h 6858000"/>
              <a:gd name="connsiteX7" fmla="*/ 799830 w 5277870"/>
              <a:gd name="connsiteY7" fmla="*/ 6739541 h 6858000"/>
              <a:gd name="connsiteX8" fmla="*/ 789686 w 5277870"/>
              <a:gd name="connsiteY8" fmla="*/ 6673829 h 6858000"/>
              <a:gd name="connsiteX9" fmla="*/ 765406 w 5277870"/>
              <a:gd name="connsiteY9" fmla="*/ 6620155 h 6858000"/>
              <a:gd name="connsiteX10" fmla="*/ 720302 w 5277870"/>
              <a:gd name="connsiteY10" fmla="*/ 6610437 h 6858000"/>
              <a:gd name="connsiteX11" fmla="*/ 720839 w 5277870"/>
              <a:gd name="connsiteY11" fmla="*/ 6596307 h 6858000"/>
              <a:gd name="connsiteX12" fmla="*/ 737648 w 5277870"/>
              <a:gd name="connsiteY12" fmla="*/ 6536039 h 6858000"/>
              <a:gd name="connsiteX13" fmla="*/ 674147 w 5277870"/>
              <a:gd name="connsiteY13" fmla="*/ 6239239 h 6858000"/>
              <a:gd name="connsiteX14" fmla="*/ 660239 w 5277870"/>
              <a:gd name="connsiteY14" fmla="*/ 6116986 h 6858000"/>
              <a:gd name="connsiteX15" fmla="*/ 632472 w 5277870"/>
              <a:gd name="connsiteY15" fmla="*/ 5895434 h 6858000"/>
              <a:gd name="connsiteX16" fmla="*/ 606181 w 5277870"/>
              <a:gd name="connsiteY16" fmla="*/ 5848019 h 6858000"/>
              <a:gd name="connsiteX17" fmla="*/ 558708 w 5277870"/>
              <a:gd name="connsiteY17" fmla="*/ 5722306 h 6858000"/>
              <a:gd name="connsiteX18" fmla="*/ 523366 w 5277870"/>
              <a:gd name="connsiteY18" fmla="*/ 5528085 h 6858000"/>
              <a:gd name="connsiteX19" fmla="*/ 504822 w 5277870"/>
              <a:gd name="connsiteY19" fmla="*/ 5506768 h 6858000"/>
              <a:gd name="connsiteX20" fmla="*/ 486823 w 5277870"/>
              <a:gd name="connsiteY20" fmla="*/ 5473318 h 6858000"/>
              <a:gd name="connsiteX21" fmla="*/ 445965 w 5277870"/>
              <a:gd name="connsiteY21" fmla="*/ 5418521 h 6858000"/>
              <a:gd name="connsiteX22" fmla="*/ 406875 w 5277870"/>
              <a:gd name="connsiteY22" fmla="*/ 5337536 h 6858000"/>
              <a:gd name="connsiteX23" fmla="*/ 428541 w 5277870"/>
              <a:gd name="connsiteY23" fmla="*/ 5255190 h 6858000"/>
              <a:gd name="connsiteX24" fmla="*/ 408744 w 5277870"/>
              <a:gd name="connsiteY24" fmla="*/ 5208171 h 6858000"/>
              <a:gd name="connsiteX25" fmla="*/ 384011 w 5277870"/>
              <a:gd name="connsiteY25" fmla="*/ 4993731 h 6858000"/>
              <a:gd name="connsiteX26" fmla="*/ 355965 w 5277870"/>
              <a:gd name="connsiteY26" fmla="*/ 4896399 h 6858000"/>
              <a:gd name="connsiteX27" fmla="*/ 326244 w 5277870"/>
              <a:gd name="connsiteY27" fmla="*/ 4838613 h 6858000"/>
              <a:gd name="connsiteX28" fmla="*/ 312542 w 5277870"/>
              <a:gd name="connsiteY28" fmla="*/ 4796522 h 6858000"/>
              <a:gd name="connsiteX29" fmla="*/ 274747 w 5277870"/>
              <a:gd name="connsiteY29" fmla="*/ 4672370 h 6858000"/>
              <a:gd name="connsiteX30" fmla="*/ 259158 w 5277870"/>
              <a:gd name="connsiteY30" fmla="*/ 4634253 h 6858000"/>
              <a:gd name="connsiteX31" fmla="*/ 192785 w 5277870"/>
              <a:gd name="connsiteY31" fmla="*/ 4549232 h 6858000"/>
              <a:gd name="connsiteX32" fmla="*/ 136304 w 5277870"/>
              <a:gd name="connsiteY32" fmla="*/ 4479912 h 6858000"/>
              <a:gd name="connsiteX33" fmla="*/ 127433 w 5277870"/>
              <a:gd name="connsiteY33" fmla="*/ 4376609 h 6858000"/>
              <a:gd name="connsiteX34" fmla="*/ 90884 w 5277870"/>
              <a:gd name="connsiteY34" fmla="*/ 4280257 h 6858000"/>
              <a:gd name="connsiteX35" fmla="*/ 87020 w 5277870"/>
              <a:gd name="connsiteY35" fmla="*/ 4208492 h 6858000"/>
              <a:gd name="connsiteX36" fmla="*/ 111109 w 5277870"/>
              <a:gd name="connsiteY36" fmla="*/ 4120636 h 6858000"/>
              <a:gd name="connsiteX37" fmla="*/ 118542 w 5277870"/>
              <a:gd name="connsiteY37" fmla="*/ 4116556 h 6858000"/>
              <a:gd name="connsiteX38" fmla="*/ 117882 w 5277870"/>
              <a:gd name="connsiteY38" fmla="*/ 4109625 h 6858000"/>
              <a:gd name="connsiteX39" fmla="*/ 110577 w 5277870"/>
              <a:gd name="connsiteY39" fmla="*/ 4105624 h 6858000"/>
              <a:gd name="connsiteX40" fmla="*/ 111226 w 5277870"/>
              <a:gd name="connsiteY40" fmla="*/ 4051441 h 6858000"/>
              <a:gd name="connsiteX41" fmla="*/ 124729 w 5277870"/>
              <a:gd name="connsiteY41" fmla="*/ 3988494 h 6858000"/>
              <a:gd name="connsiteX42" fmla="*/ 98339 w 5277870"/>
              <a:gd name="connsiteY42" fmla="*/ 3926485 h 6858000"/>
              <a:gd name="connsiteX43" fmla="*/ 82808 w 5277870"/>
              <a:gd name="connsiteY43" fmla="*/ 3857057 h 6858000"/>
              <a:gd name="connsiteX44" fmla="*/ 73254 w 5277870"/>
              <a:gd name="connsiteY44" fmla="*/ 3815650 h 6858000"/>
              <a:gd name="connsiteX45" fmla="*/ 67891 w 5277870"/>
              <a:gd name="connsiteY45" fmla="*/ 3696745 h 6858000"/>
              <a:gd name="connsiteX46" fmla="*/ 85894 w 5277870"/>
              <a:gd name="connsiteY46" fmla="*/ 3477814 h 6858000"/>
              <a:gd name="connsiteX47" fmla="*/ 83529 w 5277870"/>
              <a:gd name="connsiteY47" fmla="*/ 3375354 h 6858000"/>
              <a:gd name="connsiteX48" fmla="*/ 86805 w 5277870"/>
              <a:gd name="connsiteY48" fmla="*/ 3235494 h 6858000"/>
              <a:gd name="connsiteX49" fmla="*/ 79332 w 5277870"/>
              <a:gd name="connsiteY49" fmla="*/ 3111896 h 6858000"/>
              <a:gd name="connsiteX50" fmla="*/ 69725 w 5277870"/>
              <a:gd name="connsiteY50" fmla="*/ 3061665 h 6858000"/>
              <a:gd name="connsiteX51" fmla="*/ 58409 w 5277870"/>
              <a:gd name="connsiteY51" fmla="*/ 3026187 h 6858000"/>
              <a:gd name="connsiteX52" fmla="*/ 52868 w 5277870"/>
              <a:gd name="connsiteY52" fmla="*/ 2930097 h 6858000"/>
              <a:gd name="connsiteX53" fmla="*/ 53405 w 5277870"/>
              <a:gd name="connsiteY53" fmla="*/ 2768399 h 6858000"/>
              <a:gd name="connsiteX54" fmla="*/ 51356 w 5277870"/>
              <a:gd name="connsiteY54" fmla="*/ 2734615 h 6858000"/>
              <a:gd name="connsiteX55" fmla="*/ 40996 w 5277870"/>
              <a:gd name="connsiteY55" fmla="*/ 2708116 h 6858000"/>
              <a:gd name="connsiteX56" fmla="*/ 31097 w 5277870"/>
              <a:gd name="connsiteY56" fmla="*/ 2704185 h 6858000"/>
              <a:gd name="connsiteX57" fmla="*/ 28589 w 5277870"/>
              <a:gd name="connsiteY57" fmla="*/ 2686011 h 6858000"/>
              <a:gd name="connsiteX58" fmla="*/ 13795 w 5277870"/>
              <a:gd name="connsiteY58" fmla="*/ 2656504 h 6858000"/>
              <a:gd name="connsiteX59" fmla="*/ 32108 w 5277870"/>
              <a:gd name="connsiteY59" fmla="*/ 2589493 h 6858000"/>
              <a:gd name="connsiteX60" fmla="*/ 32991 w 5277870"/>
              <a:gd name="connsiteY60" fmla="*/ 2457617 h 6858000"/>
              <a:gd name="connsiteX61" fmla="*/ 39071 w 5277870"/>
              <a:gd name="connsiteY61" fmla="*/ 2210817 h 6858000"/>
              <a:gd name="connsiteX62" fmla="*/ 19663 w 5277870"/>
              <a:gd name="connsiteY62" fmla="*/ 1901521 h 6858000"/>
              <a:gd name="connsiteX63" fmla="*/ 0 w 5277870"/>
              <a:gd name="connsiteY63" fmla="*/ 1700722 h 6858000"/>
              <a:gd name="connsiteX64" fmla="*/ 18023 w 5277870"/>
              <a:gd name="connsiteY64" fmla="*/ 1661610 h 6858000"/>
              <a:gd name="connsiteX65" fmla="*/ 24668 w 5277870"/>
              <a:gd name="connsiteY65" fmla="*/ 1640073 h 6858000"/>
              <a:gd name="connsiteX66" fmla="*/ 23087 w 5277870"/>
              <a:gd name="connsiteY66" fmla="*/ 1637398 h 6858000"/>
              <a:gd name="connsiteX67" fmla="*/ 23692 w 5277870"/>
              <a:gd name="connsiteY67" fmla="*/ 1612248 h 6858000"/>
              <a:gd name="connsiteX68" fmla="*/ 41914 w 5277870"/>
              <a:gd name="connsiteY68" fmla="*/ 1498097 h 6858000"/>
              <a:gd name="connsiteX69" fmla="*/ 40195 w 5277870"/>
              <a:gd name="connsiteY69" fmla="*/ 1497364 h 6858000"/>
              <a:gd name="connsiteX70" fmla="*/ 37070 w 5277870"/>
              <a:gd name="connsiteY70" fmla="*/ 1490042 h 6858000"/>
              <a:gd name="connsiteX71" fmla="*/ 55020 w 5277870"/>
              <a:gd name="connsiteY71" fmla="*/ 1451416 h 6858000"/>
              <a:gd name="connsiteX72" fmla="*/ 91616 w 5277870"/>
              <a:gd name="connsiteY72" fmla="*/ 1281781 h 6858000"/>
              <a:gd name="connsiteX73" fmla="*/ 166980 w 5277870"/>
              <a:gd name="connsiteY73" fmla="*/ 1074754 h 6858000"/>
              <a:gd name="connsiteX74" fmla="*/ 201075 w 5277870"/>
              <a:gd name="connsiteY74" fmla="*/ 1019094 h 6858000"/>
              <a:gd name="connsiteX75" fmla="*/ 237042 w 5277870"/>
              <a:gd name="connsiteY75" fmla="*/ 938921 h 6858000"/>
              <a:gd name="connsiteX76" fmla="*/ 295369 w 5277870"/>
              <a:gd name="connsiteY76" fmla="*/ 815814 h 6858000"/>
              <a:gd name="connsiteX77" fmla="*/ 411453 w 5277870"/>
              <a:gd name="connsiteY77" fmla="*/ 584070 h 6858000"/>
              <a:gd name="connsiteX78" fmla="*/ 436475 w 5277870"/>
              <a:gd name="connsiteY78" fmla="*/ 461805 h 6858000"/>
              <a:gd name="connsiteX79" fmla="*/ 468429 w 5277870"/>
              <a:gd name="connsiteY79" fmla="*/ 360945 h 6858000"/>
              <a:gd name="connsiteX80" fmla="*/ 470922 w 5277870"/>
              <a:gd name="connsiteY80" fmla="*/ 226335 h 6858000"/>
              <a:gd name="connsiteX81" fmla="*/ 499717 w 5277870"/>
              <a:gd name="connsiteY81" fmla="*/ 51690 h 6858000"/>
              <a:gd name="connsiteX82" fmla="*/ 497850 w 5277870"/>
              <a:gd name="connsiteY82" fmla="*/ 22133 h 6858000"/>
              <a:gd name="connsiteX83" fmla="*/ 487145 w 5277870"/>
              <a:gd name="connsiteY83" fmla="*/ 1037 h 6858000"/>
              <a:gd name="connsiteX84" fmla="*/ 487607 w 5277870"/>
              <a:gd name="connsiteY84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</a:cxnLst>
            <a:rect l="l" t="t" r="r" b="b"/>
            <a:pathLst>
              <a:path w="5277870" h="6858000">
                <a:moveTo>
                  <a:pt x="487607" y="0"/>
                </a:moveTo>
                <a:lnTo>
                  <a:pt x="5277870" y="0"/>
                </a:lnTo>
                <a:lnTo>
                  <a:pt x="5277870" y="6858000"/>
                </a:lnTo>
                <a:lnTo>
                  <a:pt x="893273" y="6857998"/>
                </a:lnTo>
                <a:lnTo>
                  <a:pt x="876958" y="6843615"/>
                </a:lnTo>
                <a:lnTo>
                  <a:pt x="848451" y="6800899"/>
                </a:lnTo>
                <a:lnTo>
                  <a:pt x="827952" y="6765441"/>
                </a:lnTo>
                <a:cubicBezTo>
                  <a:pt x="827507" y="6750832"/>
                  <a:pt x="798355" y="6753978"/>
                  <a:pt x="799830" y="6739541"/>
                </a:cubicBezTo>
                <a:cubicBezTo>
                  <a:pt x="786503" y="6723280"/>
                  <a:pt x="803673" y="6682742"/>
                  <a:pt x="789686" y="6673829"/>
                </a:cubicBezTo>
                <a:cubicBezTo>
                  <a:pt x="776006" y="6657903"/>
                  <a:pt x="778015" y="6625745"/>
                  <a:pt x="765406" y="6620155"/>
                </a:cubicBezTo>
                <a:lnTo>
                  <a:pt x="720302" y="6610437"/>
                </a:lnTo>
                <a:lnTo>
                  <a:pt x="720839" y="6596307"/>
                </a:lnTo>
                <a:lnTo>
                  <a:pt x="737648" y="6536039"/>
                </a:lnTo>
                <a:cubicBezTo>
                  <a:pt x="731713" y="6378236"/>
                  <a:pt x="664893" y="6350780"/>
                  <a:pt x="674147" y="6239239"/>
                </a:cubicBezTo>
                <a:cubicBezTo>
                  <a:pt x="668193" y="6196030"/>
                  <a:pt x="677776" y="6168747"/>
                  <a:pt x="660239" y="6116986"/>
                </a:cubicBezTo>
                <a:cubicBezTo>
                  <a:pt x="693882" y="6035788"/>
                  <a:pt x="626477" y="5971885"/>
                  <a:pt x="632472" y="5895434"/>
                </a:cubicBezTo>
                <a:cubicBezTo>
                  <a:pt x="571936" y="5884249"/>
                  <a:pt x="624704" y="5880776"/>
                  <a:pt x="606181" y="5848019"/>
                </a:cubicBezTo>
                <a:cubicBezTo>
                  <a:pt x="593885" y="5819164"/>
                  <a:pt x="572509" y="5775628"/>
                  <a:pt x="558708" y="5722306"/>
                </a:cubicBezTo>
                <a:cubicBezTo>
                  <a:pt x="551746" y="5685812"/>
                  <a:pt x="532346" y="5564008"/>
                  <a:pt x="523366" y="5528085"/>
                </a:cubicBezTo>
                <a:cubicBezTo>
                  <a:pt x="518594" y="5519172"/>
                  <a:pt x="523045" y="5505250"/>
                  <a:pt x="504822" y="5506768"/>
                </a:cubicBezTo>
                <a:cubicBezTo>
                  <a:pt x="482648" y="5506487"/>
                  <a:pt x="511311" y="5459433"/>
                  <a:pt x="486823" y="5473318"/>
                </a:cubicBezTo>
                <a:cubicBezTo>
                  <a:pt x="506358" y="5440194"/>
                  <a:pt x="459463" y="5435836"/>
                  <a:pt x="445965" y="5418521"/>
                </a:cubicBezTo>
                <a:cubicBezTo>
                  <a:pt x="465954" y="5390815"/>
                  <a:pt x="417921" y="5381811"/>
                  <a:pt x="406875" y="5337536"/>
                </a:cubicBezTo>
                <a:cubicBezTo>
                  <a:pt x="430123" y="5306619"/>
                  <a:pt x="399081" y="5307846"/>
                  <a:pt x="428541" y="5255190"/>
                </a:cubicBezTo>
                <a:cubicBezTo>
                  <a:pt x="428852" y="5233629"/>
                  <a:pt x="407502" y="5247189"/>
                  <a:pt x="408744" y="5208171"/>
                </a:cubicBezTo>
                <a:cubicBezTo>
                  <a:pt x="406613" y="5154483"/>
                  <a:pt x="390295" y="5051554"/>
                  <a:pt x="384011" y="4993731"/>
                </a:cubicBezTo>
                <a:cubicBezTo>
                  <a:pt x="373186" y="4967089"/>
                  <a:pt x="370884" y="4912140"/>
                  <a:pt x="355965" y="4896399"/>
                </a:cubicBezTo>
                <a:cubicBezTo>
                  <a:pt x="355837" y="4852829"/>
                  <a:pt x="351078" y="4813709"/>
                  <a:pt x="326244" y="4838613"/>
                </a:cubicBezTo>
                <a:cubicBezTo>
                  <a:pt x="299018" y="4831439"/>
                  <a:pt x="336627" y="4804968"/>
                  <a:pt x="312542" y="4796522"/>
                </a:cubicBezTo>
                <a:lnTo>
                  <a:pt x="274747" y="4672370"/>
                </a:lnTo>
                <a:cubicBezTo>
                  <a:pt x="286762" y="4649487"/>
                  <a:pt x="276585" y="4640072"/>
                  <a:pt x="259158" y="4634253"/>
                </a:cubicBezTo>
                <a:cubicBezTo>
                  <a:pt x="255297" y="4595381"/>
                  <a:pt x="210632" y="4586807"/>
                  <a:pt x="192785" y="4549232"/>
                </a:cubicBezTo>
                <a:cubicBezTo>
                  <a:pt x="175514" y="4501329"/>
                  <a:pt x="155204" y="4520147"/>
                  <a:pt x="136304" y="4479912"/>
                </a:cubicBezTo>
                <a:lnTo>
                  <a:pt x="127433" y="4376609"/>
                </a:lnTo>
                <a:cubicBezTo>
                  <a:pt x="119863" y="4343333"/>
                  <a:pt x="97619" y="4308276"/>
                  <a:pt x="90884" y="4280257"/>
                </a:cubicBezTo>
                <a:cubicBezTo>
                  <a:pt x="94219" y="4220025"/>
                  <a:pt x="104684" y="4233011"/>
                  <a:pt x="87020" y="4208492"/>
                </a:cubicBezTo>
                <a:cubicBezTo>
                  <a:pt x="95065" y="4180444"/>
                  <a:pt x="129022" y="4152083"/>
                  <a:pt x="111109" y="4120636"/>
                </a:cubicBezTo>
                <a:cubicBezTo>
                  <a:pt x="115978" y="4121934"/>
                  <a:pt x="117998" y="4120145"/>
                  <a:pt x="118542" y="4116556"/>
                </a:cubicBezTo>
                <a:cubicBezTo>
                  <a:pt x="118321" y="4114246"/>
                  <a:pt x="118101" y="4111935"/>
                  <a:pt x="117882" y="4109625"/>
                </a:cubicBezTo>
                <a:lnTo>
                  <a:pt x="110577" y="4105624"/>
                </a:lnTo>
                <a:cubicBezTo>
                  <a:pt x="85114" y="4088878"/>
                  <a:pt x="113587" y="4082596"/>
                  <a:pt x="111226" y="4051441"/>
                </a:cubicBezTo>
                <a:cubicBezTo>
                  <a:pt x="111638" y="4036628"/>
                  <a:pt x="118512" y="3985548"/>
                  <a:pt x="124729" y="3988494"/>
                </a:cubicBezTo>
                <a:lnTo>
                  <a:pt x="98339" y="3926485"/>
                </a:lnTo>
                <a:cubicBezTo>
                  <a:pt x="120456" y="3887663"/>
                  <a:pt x="82381" y="3893685"/>
                  <a:pt x="82808" y="3857057"/>
                </a:cubicBezTo>
                <a:cubicBezTo>
                  <a:pt x="89625" y="3836374"/>
                  <a:pt x="88641" y="3824518"/>
                  <a:pt x="73254" y="3815650"/>
                </a:cubicBezTo>
                <a:cubicBezTo>
                  <a:pt x="107452" y="3718923"/>
                  <a:pt x="64680" y="3772318"/>
                  <a:pt x="67891" y="3696745"/>
                </a:cubicBezTo>
                <a:cubicBezTo>
                  <a:pt x="73347" y="3630391"/>
                  <a:pt x="83288" y="3531379"/>
                  <a:pt x="85894" y="3477814"/>
                </a:cubicBezTo>
                <a:cubicBezTo>
                  <a:pt x="88500" y="3424249"/>
                  <a:pt x="86217" y="3377198"/>
                  <a:pt x="83529" y="3375354"/>
                </a:cubicBezTo>
                <a:cubicBezTo>
                  <a:pt x="83101" y="3339059"/>
                  <a:pt x="90016" y="3285266"/>
                  <a:pt x="86805" y="3235494"/>
                </a:cubicBezTo>
                <a:cubicBezTo>
                  <a:pt x="78762" y="3207446"/>
                  <a:pt x="61419" y="3143345"/>
                  <a:pt x="79332" y="3111896"/>
                </a:cubicBezTo>
                <a:cubicBezTo>
                  <a:pt x="59856" y="3117096"/>
                  <a:pt x="85974" y="3072872"/>
                  <a:pt x="69725" y="3061665"/>
                </a:cubicBezTo>
                <a:cubicBezTo>
                  <a:pt x="56184" y="3054621"/>
                  <a:pt x="60953" y="3039562"/>
                  <a:pt x="58409" y="3026187"/>
                </a:cubicBezTo>
                <a:cubicBezTo>
                  <a:pt x="45869" y="3013333"/>
                  <a:pt x="46112" y="2950064"/>
                  <a:pt x="52868" y="2930097"/>
                </a:cubicBezTo>
                <a:cubicBezTo>
                  <a:pt x="80421" y="2876459"/>
                  <a:pt x="32874" y="2811741"/>
                  <a:pt x="53405" y="2768399"/>
                </a:cubicBezTo>
                <a:cubicBezTo>
                  <a:pt x="54801" y="2755814"/>
                  <a:pt x="53816" y="2744722"/>
                  <a:pt x="51356" y="2734615"/>
                </a:cubicBezTo>
                <a:lnTo>
                  <a:pt x="40996" y="2708116"/>
                </a:lnTo>
                <a:lnTo>
                  <a:pt x="31097" y="2704185"/>
                </a:lnTo>
                <a:lnTo>
                  <a:pt x="28589" y="2686011"/>
                </a:lnTo>
                <a:lnTo>
                  <a:pt x="13795" y="2656504"/>
                </a:lnTo>
                <a:cubicBezTo>
                  <a:pt x="56166" y="2648211"/>
                  <a:pt x="-6214" y="2580540"/>
                  <a:pt x="32108" y="2589493"/>
                </a:cubicBezTo>
                <a:cubicBezTo>
                  <a:pt x="22039" y="2539863"/>
                  <a:pt x="41060" y="2531259"/>
                  <a:pt x="32991" y="2457617"/>
                </a:cubicBezTo>
                <a:cubicBezTo>
                  <a:pt x="45635" y="2365891"/>
                  <a:pt x="40786" y="2284833"/>
                  <a:pt x="39071" y="2210817"/>
                </a:cubicBezTo>
                <a:cubicBezTo>
                  <a:pt x="39941" y="2106412"/>
                  <a:pt x="22396" y="1993081"/>
                  <a:pt x="19663" y="1901521"/>
                </a:cubicBezTo>
                <a:cubicBezTo>
                  <a:pt x="10670" y="1826286"/>
                  <a:pt x="4249" y="1796783"/>
                  <a:pt x="0" y="1700722"/>
                </a:cubicBezTo>
                <a:cubicBezTo>
                  <a:pt x="5587" y="1695223"/>
                  <a:pt x="14814" y="1668682"/>
                  <a:pt x="18023" y="1661610"/>
                </a:cubicBezTo>
                <a:lnTo>
                  <a:pt x="24668" y="1640073"/>
                </a:lnTo>
                <a:lnTo>
                  <a:pt x="23087" y="1637398"/>
                </a:lnTo>
                <a:cubicBezTo>
                  <a:pt x="19812" y="1625364"/>
                  <a:pt x="20811" y="1617807"/>
                  <a:pt x="23692" y="1612248"/>
                </a:cubicBezTo>
                <a:lnTo>
                  <a:pt x="41914" y="1498097"/>
                </a:lnTo>
                <a:lnTo>
                  <a:pt x="40195" y="1497364"/>
                </a:lnTo>
                <a:lnTo>
                  <a:pt x="37070" y="1490042"/>
                </a:lnTo>
                <a:lnTo>
                  <a:pt x="55020" y="1451416"/>
                </a:lnTo>
                <a:cubicBezTo>
                  <a:pt x="73102" y="1417430"/>
                  <a:pt x="80421" y="1313985"/>
                  <a:pt x="91616" y="1281781"/>
                </a:cubicBezTo>
                <a:cubicBezTo>
                  <a:pt x="137974" y="1171345"/>
                  <a:pt x="146547" y="1130634"/>
                  <a:pt x="166980" y="1074754"/>
                </a:cubicBezTo>
                <a:cubicBezTo>
                  <a:pt x="181651" y="1040817"/>
                  <a:pt x="190408" y="1034723"/>
                  <a:pt x="201075" y="1019094"/>
                </a:cubicBezTo>
                <a:cubicBezTo>
                  <a:pt x="207201" y="1005265"/>
                  <a:pt x="260932" y="958184"/>
                  <a:pt x="237042" y="938921"/>
                </a:cubicBezTo>
                <a:cubicBezTo>
                  <a:pt x="287348" y="869297"/>
                  <a:pt x="265291" y="876942"/>
                  <a:pt x="295369" y="815814"/>
                </a:cubicBezTo>
                <a:cubicBezTo>
                  <a:pt x="329951" y="751141"/>
                  <a:pt x="383834" y="609442"/>
                  <a:pt x="411453" y="584070"/>
                </a:cubicBezTo>
                <a:cubicBezTo>
                  <a:pt x="438653" y="530431"/>
                  <a:pt x="423178" y="516020"/>
                  <a:pt x="436475" y="461805"/>
                </a:cubicBezTo>
                <a:cubicBezTo>
                  <a:pt x="454281" y="438996"/>
                  <a:pt x="448264" y="386523"/>
                  <a:pt x="468429" y="360945"/>
                </a:cubicBezTo>
                <a:cubicBezTo>
                  <a:pt x="474686" y="267247"/>
                  <a:pt x="468220" y="285413"/>
                  <a:pt x="470922" y="226335"/>
                </a:cubicBezTo>
                <a:cubicBezTo>
                  <a:pt x="481883" y="180653"/>
                  <a:pt x="495229" y="85724"/>
                  <a:pt x="499717" y="51690"/>
                </a:cubicBezTo>
                <a:cubicBezTo>
                  <a:pt x="482601" y="39734"/>
                  <a:pt x="492651" y="34426"/>
                  <a:pt x="497850" y="22133"/>
                </a:cubicBezTo>
                <a:cubicBezTo>
                  <a:pt x="482148" y="14444"/>
                  <a:pt x="483752" y="7720"/>
                  <a:pt x="487145" y="1037"/>
                </a:cubicBezTo>
                <a:lnTo>
                  <a:pt x="487607" y="0"/>
                </a:lnTo>
                <a:close/>
              </a:path>
            </a:pathLst>
          </a:custGeom>
          <a:solidFill>
            <a:srgbClr val="82766A">
              <a:alpha val="1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481D745-437F-6840-9CCF-12ABC89AB3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9684" y="1562100"/>
            <a:ext cx="3795642" cy="3733800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 err="1">
                <a:solidFill>
                  <a:srgbClr val="C00000"/>
                </a:solidFill>
              </a:rPr>
              <a:t>Evitemos</a:t>
            </a:r>
            <a:r>
              <a:rPr lang="en-US" b="1" dirty="0">
                <a:solidFill>
                  <a:srgbClr val="C00000"/>
                </a:solidFill>
              </a:rPr>
              <a:t> </a:t>
            </a:r>
            <a:r>
              <a:rPr lang="en-US" b="1" dirty="0" err="1">
                <a:solidFill>
                  <a:srgbClr val="C00000"/>
                </a:solidFill>
              </a:rPr>
              <a:t>caer</a:t>
            </a:r>
            <a:r>
              <a:rPr lang="en-US" b="1" dirty="0">
                <a:solidFill>
                  <a:srgbClr val="C00000"/>
                </a:solidFill>
              </a:rPr>
              <a:t> </a:t>
            </a:r>
            <a:r>
              <a:rPr lang="en-US" b="1" dirty="0" err="1">
                <a:solidFill>
                  <a:srgbClr val="C00000"/>
                </a:solidFill>
              </a:rPr>
              <a:t>en</a:t>
            </a:r>
            <a:r>
              <a:rPr lang="en-US" b="1" dirty="0">
                <a:solidFill>
                  <a:srgbClr val="C00000"/>
                </a:solidFill>
              </a:rPr>
              <a:t> el error de la </a:t>
            </a:r>
            <a:r>
              <a:rPr lang="en-US" b="1" dirty="0" err="1">
                <a:solidFill>
                  <a:srgbClr val="C00000"/>
                </a:solidFill>
              </a:rPr>
              <a:t>falta</a:t>
            </a:r>
            <a:r>
              <a:rPr lang="en-US" b="1" dirty="0">
                <a:solidFill>
                  <a:srgbClr val="C00000"/>
                </a:solidFill>
              </a:rPr>
              <a:t> de </a:t>
            </a:r>
            <a:r>
              <a:rPr lang="en-US" b="1" dirty="0" err="1">
                <a:solidFill>
                  <a:srgbClr val="C00000"/>
                </a:solidFill>
              </a:rPr>
              <a:t>crecimiento</a:t>
            </a:r>
            <a:r>
              <a:rPr lang="en-US" b="1" dirty="0">
                <a:solidFill>
                  <a:srgbClr val="C00000"/>
                </a:solidFill>
              </a:rPr>
              <a:t> </a:t>
            </a:r>
            <a:r>
              <a:rPr lang="en-US" b="1" dirty="0" err="1">
                <a:solidFill>
                  <a:srgbClr val="C00000"/>
                </a:solidFill>
              </a:rPr>
              <a:t>espiritual</a:t>
            </a:r>
            <a:br>
              <a:rPr lang="en-US" b="1" dirty="0">
                <a:solidFill>
                  <a:srgbClr val="C00000"/>
                </a:solidFill>
              </a:rPr>
            </a:br>
            <a:r>
              <a:rPr lang="en-US" b="1" dirty="0" err="1">
                <a:solidFill>
                  <a:srgbClr val="C00000"/>
                </a:solidFill>
              </a:rPr>
              <a:t>Hebreos</a:t>
            </a:r>
            <a:r>
              <a:rPr lang="en-US" b="1" dirty="0">
                <a:solidFill>
                  <a:srgbClr val="C00000"/>
                </a:solidFill>
              </a:rPr>
              <a:t> 5:11-14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40AD38-3787-0843-B9FA-2D705FDA07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25440" y="733424"/>
            <a:ext cx="6278880" cy="5621655"/>
          </a:xfrm>
        </p:spPr>
        <p:txBody>
          <a:bodyPr anchor="ctr">
            <a:normAutofit fontScale="92500" lnSpcReduction="20000"/>
          </a:bodyPr>
          <a:lstStyle/>
          <a:p>
            <a:pPr>
              <a:lnSpc>
                <a:spcPct val="90000"/>
              </a:lnSpc>
            </a:pPr>
            <a:r>
              <a:rPr lang="en-US" sz="2800" b="1" i="1" dirty="0"/>
              <a:t>11</a:t>
            </a:r>
            <a:r>
              <a:rPr lang="en-US" sz="2800" dirty="0"/>
              <a:t> </a:t>
            </a:r>
            <a:r>
              <a:rPr lang="en-US" sz="2800" dirty="0" err="1"/>
              <a:t>Acerca</a:t>
            </a:r>
            <a:r>
              <a:rPr lang="en-US" sz="2800" dirty="0"/>
              <a:t> de </a:t>
            </a:r>
            <a:r>
              <a:rPr lang="en-US" sz="2800" dirty="0" err="1"/>
              <a:t>esto</a:t>
            </a:r>
            <a:r>
              <a:rPr lang="en-US" sz="2800" dirty="0"/>
              <a:t> </a:t>
            </a:r>
            <a:r>
              <a:rPr lang="en-US" sz="2800" dirty="0" err="1"/>
              <a:t>tenemos</a:t>
            </a:r>
            <a:r>
              <a:rPr lang="en-US" sz="2800" dirty="0"/>
              <a:t> </a:t>
            </a:r>
            <a:r>
              <a:rPr lang="en-US" sz="2800" dirty="0" err="1"/>
              <a:t>mucho</a:t>
            </a:r>
            <a:r>
              <a:rPr lang="en-US" sz="2800" dirty="0"/>
              <a:t> que </a:t>
            </a:r>
            <a:r>
              <a:rPr lang="en-US" sz="2800" dirty="0" err="1"/>
              <a:t>decir</a:t>
            </a:r>
            <a:r>
              <a:rPr lang="en-US" sz="2800" dirty="0"/>
              <a:t>, y </a:t>
            </a:r>
            <a:r>
              <a:rPr lang="en-US" sz="2800" dirty="0" err="1"/>
              <a:t>difícil</a:t>
            </a:r>
            <a:r>
              <a:rPr lang="en-US" sz="2800" dirty="0"/>
              <a:t> de </a:t>
            </a:r>
            <a:r>
              <a:rPr lang="en-US" sz="2800" dirty="0" err="1"/>
              <a:t>explicar</a:t>
            </a:r>
            <a:r>
              <a:rPr lang="en-US" sz="2800" dirty="0"/>
              <a:t>, por </a:t>
            </a:r>
            <a:r>
              <a:rPr lang="en-US" sz="2800" dirty="0" err="1"/>
              <a:t>cuanto</a:t>
            </a:r>
            <a:r>
              <a:rPr lang="en-US" sz="2800" dirty="0"/>
              <a:t> </a:t>
            </a:r>
            <a:r>
              <a:rPr lang="en-US" sz="2800" dirty="0" err="1"/>
              <a:t>os</a:t>
            </a:r>
            <a:r>
              <a:rPr lang="en-US" sz="2800" dirty="0"/>
              <a:t> </a:t>
            </a:r>
            <a:r>
              <a:rPr lang="en-US" sz="2800" dirty="0" err="1"/>
              <a:t>habéis</a:t>
            </a:r>
            <a:r>
              <a:rPr lang="en-US" sz="2800" dirty="0"/>
              <a:t> </a:t>
            </a:r>
            <a:r>
              <a:rPr lang="en-US" sz="2800" dirty="0" err="1"/>
              <a:t>hecho</a:t>
            </a:r>
            <a:r>
              <a:rPr lang="en-US" sz="2800" dirty="0"/>
              <a:t> </a:t>
            </a:r>
            <a:r>
              <a:rPr lang="en-US" sz="2800" dirty="0" err="1"/>
              <a:t>tardos</a:t>
            </a:r>
            <a:r>
              <a:rPr lang="en-US" sz="2800" dirty="0"/>
              <a:t> para </a:t>
            </a:r>
            <a:r>
              <a:rPr lang="en-US" sz="2800" dirty="0" err="1"/>
              <a:t>oír</a:t>
            </a:r>
            <a:r>
              <a:rPr lang="en-US" sz="2800" dirty="0"/>
              <a:t>.</a:t>
            </a:r>
          </a:p>
          <a:p>
            <a:pPr>
              <a:lnSpc>
                <a:spcPct val="90000"/>
              </a:lnSpc>
            </a:pPr>
            <a:r>
              <a:rPr lang="en-US" sz="2800" b="1" dirty="0"/>
              <a:t>12 </a:t>
            </a:r>
            <a:r>
              <a:rPr lang="en-US" sz="2800" dirty="0" err="1"/>
              <a:t>Porque</a:t>
            </a:r>
            <a:r>
              <a:rPr lang="en-US" sz="2800" dirty="0"/>
              <a:t> </a:t>
            </a:r>
            <a:r>
              <a:rPr lang="en-US" sz="2800" b="1" u="sng" dirty="0" err="1">
                <a:solidFill>
                  <a:srgbClr val="FF0000"/>
                </a:solidFill>
              </a:rPr>
              <a:t>debiendo</a:t>
            </a:r>
            <a:r>
              <a:rPr lang="en-US" sz="2800" b="1" u="sng" dirty="0">
                <a:solidFill>
                  <a:srgbClr val="FF0000"/>
                </a:solidFill>
              </a:rPr>
              <a:t> ser </a:t>
            </a:r>
            <a:r>
              <a:rPr lang="en-US" sz="2800" b="1" u="sng" dirty="0" err="1">
                <a:solidFill>
                  <a:srgbClr val="FF0000"/>
                </a:solidFill>
              </a:rPr>
              <a:t>ya</a:t>
            </a:r>
            <a:r>
              <a:rPr lang="en-US" sz="2800" b="1" u="sng" dirty="0">
                <a:solidFill>
                  <a:srgbClr val="FF0000"/>
                </a:solidFill>
              </a:rPr>
              <a:t> maestros</a:t>
            </a:r>
            <a:r>
              <a:rPr lang="en-US" sz="2800" dirty="0"/>
              <a:t>, </a:t>
            </a:r>
            <a:r>
              <a:rPr lang="en-US" sz="2800" dirty="0" err="1"/>
              <a:t>después</a:t>
            </a:r>
            <a:r>
              <a:rPr lang="en-US" sz="2800" dirty="0"/>
              <a:t> de tanto </a:t>
            </a:r>
            <a:r>
              <a:rPr lang="en-US" sz="2800" dirty="0" err="1"/>
              <a:t>tiempo</a:t>
            </a:r>
            <a:r>
              <a:rPr lang="en-US" sz="2800" dirty="0"/>
              <a:t>, </a:t>
            </a:r>
            <a:r>
              <a:rPr lang="en-US" sz="2800" dirty="0" err="1"/>
              <a:t>tenéis</a:t>
            </a:r>
            <a:r>
              <a:rPr lang="en-US" sz="2800" dirty="0"/>
              <a:t> </a:t>
            </a:r>
            <a:r>
              <a:rPr lang="en-US" sz="2800" dirty="0" err="1"/>
              <a:t>necesidad</a:t>
            </a:r>
            <a:r>
              <a:rPr lang="en-US" sz="2800" dirty="0"/>
              <a:t> de que se </a:t>
            </a:r>
            <a:r>
              <a:rPr lang="en-US" sz="2800" dirty="0" err="1"/>
              <a:t>os</a:t>
            </a:r>
            <a:r>
              <a:rPr lang="en-US" sz="2800" dirty="0"/>
              <a:t> </a:t>
            </a:r>
            <a:r>
              <a:rPr lang="en-US" sz="2800" dirty="0" err="1"/>
              <a:t>vuelva</a:t>
            </a:r>
            <a:r>
              <a:rPr lang="en-US" sz="2800" dirty="0"/>
              <a:t> a </a:t>
            </a:r>
            <a:r>
              <a:rPr lang="en-US" sz="2800" dirty="0" err="1"/>
              <a:t>enseñar</a:t>
            </a:r>
            <a:r>
              <a:rPr lang="en-US" sz="2800" dirty="0"/>
              <a:t> </a:t>
            </a:r>
            <a:r>
              <a:rPr lang="en-US" sz="2800" dirty="0" err="1"/>
              <a:t>cuáles</a:t>
            </a:r>
            <a:r>
              <a:rPr lang="en-US" sz="2800" dirty="0"/>
              <a:t> son los </a:t>
            </a:r>
            <a:r>
              <a:rPr lang="en-US" sz="2800" dirty="0" err="1"/>
              <a:t>primeros</a:t>
            </a:r>
            <a:r>
              <a:rPr lang="en-US" sz="2800" dirty="0"/>
              <a:t> </a:t>
            </a:r>
            <a:r>
              <a:rPr lang="en-US" sz="2800" dirty="0" err="1"/>
              <a:t>rudimentos</a:t>
            </a:r>
            <a:r>
              <a:rPr lang="en-US" sz="2800" dirty="0"/>
              <a:t> de las palabras de Dios; y </a:t>
            </a:r>
            <a:r>
              <a:rPr lang="en-US" sz="2800" dirty="0" err="1"/>
              <a:t>habéis</a:t>
            </a:r>
            <a:r>
              <a:rPr lang="en-US" sz="2800" dirty="0"/>
              <a:t> </a:t>
            </a:r>
            <a:r>
              <a:rPr lang="en-US" sz="2800" dirty="0" err="1"/>
              <a:t>llegado</a:t>
            </a:r>
            <a:r>
              <a:rPr lang="en-US" sz="2800" dirty="0"/>
              <a:t> a ser tales que </a:t>
            </a:r>
            <a:r>
              <a:rPr lang="en-US" sz="2800" dirty="0" err="1"/>
              <a:t>tenéis</a:t>
            </a:r>
            <a:r>
              <a:rPr lang="en-US" sz="2800" dirty="0"/>
              <a:t> </a:t>
            </a:r>
            <a:r>
              <a:rPr lang="en-US" sz="2800" dirty="0" err="1"/>
              <a:t>necesidad</a:t>
            </a:r>
            <a:r>
              <a:rPr lang="en-US" sz="2800" dirty="0"/>
              <a:t> de leche, y no de </a:t>
            </a:r>
            <a:r>
              <a:rPr lang="en-US" sz="2800" dirty="0" err="1"/>
              <a:t>alimento</a:t>
            </a:r>
            <a:r>
              <a:rPr lang="en-US" sz="2800" dirty="0"/>
              <a:t> </a:t>
            </a:r>
            <a:r>
              <a:rPr lang="en-US" sz="2800" dirty="0" err="1"/>
              <a:t>sólido</a:t>
            </a:r>
            <a:r>
              <a:rPr lang="en-US" sz="2800" dirty="0"/>
              <a:t>.</a:t>
            </a:r>
          </a:p>
          <a:p>
            <a:pPr>
              <a:lnSpc>
                <a:spcPct val="90000"/>
              </a:lnSpc>
            </a:pPr>
            <a:r>
              <a:rPr lang="en-US" sz="2800" b="1" dirty="0"/>
              <a:t>13 </a:t>
            </a:r>
            <a:r>
              <a:rPr lang="en-US" sz="2800" dirty="0"/>
              <a:t>Y </a:t>
            </a:r>
            <a:r>
              <a:rPr lang="en-US" sz="2800" dirty="0" err="1"/>
              <a:t>todo</a:t>
            </a:r>
            <a:r>
              <a:rPr lang="en-US" sz="2800" dirty="0"/>
              <a:t> </a:t>
            </a:r>
            <a:r>
              <a:rPr lang="en-US" sz="2800" dirty="0" err="1"/>
              <a:t>aquel</a:t>
            </a:r>
            <a:r>
              <a:rPr lang="en-US" sz="2800" dirty="0"/>
              <a:t> que </a:t>
            </a:r>
            <a:r>
              <a:rPr lang="en-US" sz="2800" dirty="0" err="1"/>
              <a:t>participa</a:t>
            </a:r>
            <a:r>
              <a:rPr lang="en-US" sz="2800" dirty="0"/>
              <a:t> de la leche es </a:t>
            </a:r>
            <a:r>
              <a:rPr lang="en-US" sz="2800" dirty="0" err="1"/>
              <a:t>inexperto</a:t>
            </a:r>
            <a:r>
              <a:rPr lang="en-US" sz="2800" dirty="0"/>
              <a:t> </a:t>
            </a:r>
            <a:r>
              <a:rPr lang="en-US" sz="2800" dirty="0" err="1"/>
              <a:t>en</a:t>
            </a:r>
            <a:r>
              <a:rPr lang="en-US" sz="2800" dirty="0"/>
              <a:t> la palabra de </a:t>
            </a:r>
            <a:r>
              <a:rPr lang="en-US" sz="2800" dirty="0" err="1"/>
              <a:t>justicia</a:t>
            </a:r>
            <a:r>
              <a:rPr lang="en-US" sz="2800" dirty="0"/>
              <a:t>, </a:t>
            </a:r>
            <a:r>
              <a:rPr lang="en-US" sz="2800" dirty="0" err="1"/>
              <a:t>porque</a:t>
            </a:r>
            <a:r>
              <a:rPr lang="en-US" sz="2800" dirty="0"/>
              <a:t> es </a:t>
            </a:r>
            <a:r>
              <a:rPr lang="en-US" sz="2800" dirty="0" err="1"/>
              <a:t>niño</a:t>
            </a:r>
            <a:r>
              <a:rPr lang="en-US" sz="2800" dirty="0"/>
              <a:t>;</a:t>
            </a:r>
          </a:p>
          <a:p>
            <a:pPr>
              <a:lnSpc>
                <a:spcPct val="90000"/>
              </a:lnSpc>
            </a:pPr>
            <a:r>
              <a:rPr lang="en-US" sz="2800" b="1" dirty="0"/>
              <a:t>14 </a:t>
            </a:r>
            <a:r>
              <a:rPr lang="en-US" sz="2800" dirty="0" err="1"/>
              <a:t>pero</a:t>
            </a:r>
            <a:r>
              <a:rPr lang="en-US" sz="2800" dirty="0"/>
              <a:t> el </a:t>
            </a:r>
            <a:r>
              <a:rPr lang="en-US" sz="2800" dirty="0" err="1"/>
              <a:t>alimento</a:t>
            </a:r>
            <a:r>
              <a:rPr lang="en-US" sz="2800" dirty="0"/>
              <a:t> </a:t>
            </a:r>
            <a:r>
              <a:rPr lang="en-US" sz="2800" dirty="0" err="1"/>
              <a:t>sólido</a:t>
            </a:r>
            <a:r>
              <a:rPr lang="en-US" sz="2800" dirty="0"/>
              <a:t> es para los que </a:t>
            </a:r>
            <a:r>
              <a:rPr lang="en-US" sz="2800" dirty="0" err="1"/>
              <a:t>han</a:t>
            </a:r>
            <a:r>
              <a:rPr lang="en-US" sz="2800" dirty="0"/>
              <a:t> </a:t>
            </a:r>
            <a:r>
              <a:rPr lang="en-US" sz="2800" dirty="0" err="1"/>
              <a:t>alcanzado</a:t>
            </a:r>
            <a:r>
              <a:rPr lang="en-US" sz="2800" dirty="0"/>
              <a:t> </a:t>
            </a:r>
            <a:r>
              <a:rPr lang="en-US" sz="2800" dirty="0" err="1"/>
              <a:t>madurez</a:t>
            </a:r>
            <a:r>
              <a:rPr lang="en-US" sz="2800" dirty="0"/>
              <a:t>, para los que por el </a:t>
            </a:r>
            <a:r>
              <a:rPr lang="en-US" sz="2800" dirty="0" err="1"/>
              <a:t>uso</a:t>
            </a:r>
            <a:r>
              <a:rPr lang="en-US" sz="2800" dirty="0"/>
              <a:t> </a:t>
            </a:r>
            <a:r>
              <a:rPr lang="en-US" sz="2800" dirty="0" err="1"/>
              <a:t>tienen</a:t>
            </a:r>
            <a:r>
              <a:rPr lang="en-US" sz="2800" dirty="0"/>
              <a:t> los </a:t>
            </a:r>
            <a:r>
              <a:rPr lang="en-US" sz="2800" dirty="0" err="1"/>
              <a:t>sentidos</a:t>
            </a:r>
            <a:r>
              <a:rPr lang="en-US" sz="2800" dirty="0"/>
              <a:t> </a:t>
            </a:r>
            <a:r>
              <a:rPr lang="en-US" sz="2800" dirty="0" err="1"/>
              <a:t>ejercitados</a:t>
            </a:r>
            <a:r>
              <a:rPr lang="en-US" sz="2800" dirty="0"/>
              <a:t> </a:t>
            </a:r>
            <a:r>
              <a:rPr lang="en-US" sz="2800" dirty="0" err="1"/>
              <a:t>en</a:t>
            </a:r>
            <a:r>
              <a:rPr lang="en-US" sz="2800" dirty="0"/>
              <a:t> el </a:t>
            </a:r>
            <a:r>
              <a:rPr lang="en-US" sz="2800" dirty="0" err="1"/>
              <a:t>discernimiento</a:t>
            </a:r>
            <a:r>
              <a:rPr lang="en-US" sz="2800" dirty="0"/>
              <a:t> del bien y del mal.</a:t>
            </a:r>
            <a:r>
              <a:rPr lang="en-US" sz="2800" b="1" dirty="0"/>
              <a:t> </a:t>
            </a:r>
            <a:endParaRPr lang="en-US" sz="2800" dirty="0"/>
          </a:p>
          <a:p>
            <a:pPr marL="0" indent="0">
              <a:lnSpc>
                <a:spcPct val="90000"/>
              </a:lnSpc>
              <a:buNone/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51388409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1" name="Rectangle 70">
            <a:extLst>
              <a:ext uri="{FF2B5EF4-FFF2-40B4-BE49-F238E27FC236}">
                <a16:creationId xmlns:a16="http://schemas.microsoft.com/office/drawing/2014/main" id="{7FF47CB7-972F-479F-A36D-9E72D26EC8D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Freeform: Shape 72">
            <a:extLst>
              <a:ext uri="{FF2B5EF4-FFF2-40B4-BE49-F238E27FC236}">
                <a16:creationId xmlns:a16="http://schemas.microsoft.com/office/drawing/2014/main" id="{0D153B68-5844-490D-8E67-F616D6D721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11331648" cy="1978172"/>
          </a:xfrm>
          <a:custGeom>
            <a:avLst/>
            <a:gdLst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9437 w 10768629"/>
              <a:gd name="connsiteY140" fmla="*/ 1636968 h 1978172"/>
              <a:gd name="connsiteX141" fmla="*/ 5440853 w 10768629"/>
              <a:gd name="connsiteY141" fmla="*/ 1657958 h 1978172"/>
              <a:gd name="connsiteX142" fmla="*/ 4945936 w 10768629"/>
              <a:gd name="connsiteY142" fmla="*/ 1713743 h 1978172"/>
              <a:gd name="connsiteX143" fmla="*/ 4818446 w 10768629"/>
              <a:gd name="connsiteY143" fmla="*/ 1726895 h 1978172"/>
              <a:gd name="connsiteX144" fmla="*/ 4813657 w 10768629"/>
              <a:gd name="connsiteY144" fmla="*/ 1730706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38835 w 10768629"/>
              <a:gd name="connsiteY164" fmla="*/ 1920210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32568 w 10768629"/>
              <a:gd name="connsiteY178" fmla="*/ 1793149 h 1978172"/>
              <a:gd name="connsiteX179" fmla="*/ 1186881 w 10768629"/>
              <a:gd name="connsiteY179" fmla="*/ 1768613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</a:cxnLst>
            <a:rect l="l" t="t" r="r" b="b"/>
            <a:pathLst>
              <a:path w="10768629" h="1978172">
                <a:moveTo>
                  <a:pt x="0" y="0"/>
                </a:moveTo>
                <a:lnTo>
                  <a:pt x="10768629" y="0"/>
                </a:lnTo>
                <a:lnTo>
                  <a:pt x="10733254" y="31439"/>
                </a:lnTo>
                <a:lnTo>
                  <a:pt x="10727085" y="37910"/>
                </a:lnTo>
                <a:cubicBezTo>
                  <a:pt x="10712973" y="56080"/>
                  <a:pt x="10699457" y="78430"/>
                  <a:pt x="10675953" y="68623"/>
                </a:cubicBezTo>
                <a:cubicBezTo>
                  <a:pt x="10685972" y="89202"/>
                  <a:pt x="10641629" y="69781"/>
                  <a:pt x="10637091" y="90361"/>
                </a:cubicBezTo>
                <a:cubicBezTo>
                  <a:pt x="10635214" y="107005"/>
                  <a:pt x="10621323" y="104993"/>
                  <a:pt x="10610971" y="110764"/>
                </a:cubicBezTo>
                <a:cubicBezTo>
                  <a:pt x="10603980" y="127568"/>
                  <a:pt x="10551417" y="141180"/>
                  <a:pt x="10532872" y="138028"/>
                </a:cubicBezTo>
                <a:cubicBezTo>
                  <a:pt x="10480300" y="119072"/>
                  <a:pt x="10440532" y="186296"/>
                  <a:pt x="10398558" y="172911"/>
                </a:cubicBezTo>
                <a:cubicBezTo>
                  <a:pt x="10387708" y="174114"/>
                  <a:pt x="10378792" y="177646"/>
                  <a:pt x="10371128" y="182609"/>
                </a:cubicBezTo>
                <a:lnTo>
                  <a:pt x="10352178" y="199976"/>
                </a:lnTo>
                <a:lnTo>
                  <a:pt x="10351815" y="211879"/>
                </a:lnTo>
                <a:lnTo>
                  <a:pt x="10337471" y="218661"/>
                </a:lnTo>
                <a:lnTo>
                  <a:pt x="10334625" y="222351"/>
                </a:lnTo>
                <a:cubicBezTo>
                  <a:pt x="10321108" y="225227"/>
                  <a:pt x="10278615" y="228401"/>
                  <a:pt x="10256365" y="235917"/>
                </a:cubicBezTo>
                <a:cubicBezTo>
                  <a:pt x="10218136" y="258033"/>
                  <a:pt x="10224552" y="209685"/>
                  <a:pt x="10201127" y="267448"/>
                </a:cubicBezTo>
                <a:cubicBezTo>
                  <a:pt x="10121320" y="273476"/>
                  <a:pt x="10040763" y="345580"/>
                  <a:pt x="9961218" y="326720"/>
                </a:cubicBezTo>
                <a:cubicBezTo>
                  <a:pt x="9980173" y="341621"/>
                  <a:pt x="9883038" y="318484"/>
                  <a:pt x="9859715" y="355698"/>
                </a:cubicBezTo>
                <a:cubicBezTo>
                  <a:pt x="9812822" y="367758"/>
                  <a:pt x="9752089" y="383830"/>
                  <a:pt x="9679867" y="399081"/>
                </a:cubicBezTo>
                <a:cubicBezTo>
                  <a:pt x="9618357" y="415668"/>
                  <a:pt x="9525492" y="446315"/>
                  <a:pt x="9490654" y="455225"/>
                </a:cubicBezTo>
                <a:lnTo>
                  <a:pt x="9470837" y="452539"/>
                </a:lnTo>
                <a:lnTo>
                  <a:pt x="9469082" y="454891"/>
                </a:lnTo>
                <a:cubicBezTo>
                  <a:pt x="9460057" y="461184"/>
                  <a:pt x="9453495" y="461729"/>
                  <a:pt x="9448038" y="459733"/>
                </a:cubicBezTo>
                <a:lnTo>
                  <a:pt x="9396821" y="455795"/>
                </a:lnTo>
                <a:lnTo>
                  <a:pt x="9392197" y="459796"/>
                </a:lnTo>
                <a:lnTo>
                  <a:pt x="9347994" y="464462"/>
                </a:lnTo>
                <a:cubicBezTo>
                  <a:pt x="9347959" y="465155"/>
                  <a:pt x="9347925" y="465846"/>
                  <a:pt x="9347889" y="466539"/>
                </a:cubicBezTo>
                <a:cubicBezTo>
                  <a:pt x="9346648" y="471307"/>
                  <a:pt x="9343831" y="475025"/>
                  <a:pt x="9337639" y="476654"/>
                </a:cubicBezTo>
                <a:cubicBezTo>
                  <a:pt x="9354547" y="503661"/>
                  <a:pt x="9336649" y="488969"/>
                  <a:pt x="9316893" y="491390"/>
                </a:cubicBezTo>
                <a:cubicBezTo>
                  <a:pt x="9298834" y="504511"/>
                  <a:pt x="9245386" y="544358"/>
                  <a:pt x="9229283" y="555377"/>
                </a:cubicBezTo>
                <a:lnTo>
                  <a:pt x="9220274" y="557502"/>
                </a:lnTo>
                <a:cubicBezTo>
                  <a:pt x="9220250" y="557668"/>
                  <a:pt x="9220226" y="557835"/>
                  <a:pt x="9220202" y="558001"/>
                </a:cubicBezTo>
                <a:cubicBezTo>
                  <a:pt x="9218468" y="559434"/>
                  <a:pt x="9215591" y="560497"/>
                  <a:pt x="9210908" y="561147"/>
                </a:cubicBezTo>
                <a:lnTo>
                  <a:pt x="9186374" y="565502"/>
                </a:lnTo>
                <a:lnTo>
                  <a:pt x="9181058" y="569943"/>
                </a:lnTo>
                <a:lnTo>
                  <a:pt x="9179948" y="576062"/>
                </a:lnTo>
                <a:lnTo>
                  <a:pt x="9149110" y="598906"/>
                </a:lnTo>
                <a:cubicBezTo>
                  <a:pt x="9133575" y="594395"/>
                  <a:pt x="9087390" y="636567"/>
                  <a:pt x="9078556" y="644039"/>
                </a:cubicBezTo>
                <a:lnTo>
                  <a:pt x="8996399" y="690055"/>
                </a:lnTo>
                <a:cubicBezTo>
                  <a:pt x="8913147" y="777045"/>
                  <a:pt x="8867993" y="772591"/>
                  <a:pt x="8803791" y="813860"/>
                </a:cubicBezTo>
                <a:cubicBezTo>
                  <a:pt x="8745270" y="819906"/>
                  <a:pt x="8690049" y="823612"/>
                  <a:pt x="8636202" y="848463"/>
                </a:cubicBezTo>
                <a:cubicBezTo>
                  <a:pt x="8594799" y="860014"/>
                  <a:pt x="8568613" y="864779"/>
                  <a:pt x="8555372" y="883171"/>
                </a:cubicBezTo>
                <a:lnTo>
                  <a:pt x="8507229" y="901665"/>
                </a:lnTo>
                <a:lnTo>
                  <a:pt x="8428473" y="927985"/>
                </a:lnTo>
                <a:cubicBezTo>
                  <a:pt x="8428287" y="929817"/>
                  <a:pt x="8428100" y="931648"/>
                  <a:pt x="8427914" y="933480"/>
                </a:cubicBezTo>
                <a:lnTo>
                  <a:pt x="8420327" y="941984"/>
                </a:lnTo>
                <a:lnTo>
                  <a:pt x="8407128" y="961344"/>
                </a:lnTo>
                <a:lnTo>
                  <a:pt x="8380548" y="987916"/>
                </a:lnTo>
                <a:lnTo>
                  <a:pt x="8379462" y="987106"/>
                </a:lnTo>
                <a:cubicBezTo>
                  <a:pt x="8376507" y="985864"/>
                  <a:pt x="8373362" y="986042"/>
                  <a:pt x="8369725" y="989186"/>
                </a:cubicBezTo>
                <a:cubicBezTo>
                  <a:pt x="8357221" y="990792"/>
                  <a:pt x="8319237" y="991089"/>
                  <a:pt x="8304438" y="996739"/>
                </a:cubicBezTo>
                <a:cubicBezTo>
                  <a:pt x="8297193" y="1005683"/>
                  <a:pt x="8289328" y="1014568"/>
                  <a:pt x="8280929" y="1023089"/>
                </a:cubicBezTo>
                <a:lnTo>
                  <a:pt x="8275760" y="1027772"/>
                </a:lnTo>
                <a:lnTo>
                  <a:pt x="8275478" y="1027605"/>
                </a:lnTo>
                <a:cubicBezTo>
                  <a:pt x="8273970" y="1028076"/>
                  <a:pt x="8272124" y="1029408"/>
                  <a:pt x="8269666" y="1032033"/>
                </a:cubicBezTo>
                <a:lnTo>
                  <a:pt x="8203836" y="1037347"/>
                </a:lnTo>
                <a:cubicBezTo>
                  <a:pt x="8172789" y="1049890"/>
                  <a:pt x="8148166" y="1034625"/>
                  <a:pt x="8122936" y="1063113"/>
                </a:cubicBezTo>
                <a:cubicBezTo>
                  <a:pt x="8093850" y="1074757"/>
                  <a:pt x="8066781" y="1075350"/>
                  <a:pt x="8043658" y="1092746"/>
                </a:cubicBezTo>
                <a:cubicBezTo>
                  <a:pt x="8032157" y="1089174"/>
                  <a:pt x="8022145" y="1089998"/>
                  <a:pt x="8015351" y="1105478"/>
                </a:cubicBezTo>
                <a:cubicBezTo>
                  <a:pt x="7987544" y="1113006"/>
                  <a:pt x="7977708" y="1099152"/>
                  <a:pt x="7963145" y="1119346"/>
                </a:cubicBezTo>
                <a:cubicBezTo>
                  <a:pt x="7942622" y="1098880"/>
                  <a:pt x="7943760" y="1109516"/>
                  <a:pt x="7938145" y="1120225"/>
                </a:cubicBezTo>
                <a:lnTo>
                  <a:pt x="7937238" y="1121204"/>
                </a:lnTo>
                <a:lnTo>
                  <a:pt x="7934398" y="1118240"/>
                </a:lnTo>
                <a:lnTo>
                  <a:pt x="7918248" y="1124371"/>
                </a:lnTo>
                <a:lnTo>
                  <a:pt x="7914119" y="1127653"/>
                </a:lnTo>
                <a:cubicBezTo>
                  <a:pt x="7911201" y="1129547"/>
                  <a:pt x="7909169" y="1130331"/>
                  <a:pt x="7907658" y="1130350"/>
                </a:cubicBezTo>
                <a:lnTo>
                  <a:pt x="7907434" y="1130103"/>
                </a:lnTo>
                <a:lnTo>
                  <a:pt x="7901508" y="1133245"/>
                </a:lnTo>
                <a:cubicBezTo>
                  <a:pt x="7891644" y="1139271"/>
                  <a:pt x="7882185" y="1145815"/>
                  <a:pt x="7873287" y="1152609"/>
                </a:cubicBezTo>
                <a:cubicBezTo>
                  <a:pt x="7864672" y="1141906"/>
                  <a:pt x="7845199" y="1159242"/>
                  <a:pt x="7834833" y="1153868"/>
                </a:cubicBezTo>
                <a:lnTo>
                  <a:pt x="7828661" y="1139994"/>
                </a:lnTo>
                <a:lnTo>
                  <a:pt x="7823966" y="1143178"/>
                </a:lnTo>
                <a:lnTo>
                  <a:pt x="7815078" y="1151776"/>
                </a:lnTo>
                <a:cubicBezTo>
                  <a:pt x="7813692" y="1152943"/>
                  <a:pt x="7812687" y="1153116"/>
                  <a:pt x="7812026" y="1151522"/>
                </a:cubicBezTo>
                <a:cubicBezTo>
                  <a:pt x="7806555" y="1153054"/>
                  <a:pt x="7788673" y="1159989"/>
                  <a:pt x="7782249" y="1160970"/>
                </a:cubicBezTo>
                <a:lnTo>
                  <a:pt x="7773476" y="1157414"/>
                </a:lnTo>
                <a:lnTo>
                  <a:pt x="7769600" y="1157365"/>
                </a:lnTo>
                <a:lnTo>
                  <a:pt x="7752631" y="1172815"/>
                </a:lnTo>
                <a:lnTo>
                  <a:pt x="7743525" y="1179064"/>
                </a:lnTo>
                <a:lnTo>
                  <a:pt x="7685942" y="1233723"/>
                </a:lnTo>
                <a:lnTo>
                  <a:pt x="7586920" y="1261888"/>
                </a:lnTo>
                <a:cubicBezTo>
                  <a:pt x="7556723" y="1298911"/>
                  <a:pt x="7489186" y="1249860"/>
                  <a:pt x="7486100" y="1292563"/>
                </a:cubicBezTo>
                <a:cubicBezTo>
                  <a:pt x="7454875" y="1308356"/>
                  <a:pt x="7449202" y="1300366"/>
                  <a:pt x="7407190" y="1314737"/>
                </a:cubicBezTo>
                <a:cubicBezTo>
                  <a:pt x="7368386" y="1364011"/>
                  <a:pt x="7288617" y="1403664"/>
                  <a:pt x="7240698" y="1438832"/>
                </a:cubicBezTo>
                <a:cubicBezTo>
                  <a:pt x="7206467" y="1417136"/>
                  <a:pt x="7227555" y="1441678"/>
                  <a:pt x="7197675" y="1447530"/>
                </a:cubicBezTo>
                <a:cubicBezTo>
                  <a:pt x="7211601" y="1474927"/>
                  <a:pt x="7159483" y="1444981"/>
                  <a:pt x="7164788" y="1480293"/>
                </a:cubicBezTo>
                <a:cubicBezTo>
                  <a:pt x="7159184" y="1480240"/>
                  <a:pt x="7153584" y="1479075"/>
                  <a:pt x="7147929" y="1477641"/>
                </a:cubicBezTo>
                <a:lnTo>
                  <a:pt x="7144965" y="1476908"/>
                </a:lnTo>
                <a:lnTo>
                  <a:pt x="7134299" y="1479969"/>
                </a:lnTo>
                <a:lnTo>
                  <a:pt x="7129809" y="1473339"/>
                </a:lnTo>
                <a:lnTo>
                  <a:pt x="7112688" y="1472575"/>
                </a:lnTo>
                <a:cubicBezTo>
                  <a:pt x="7106506" y="1473449"/>
                  <a:pt x="7100123" y="1475741"/>
                  <a:pt x="7093470" y="1480300"/>
                </a:cubicBezTo>
                <a:cubicBezTo>
                  <a:pt x="7079039" y="1501274"/>
                  <a:pt x="7048991" y="1495718"/>
                  <a:pt x="7025034" y="1506934"/>
                </a:cubicBezTo>
                <a:lnTo>
                  <a:pt x="7014783" y="1515868"/>
                </a:lnTo>
                <a:lnTo>
                  <a:pt x="6979706" y="1523511"/>
                </a:lnTo>
                <a:lnTo>
                  <a:pt x="6977890" y="1525793"/>
                </a:lnTo>
                <a:cubicBezTo>
                  <a:pt x="6971996" y="1527914"/>
                  <a:pt x="6959488" y="1529941"/>
                  <a:pt x="6944339" y="1536237"/>
                </a:cubicBezTo>
                <a:lnTo>
                  <a:pt x="6886996" y="1563569"/>
                </a:lnTo>
                <a:lnTo>
                  <a:pt x="6874510" y="1558469"/>
                </a:lnTo>
                <a:lnTo>
                  <a:pt x="6871943" y="1554651"/>
                </a:lnTo>
                <a:lnTo>
                  <a:pt x="6856174" y="1562024"/>
                </a:lnTo>
                <a:lnTo>
                  <a:pt x="6842321" y="1560554"/>
                </a:lnTo>
                <a:lnTo>
                  <a:pt x="6832713" y="1569357"/>
                </a:lnTo>
                <a:lnTo>
                  <a:pt x="6816351" y="1571495"/>
                </a:lnTo>
                <a:cubicBezTo>
                  <a:pt x="6810216" y="1571510"/>
                  <a:pt x="6803310" y="1571324"/>
                  <a:pt x="6795800" y="1572010"/>
                </a:cubicBezTo>
                <a:lnTo>
                  <a:pt x="6777546" y="1568661"/>
                </a:lnTo>
                <a:lnTo>
                  <a:pt x="6751528" y="1574143"/>
                </a:lnTo>
                <a:cubicBezTo>
                  <a:pt x="6731455" y="1578562"/>
                  <a:pt x="6712054" y="1582098"/>
                  <a:pt x="6691966" y="1582255"/>
                </a:cubicBezTo>
                <a:cubicBezTo>
                  <a:pt x="6677921" y="1590738"/>
                  <a:pt x="6663787" y="1595441"/>
                  <a:pt x="6646941" y="1588471"/>
                </a:cubicBezTo>
                <a:cubicBezTo>
                  <a:pt x="6605135" y="1597971"/>
                  <a:pt x="6598373" y="1612583"/>
                  <a:pt x="6568576" y="1606488"/>
                </a:cubicBezTo>
                <a:cubicBezTo>
                  <a:pt x="6562510" y="1614734"/>
                  <a:pt x="6558067" y="1619360"/>
                  <a:pt x="6554358" y="1621701"/>
                </a:cubicBezTo>
                <a:cubicBezTo>
                  <a:pt x="6543227" y="1628727"/>
                  <a:pt x="6538724" y="1615196"/>
                  <a:pt x="6516968" y="1617195"/>
                </a:cubicBezTo>
                <a:cubicBezTo>
                  <a:pt x="6493173" y="1617368"/>
                  <a:pt x="6528193" y="1598652"/>
                  <a:pt x="6506479" y="1602227"/>
                </a:cubicBezTo>
                <a:cubicBezTo>
                  <a:pt x="6486674" y="1613929"/>
                  <a:pt x="6478484" y="1593997"/>
                  <a:pt x="6458436" y="1607332"/>
                </a:cubicBezTo>
                <a:cubicBezTo>
                  <a:pt x="6471168" y="1620800"/>
                  <a:pt x="6410323" y="1615478"/>
                  <a:pt x="6414786" y="1628815"/>
                </a:cubicBezTo>
                <a:cubicBezTo>
                  <a:pt x="6385942" y="1615041"/>
                  <a:pt x="6386569" y="1640238"/>
                  <a:pt x="6357085" y="1640846"/>
                </a:cubicBezTo>
                <a:cubicBezTo>
                  <a:pt x="6341163" y="1636809"/>
                  <a:pt x="6331497" y="1637754"/>
                  <a:pt x="6322636" y="1648213"/>
                </a:cubicBezTo>
                <a:cubicBezTo>
                  <a:pt x="6248448" y="1627802"/>
                  <a:pt x="6286748" y="1654976"/>
                  <a:pt x="6226172" y="1654676"/>
                </a:cubicBezTo>
                <a:lnTo>
                  <a:pt x="6221217" y="1654506"/>
                </a:lnTo>
                <a:lnTo>
                  <a:pt x="6204956" y="1664280"/>
                </a:lnTo>
                <a:cubicBezTo>
                  <a:pt x="6204728" y="1665114"/>
                  <a:pt x="6204498" y="1665947"/>
                  <a:pt x="6204270" y="1666782"/>
                </a:cubicBezTo>
                <a:lnTo>
                  <a:pt x="6143810" y="1661963"/>
                </a:lnTo>
                <a:lnTo>
                  <a:pt x="6136560" y="1665728"/>
                </a:lnTo>
                <a:lnTo>
                  <a:pt x="6096155" y="1656951"/>
                </a:lnTo>
                <a:lnTo>
                  <a:pt x="6075812" y="1655422"/>
                </a:lnTo>
                <a:lnTo>
                  <a:pt x="6039495" y="1649680"/>
                </a:lnTo>
                <a:lnTo>
                  <a:pt x="6036523" y="1652121"/>
                </a:lnTo>
                <a:lnTo>
                  <a:pt x="6029328" y="1649904"/>
                </a:lnTo>
                <a:lnTo>
                  <a:pt x="6024075" y="1652779"/>
                </a:lnTo>
                <a:lnTo>
                  <a:pt x="6018085" y="1652030"/>
                </a:lnTo>
                <a:cubicBezTo>
                  <a:pt x="6006658" y="1653831"/>
                  <a:pt x="5968194" y="1662035"/>
                  <a:pt x="5955513" y="1663584"/>
                </a:cubicBezTo>
                <a:lnTo>
                  <a:pt x="5941996" y="1661326"/>
                </a:lnTo>
                <a:lnTo>
                  <a:pt x="5931789" y="1669915"/>
                </a:lnTo>
                <a:lnTo>
                  <a:pt x="5888686" y="1672175"/>
                </a:lnTo>
                <a:lnTo>
                  <a:pt x="5873794" y="1665454"/>
                </a:lnTo>
                <a:lnTo>
                  <a:pt x="5860022" y="1660635"/>
                </a:lnTo>
                <a:lnTo>
                  <a:pt x="5858237" y="1660649"/>
                </a:lnTo>
                <a:lnTo>
                  <a:pt x="5840319" y="1660798"/>
                </a:lnTo>
                <a:lnTo>
                  <a:pt x="5806984" y="1661075"/>
                </a:lnTo>
                <a:cubicBezTo>
                  <a:pt x="5785708" y="1661533"/>
                  <a:pt x="5764126" y="1662974"/>
                  <a:pt x="5742351" y="1667489"/>
                </a:cubicBezTo>
                <a:cubicBezTo>
                  <a:pt x="5659069" y="1645168"/>
                  <a:pt x="5623400" y="1671703"/>
                  <a:pt x="5529437" y="1636968"/>
                </a:cubicBezTo>
                <a:cubicBezTo>
                  <a:pt x="5500069" y="1636638"/>
                  <a:pt x="5481558" y="1636672"/>
                  <a:pt x="5440853" y="1657958"/>
                </a:cubicBezTo>
                <a:cubicBezTo>
                  <a:pt x="5340428" y="1673293"/>
                  <a:pt x="5074771" y="1739921"/>
                  <a:pt x="4945936" y="1713743"/>
                </a:cubicBezTo>
                <a:cubicBezTo>
                  <a:pt x="4914142" y="1717597"/>
                  <a:pt x="4837317" y="1726609"/>
                  <a:pt x="4818446" y="1726895"/>
                </a:cubicBezTo>
                <a:lnTo>
                  <a:pt x="4813657" y="1730706"/>
                </a:lnTo>
                <a:lnTo>
                  <a:pt x="4759058" y="1766533"/>
                </a:lnTo>
                <a:cubicBezTo>
                  <a:pt x="4747481" y="1770744"/>
                  <a:pt x="4734604" y="1772921"/>
                  <a:pt x="4719749" y="1771811"/>
                </a:cubicBezTo>
                <a:cubicBezTo>
                  <a:pt x="4667035" y="1745585"/>
                  <a:pt x="4634134" y="1775931"/>
                  <a:pt x="4568686" y="1786141"/>
                </a:cubicBezTo>
                <a:cubicBezTo>
                  <a:pt x="4544667" y="1777910"/>
                  <a:pt x="4432547" y="1778168"/>
                  <a:pt x="4418751" y="1796932"/>
                </a:cubicBezTo>
                <a:cubicBezTo>
                  <a:pt x="4403360" y="1801488"/>
                  <a:pt x="4385278" y="1795746"/>
                  <a:pt x="4378377" y="1815528"/>
                </a:cubicBezTo>
                <a:cubicBezTo>
                  <a:pt x="4366870" y="1839461"/>
                  <a:pt x="4312575" y="1805339"/>
                  <a:pt x="4320575" y="1832722"/>
                </a:cubicBezTo>
                <a:cubicBezTo>
                  <a:pt x="4282030" y="1809397"/>
                  <a:pt x="4252210" y="1859755"/>
                  <a:pt x="4220200" y="1873173"/>
                </a:cubicBezTo>
                <a:cubicBezTo>
                  <a:pt x="4189784" y="1872580"/>
                  <a:pt x="4175475" y="1885756"/>
                  <a:pt x="4105361" y="1894711"/>
                </a:cubicBezTo>
                <a:cubicBezTo>
                  <a:pt x="4071894" y="1867524"/>
                  <a:pt x="4035294" y="1916372"/>
                  <a:pt x="3973223" y="1881015"/>
                </a:cubicBezTo>
                <a:cubicBezTo>
                  <a:pt x="3971330" y="1884974"/>
                  <a:pt x="3952843" y="1881390"/>
                  <a:pt x="3900992" y="1880603"/>
                </a:cubicBezTo>
                <a:cubicBezTo>
                  <a:pt x="3849141" y="1879815"/>
                  <a:pt x="3740259" y="1879432"/>
                  <a:pt x="3662119" y="1876289"/>
                </a:cubicBezTo>
                <a:cubicBezTo>
                  <a:pt x="3573420" y="1876991"/>
                  <a:pt x="3613412" y="1915150"/>
                  <a:pt x="3496919" y="1873180"/>
                </a:cubicBezTo>
                <a:cubicBezTo>
                  <a:pt x="3488062" y="1895719"/>
                  <a:pt x="3474293" y="1897950"/>
                  <a:pt x="3449433" y="1889681"/>
                </a:cubicBezTo>
                <a:cubicBezTo>
                  <a:pt x="3406553" y="1891629"/>
                  <a:pt x="3417350" y="1945453"/>
                  <a:pt x="3369766" y="1916653"/>
                </a:cubicBezTo>
                <a:cubicBezTo>
                  <a:pt x="3338805" y="1929531"/>
                  <a:pt x="3310151" y="1915620"/>
                  <a:pt x="3290336" y="1925039"/>
                </a:cubicBezTo>
                <a:lnTo>
                  <a:pt x="3224897" y="1943733"/>
                </a:lnTo>
                <a:cubicBezTo>
                  <a:pt x="3188693" y="1949271"/>
                  <a:pt x="3178540" y="1909145"/>
                  <a:pt x="3161463" y="1946591"/>
                </a:cubicBezTo>
                <a:lnTo>
                  <a:pt x="3157504" y="1957276"/>
                </a:lnTo>
                <a:lnTo>
                  <a:pt x="3115176" y="1943459"/>
                </a:lnTo>
                <a:cubicBezTo>
                  <a:pt x="3095397" y="1937281"/>
                  <a:pt x="3080878" y="1929976"/>
                  <a:pt x="3038835" y="1920210"/>
                </a:cubicBezTo>
                <a:cubicBezTo>
                  <a:pt x="3011900" y="1947086"/>
                  <a:pt x="2967972" y="1927319"/>
                  <a:pt x="2897201" y="1926772"/>
                </a:cubicBezTo>
                <a:lnTo>
                  <a:pt x="2783891" y="1931749"/>
                </a:lnTo>
                <a:cubicBezTo>
                  <a:pt x="2753098" y="1932794"/>
                  <a:pt x="2731621" y="1915151"/>
                  <a:pt x="2712447" y="1933044"/>
                </a:cubicBezTo>
                <a:cubicBezTo>
                  <a:pt x="2621923" y="1990472"/>
                  <a:pt x="2637976" y="1949546"/>
                  <a:pt x="2560151" y="1963609"/>
                </a:cubicBezTo>
                <a:cubicBezTo>
                  <a:pt x="2472084" y="1973456"/>
                  <a:pt x="2423631" y="1962133"/>
                  <a:pt x="2367221" y="1971884"/>
                </a:cubicBezTo>
                <a:cubicBezTo>
                  <a:pt x="2355331" y="1950582"/>
                  <a:pt x="2295649" y="1950006"/>
                  <a:pt x="2272130" y="1961162"/>
                </a:cubicBezTo>
                <a:cubicBezTo>
                  <a:pt x="2229336" y="1964326"/>
                  <a:pt x="2232627" y="1943953"/>
                  <a:pt x="2189404" y="1978172"/>
                </a:cubicBezTo>
                <a:cubicBezTo>
                  <a:pt x="2153824" y="1968017"/>
                  <a:pt x="2114605" y="1969166"/>
                  <a:pt x="2077704" y="1965002"/>
                </a:cubicBezTo>
                <a:cubicBezTo>
                  <a:pt x="2051037" y="1967486"/>
                  <a:pt x="2001803" y="1954594"/>
                  <a:pt x="1967996" y="1953187"/>
                </a:cubicBezTo>
                <a:cubicBezTo>
                  <a:pt x="1924117" y="1970917"/>
                  <a:pt x="1915668" y="1940297"/>
                  <a:pt x="1855805" y="1926082"/>
                </a:cubicBezTo>
                <a:cubicBezTo>
                  <a:pt x="1830663" y="1943732"/>
                  <a:pt x="1810564" y="1935694"/>
                  <a:pt x="1790957" y="1919460"/>
                </a:cubicBezTo>
                <a:cubicBezTo>
                  <a:pt x="1732588" y="1924884"/>
                  <a:pt x="1679506" y="1900619"/>
                  <a:pt x="1613978" y="1891581"/>
                </a:cubicBezTo>
                <a:cubicBezTo>
                  <a:pt x="1542961" y="1912227"/>
                  <a:pt x="1506863" y="1865666"/>
                  <a:pt x="1436831" y="1856201"/>
                </a:cubicBezTo>
                <a:cubicBezTo>
                  <a:pt x="1409149" y="1862955"/>
                  <a:pt x="1391573" y="1790862"/>
                  <a:pt x="1332568" y="1793149"/>
                </a:cubicBezTo>
                <a:cubicBezTo>
                  <a:pt x="1236287" y="1833446"/>
                  <a:pt x="1335185" y="1756546"/>
                  <a:pt x="1186881" y="1768613"/>
                </a:cubicBezTo>
                <a:cubicBezTo>
                  <a:pt x="1178443" y="1775469"/>
                  <a:pt x="1160576" y="1767918"/>
                  <a:pt x="1162595" y="1758337"/>
                </a:cubicBezTo>
                <a:cubicBezTo>
                  <a:pt x="1153167" y="1761117"/>
                  <a:pt x="1130472" y="1779083"/>
                  <a:pt x="1128523" y="1763621"/>
                </a:cubicBezTo>
                <a:cubicBezTo>
                  <a:pt x="1081415" y="1760756"/>
                  <a:pt x="1034361" y="1768718"/>
                  <a:pt x="991903" y="1786741"/>
                </a:cubicBezTo>
                <a:cubicBezTo>
                  <a:pt x="966383" y="1781126"/>
                  <a:pt x="949501" y="1831241"/>
                  <a:pt x="883960" y="1822386"/>
                </a:cubicBezTo>
                <a:cubicBezTo>
                  <a:pt x="831931" y="1790865"/>
                  <a:pt x="826980" y="1826610"/>
                  <a:pt x="766531" y="1805053"/>
                </a:cubicBezTo>
                <a:cubicBezTo>
                  <a:pt x="732778" y="1801141"/>
                  <a:pt x="694055" y="1787044"/>
                  <a:pt x="669779" y="1800537"/>
                </a:cubicBezTo>
                <a:cubicBezTo>
                  <a:pt x="645252" y="1794709"/>
                  <a:pt x="563495" y="1813232"/>
                  <a:pt x="523898" y="1811085"/>
                </a:cubicBezTo>
                <a:cubicBezTo>
                  <a:pt x="457555" y="1798530"/>
                  <a:pt x="395227" y="1824052"/>
                  <a:pt x="360251" y="1830735"/>
                </a:cubicBezTo>
                <a:cubicBezTo>
                  <a:pt x="313564" y="1825583"/>
                  <a:pt x="298281" y="1811622"/>
                  <a:pt x="255207" y="1818275"/>
                </a:cubicBezTo>
                <a:cubicBezTo>
                  <a:pt x="206572" y="1839769"/>
                  <a:pt x="160277" y="1836800"/>
                  <a:pt x="101803" y="1870647"/>
                </a:cubicBezTo>
                <a:cubicBezTo>
                  <a:pt x="85849" y="1910002"/>
                  <a:pt x="27997" y="1845258"/>
                  <a:pt x="25397" y="1888443"/>
                </a:cubicBezTo>
                <a:cubicBezTo>
                  <a:pt x="19096" y="1881154"/>
                  <a:pt x="11260" y="1878398"/>
                  <a:pt x="2370" y="1878311"/>
                </a:cubicBezTo>
                <a:lnTo>
                  <a:pt x="0" y="1878785"/>
                </a:lnTo>
                <a:close/>
              </a:path>
            </a:pathLst>
          </a:custGeom>
          <a:solidFill>
            <a:srgbClr val="82766A">
              <a:alpha val="15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64B2F6D-2632-7444-9962-246F8FED34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50879" y="609601"/>
            <a:ext cx="9810604" cy="1216024"/>
          </a:xfrm>
        </p:spPr>
        <p:txBody>
          <a:bodyPr>
            <a:normAutofit fontScale="90000"/>
          </a:bodyPr>
          <a:lstStyle/>
          <a:p>
            <a:r>
              <a:rPr lang="es-ES_tradnl" sz="3600" b="1" dirty="0">
                <a:solidFill>
                  <a:srgbClr val="FF0000"/>
                </a:solidFill>
              </a:rPr>
              <a:t>3 consejos prácticos para un año exitoso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08EADD-4015-604D-B18D-5982E40C69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50879" y="2296161"/>
            <a:ext cx="4788505" cy="3846012"/>
          </a:xfrm>
        </p:spPr>
        <p:txBody>
          <a:bodyPr>
            <a:normAutofit/>
          </a:bodyPr>
          <a:lstStyle/>
          <a:p>
            <a:r>
              <a:rPr lang="es-ES_tradnl" sz="3200" dirty="0"/>
              <a:t>Hagamos un auto examen de nuestra vida</a:t>
            </a:r>
          </a:p>
          <a:p>
            <a:r>
              <a:rPr lang="es-ES_tradnl" sz="3200" dirty="0"/>
              <a:t>Busquemos trabajar arduamente en el reino</a:t>
            </a:r>
          </a:p>
          <a:p>
            <a:r>
              <a:rPr lang="es-ES_tradnl" sz="3200" dirty="0"/>
              <a:t>Permitamos que la Biblia transforme nuestras vidas para gloria de Dios</a:t>
            </a:r>
          </a:p>
        </p:txBody>
      </p:sp>
      <p:pic>
        <p:nvPicPr>
          <p:cNvPr id="11266" name="Picture 2" descr="Bible, Book, Christian, Holy, Reading, Knowledge, Study">
            <a:extLst>
              <a:ext uri="{FF2B5EF4-FFF2-40B4-BE49-F238E27FC236}">
                <a16:creationId xmlns:a16="http://schemas.microsoft.com/office/drawing/2014/main" id="{84BA9EFC-7600-BB43-B1B4-0F531BE20AF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450426" y="3051218"/>
            <a:ext cx="4788505" cy="16999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5" name="Freeform: Shape 74">
            <a:extLst>
              <a:ext uri="{FF2B5EF4-FFF2-40B4-BE49-F238E27FC236}">
                <a16:creationId xmlns:a16="http://schemas.microsoft.com/office/drawing/2014/main" id="{C64E267B-3F5A-4357-9E7F-C5FBE5D3B1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50426" y="5902730"/>
            <a:ext cx="5741575" cy="955271"/>
          </a:xfrm>
          <a:custGeom>
            <a:avLst/>
            <a:gdLst>
              <a:gd name="connsiteX0" fmla="*/ 5741575 w 5741575"/>
              <a:gd name="connsiteY0" fmla="*/ 0 h 955271"/>
              <a:gd name="connsiteX1" fmla="*/ 5741575 w 5741575"/>
              <a:gd name="connsiteY1" fmla="*/ 955271 h 955271"/>
              <a:gd name="connsiteX2" fmla="*/ 0 w 5741575"/>
              <a:gd name="connsiteY2" fmla="*/ 955271 h 955271"/>
              <a:gd name="connsiteX3" fmla="*/ 8558 w 5741575"/>
              <a:gd name="connsiteY3" fmla="*/ 953971 h 955271"/>
              <a:gd name="connsiteX4" fmla="*/ 16894 w 5741575"/>
              <a:gd name="connsiteY4" fmla="*/ 953847 h 955271"/>
              <a:gd name="connsiteX5" fmla="*/ 28156 w 5741575"/>
              <a:gd name="connsiteY5" fmla="*/ 951374 h 955271"/>
              <a:gd name="connsiteX6" fmla="*/ 28293 w 5741575"/>
              <a:gd name="connsiteY6" fmla="*/ 950971 h 955271"/>
              <a:gd name="connsiteX7" fmla="*/ 39115 w 5741575"/>
              <a:gd name="connsiteY7" fmla="*/ 949326 h 955271"/>
              <a:gd name="connsiteX8" fmla="*/ 93851 w 5741575"/>
              <a:gd name="connsiteY8" fmla="*/ 945611 h 955271"/>
              <a:gd name="connsiteX9" fmla="*/ 148657 w 5741575"/>
              <a:gd name="connsiteY9" fmla="*/ 898134 h 955271"/>
              <a:gd name="connsiteX10" fmla="*/ 174554 w 5741575"/>
              <a:gd name="connsiteY10" fmla="*/ 886351 h 955271"/>
              <a:gd name="connsiteX11" fmla="*/ 187633 w 5741575"/>
              <a:gd name="connsiteY11" fmla="*/ 878226 h 955271"/>
              <a:gd name="connsiteX12" fmla="*/ 187961 w 5741575"/>
              <a:gd name="connsiteY12" fmla="*/ 876538 h 955271"/>
              <a:gd name="connsiteX13" fmla="*/ 240501 w 5741575"/>
              <a:gd name="connsiteY13" fmla="*/ 873150 h 955271"/>
              <a:gd name="connsiteX14" fmla="*/ 246345 w 5741575"/>
              <a:gd name="connsiteY14" fmla="*/ 869942 h 955271"/>
              <a:gd name="connsiteX15" fmla="*/ 282041 w 5741575"/>
              <a:gd name="connsiteY15" fmla="*/ 871263 h 955271"/>
              <a:gd name="connsiteX16" fmla="*/ 299711 w 5741575"/>
              <a:gd name="connsiteY16" fmla="*/ 870064 h 955271"/>
              <a:gd name="connsiteX17" fmla="*/ 306299 w 5741575"/>
              <a:gd name="connsiteY17" fmla="*/ 873609 h 955271"/>
              <a:gd name="connsiteX18" fmla="*/ 331571 w 5741575"/>
              <a:gd name="connsiteY18" fmla="*/ 869866 h 955271"/>
              <a:gd name="connsiteX19" fmla="*/ 333872 w 5741575"/>
              <a:gd name="connsiteY19" fmla="*/ 867971 h 955271"/>
              <a:gd name="connsiteX20" fmla="*/ 356953 w 5741575"/>
              <a:gd name="connsiteY20" fmla="*/ 870334 h 955271"/>
              <a:gd name="connsiteX21" fmla="*/ 379005 w 5741575"/>
              <a:gd name="connsiteY21" fmla="*/ 878900 h 955271"/>
              <a:gd name="connsiteX22" fmla="*/ 585428 w 5741575"/>
              <a:gd name="connsiteY22" fmla="*/ 826440 h 955271"/>
              <a:gd name="connsiteX23" fmla="*/ 787156 w 5741575"/>
              <a:gd name="connsiteY23" fmla="*/ 838447 h 955271"/>
              <a:gd name="connsiteX24" fmla="*/ 898586 w 5741575"/>
              <a:gd name="connsiteY24" fmla="*/ 808502 h 955271"/>
              <a:gd name="connsiteX25" fmla="*/ 924063 w 5741575"/>
              <a:gd name="connsiteY25" fmla="*/ 770210 h 955271"/>
              <a:gd name="connsiteX26" fmla="*/ 1212574 w 5741575"/>
              <a:gd name="connsiteY26" fmla="*/ 724238 h 955271"/>
              <a:gd name="connsiteX27" fmla="*/ 1280768 w 5741575"/>
              <a:gd name="connsiteY27" fmla="*/ 699122 h 955271"/>
              <a:gd name="connsiteX28" fmla="*/ 1352027 w 5741575"/>
              <a:gd name="connsiteY28" fmla="*/ 704323 h 955271"/>
              <a:gd name="connsiteX29" fmla="*/ 1374314 w 5741575"/>
              <a:gd name="connsiteY29" fmla="*/ 688815 h 955271"/>
              <a:gd name="connsiteX30" fmla="*/ 1378034 w 5741575"/>
              <a:gd name="connsiteY30" fmla="*/ 685842 h 955271"/>
              <a:gd name="connsiteX31" fmla="*/ 1395604 w 5741575"/>
              <a:gd name="connsiteY31" fmla="*/ 680460 h 955271"/>
              <a:gd name="connsiteX32" fmla="*/ 1397206 w 5741575"/>
              <a:gd name="connsiteY32" fmla="*/ 670793 h 955271"/>
              <a:gd name="connsiteX33" fmla="*/ 1421250 w 5741575"/>
              <a:gd name="connsiteY33" fmla="*/ 656855 h 955271"/>
              <a:gd name="connsiteX34" fmla="*/ 1454524 w 5741575"/>
              <a:gd name="connsiteY34" fmla="*/ 649224 h 955271"/>
              <a:gd name="connsiteX35" fmla="*/ 1616217 w 5741575"/>
              <a:gd name="connsiteY35" fmla="*/ 622107 h 955271"/>
              <a:gd name="connsiteX36" fmla="*/ 1710928 w 5741575"/>
              <a:gd name="connsiteY36" fmla="*/ 600666 h 955271"/>
              <a:gd name="connsiteX37" fmla="*/ 1743718 w 5741575"/>
              <a:gd name="connsiteY37" fmla="*/ 584327 h 955271"/>
              <a:gd name="connsiteX38" fmla="*/ 1791651 w 5741575"/>
              <a:gd name="connsiteY38" fmla="*/ 567019 h 955271"/>
              <a:gd name="connsiteX39" fmla="*/ 1873778 w 5741575"/>
              <a:gd name="connsiteY39" fmla="*/ 530130 h 955271"/>
              <a:gd name="connsiteX40" fmla="*/ 1988411 w 5741575"/>
              <a:gd name="connsiteY40" fmla="*/ 491599 h 955271"/>
              <a:gd name="connsiteX41" fmla="*/ 2085507 w 5741575"/>
              <a:gd name="connsiteY41" fmla="*/ 498527 h 955271"/>
              <a:gd name="connsiteX42" fmla="*/ 2090767 w 5741575"/>
              <a:gd name="connsiteY42" fmla="*/ 490616 h 955271"/>
              <a:gd name="connsiteX43" fmla="*/ 2151143 w 5741575"/>
              <a:gd name="connsiteY43" fmla="*/ 478332 h 955271"/>
              <a:gd name="connsiteX44" fmla="*/ 2378710 w 5741575"/>
              <a:gd name="connsiteY44" fmla="*/ 477570 h 955271"/>
              <a:gd name="connsiteX45" fmla="*/ 2496256 w 5741575"/>
              <a:gd name="connsiteY45" fmla="*/ 452396 h 955271"/>
              <a:gd name="connsiteX46" fmla="*/ 2535387 w 5741575"/>
              <a:gd name="connsiteY46" fmla="*/ 436645 h 955271"/>
              <a:gd name="connsiteX47" fmla="*/ 2601109 w 5741575"/>
              <a:gd name="connsiteY47" fmla="*/ 410678 h 955271"/>
              <a:gd name="connsiteX48" fmla="*/ 2643855 w 5741575"/>
              <a:gd name="connsiteY48" fmla="*/ 374482 h 955271"/>
              <a:gd name="connsiteX49" fmla="*/ 2657726 w 5741575"/>
              <a:gd name="connsiteY49" fmla="*/ 365841 h 955271"/>
              <a:gd name="connsiteX50" fmla="*/ 2687125 w 5741575"/>
              <a:gd name="connsiteY50" fmla="*/ 366820 h 955271"/>
              <a:gd name="connsiteX51" fmla="*/ 2697479 w 5741575"/>
              <a:gd name="connsiteY51" fmla="*/ 361430 h 955271"/>
              <a:gd name="connsiteX52" fmla="*/ 2701547 w 5741575"/>
              <a:gd name="connsiteY52" fmla="*/ 361545 h 955271"/>
              <a:gd name="connsiteX53" fmla="*/ 2711054 w 5741575"/>
              <a:gd name="connsiteY53" fmla="*/ 360597 h 955271"/>
              <a:gd name="connsiteX54" fmla="*/ 2710438 w 5741575"/>
              <a:gd name="connsiteY54" fmla="*/ 366958 h 955271"/>
              <a:gd name="connsiteX55" fmla="*/ 2722936 w 5741575"/>
              <a:gd name="connsiteY55" fmla="*/ 377633 h 955271"/>
              <a:gd name="connsiteX56" fmla="*/ 2777227 w 5741575"/>
              <a:gd name="connsiteY56" fmla="*/ 368972 h 955271"/>
              <a:gd name="connsiteX57" fmla="*/ 2779510 w 5741575"/>
              <a:gd name="connsiteY57" fmla="*/ 361652 h 955271"/>
              <a:gd name="connsiteX58" fmla="*/ 2786278 w 5741575"/>
              <a:gd name="connsiteY58" fmla="*/ 359869 h 955271"/>
              <a:gd name="connsiteX59" fmla="*/ 2792101 w 5741575"/>
              <a:gd name="connsiteY59" fmla="*/ 365927 h 955271"/>
              <a:gd name="connsiteX60" fmla="*/ 2885545 w 5741575"/>
              <a:gd name="connsiteY60" fmla="*/ 372818 h 955271"/>
              <a:gd name="connsiteX61" fmla="*/ 3009558 w 5741575"/>
              <a:gd name="connsiteY61" fmla="*/ 370573 h 955271"/>
              <a:gd name="connsiteX62" fmla="*/ 3095010 w 5741575"/>
              <a:gd name="connsiteY62" fmla="*/ 332454 h 955271"/>
              <a:gd name="connsiteX63" fmla="*/ 3103742 w 5741575"/>
              <a:gd name="connsiteY63" fmla="*/ 337974 h 955271"/>
              <a:gd name="connsiteX64" fmla="*/ 3165093 w 5741575"/>
              <a:gd name="connsiteY64" fmla="*/ 329459 h 955271"/>
              <a:gd name="connsiteX65" fmla="*/ 3373785 w 5741575"/>
              <a:gd name="connsiteY65" fmla="*/ 255680 h 955271"/>
              <a:gd name="connsiteX66" fmla="*/ 3493851 w 5741575"/>
              <a:gd name="connsiteY66" fmla="*/ 240255 h 955271"/>
              <a:gd name="connsiteX67" fmla="*/ 3537470 w 5741575"/>
              <a:gd name="connsiteY67" fmla="*/ 241867 h 955271"/>
              <a:gd name="connsiteX68" fmla="*/ 3610489 w 5741575"/>
              <a:gd name="connsiteY68" fmla="*/ 244128 h 955271"/>
              <a:gd name="connsiteX69" fmla="*/ 3667539 w 5741575"/>
              <a:gd name="connsiteY69" fmla="*/ 263271 h 955271"/>
              <a:gd name="connsiteX70" fmla="*/ 3727614 w 5741575"/>
              <a:gd name="connsiteY70" fmla="*/ 258245 h 955271"/>
              <a:gd name="connsiteX71" fmla="*/ 3738369 w 5741575"/>
              <a:gd name="connsiteY71" fmla="*/ 234506 h 955271"/>
              <a:gd name="connsiteX72" fmla="*/ 3803670 w 5741575"/>
              <a:gd name="connsiteY72" fmla="*/ 236457 h 955271"/>
              <a:gd name="connsiteX73" fmla="*/ 3903080 w 5741575"/>
              <a:gd name="connsiteY73" fmla="*/ 241890 h 955271"/>
              <a:gd name="connsiteX74" fmla="*/ 3959588 w 5741575"/>
              <a:gd name="connsiteY74" fmla="*/ 239195 h 955271"/>
              <a:gd name="connsiteX75" fmla="*/ 4114838 w 5741575"/>
              <a:gd name="connsiteY75" fmla="*/ 238165 h 955271"/>
              <a:gd name="connsiteX76" fmla="*/ 4271023 w 5741575"/>
              <a:gd name="connsiteY76" fmla="*/ 241959 h 955271"/>
              <a:gd name="connsiteX77" fmla="*/ 4367397 w 5741575"/>
              <a:gd name="connsiteY77" fmla="*/ 271442 h 955271"/>
              <a:gd name="connsiteX78" fmla="*/ 4495366 w 5741575"/>
              <a:gd name="connsiteY78" fmla="*/ 271618 h 955271"/>
              <a:gd name="connsiteX79" fmla="*/ 4517347 w 5741575"/>
              <a:gd name="connsiteY79" fmla="*/ 275639 h 955271"/>
              <a:gd name="connsiteX80" fmla="*/ 4546116 w 5741575"/>
              <a:gd name="connsiteY80" fmla="*/ 268568 h 955271"/>
              <a:gd name="connsiteX81" fmla="*/ 4661259 w 5741575"/>
              <a:gd name="connsiteY81" fmla="*/ 238966 h 955271"/>
              <a:gd name="connsiteX82" fmla="*/ 4750403 w 5741575"/>
              <a:gd name="connsiteY82" fmla="*/ 204364 h 955271"/>
              <a:gd name="connsiteX83" fmla="*/ 4867614 w 5741575"/>
              <a:gd name="connsiteY83" fmla="*/ 208668 h 955271"/>
              <a:gd name="connsiteX84" fmla="*/ 4937036 w 5741575"/>
              <a:gd name="connsiteY84" fmla="*/ 195446 h 955271"/>
              <a:gd name="connsiteX85" fmla="*/ 5047626 w 5741575"/>
              <a:gd name="connsiteY85" fmla="*/ 149604 h 955271"/>
              <a:gd name="connsiteX86" fmla="*/ 5200247 w 5741575"/>
              <a:gd name="connsiteY86" fmla="*/ 142695 h 955271"/>
              <a:gd name="connsiteX87" fmla="*/ 5235691 w 5741575"/>
              <a:gd name="connsiteY87" fmla="*/ 173330 h 955271"/>
              <a:gd name="connsiteX88" fmla="*/ 5280133 w 5741575"/>
              <a:gd name="connsiteY88" fmla="*/ 189342 h 955271"/>
              <a:gd name="connsiteX89" fmla="*/ 5291963 w 5741575"/>
              <a:gd name="connsiteY89" fmla="*/ 139446 h 955271"/>
              <a:gd name="connsiteX90" fmla="*/ 5418472 w 5741575"/>
              <a:gd name="connsiteY90" fmla="*/ 89163 h 955271"/>
              <a:gd name="connsiteX91" fmla="*/ 5482354 w 5741575"/>
              <a:gd name="connsiteY91" fmla="*/ 69470 h 955271"/>
              <a:gd name="connsiteX92" fmla="*/ 5583280 w 5741575"/>
              <a:gd name="connsiteY92" fmla="*/ 49787 h 955271"/>
              <a:gd name="connsiteX93" fmla="*/ 5613766 w 5741575"/>
              <a:gd name="connsiteY93" fmla="*/ 41855 h 955271"/>
              <a:gd name="connsiteX94" fmla="*/ 5684952 w 5741575"/>
              <a:gd name="connsiteY94" fmla="*/ 26088 h 9552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</a:cxnLst>
            <a:rect l="l" t="t" r="r" b="b"/>
            <a:pathLst>
              <a:path w="5741575" h="955271">
                <a:moveTo>
                  <a:pt x="5741575" y="0"/>
                </a:moveTo>
                <a:lnTo>
                  <a:pt x="5741575" y="955271"/>
                </a:lnTo>
                <a:lnTo>
                  <a:pt x="0" y="955271"/>
                </a:lnTo>
                <a:lnTo>
                  <a:pt x="8558" y="953971"/>
                </a:lnTo>
                <a:lnTo>
                  <a:pt x="16894" y="953847"/>
                </a:lnTo>
                <a:cubicBezTo>
                  <a:pt x="22474" y="953361"/>
                  <a:pt x="25973" y="952524"/>
                  <a:pt x="28156" y="951374"/>
                </a:cubicBezTo>
                <a:cubicBezTo>
                  <a:pt x="28201" y="951240"/>
                  <a:pt x="28247" y="951105"/>
                  <a:pt x="28293" y="950971"/>
                </a:cubicBezTo>
                <a:lnTo>
                  <a:pt x="39115" y="949326"/>
                </a:lnTo>
                <a:cubicBezTo>
                  <a:pt x="57701" y="947335"/>
                  <a:pt x="76089" y="946141"/>
                  <a:pt x="93851" y="945611"/>
                </a:cubicBezTo>
                <a:cubicBezTo>
                  <a:pt x="99905" y="923404"/>
                  <a:pt x="170209" y="932855"/>
                  <a:pt x="148657" y="898134"/>
                </a:cubicBezTo>
                <a:cubicBezTo>
                  <a:pt x="172173" y="896348"/>
                  <a:pt x="191809" y="908449"/>
                  <a:pt x="174554" y="886351"/>
                </a:cubicBezTo>
                <a:cubicBezTo>
                  <a:pt x="182014" y="885083"/>
                  <a:pt x="185699" y="882087"/>
                  <a:pt x="187633" y="878226"/>
                </a:cubicBezTo>
                <a:cubicBezTo>
                  <a:pt x="187742" y="877663"/>
                  <a:pt x="187852" y="877101"/>
                  <a:pt x="187961" y="876538"/>
                </a:cubicBezTo>
                <a:lnTo>
                  <a:pt x="240501" y="873150"/>
                </a:lnTo>
                <a:lnTo>
                  <a:pt x="246345" y="869942"/>
                </a:lnTo>
                <a:lnTo>
                  <a:pt x="282041" y="871263"/>
                </a:lnTo>
                <a:lnTo>
                  <a:pt x="299711" y="870064"/>
                </a:lnTo>
                <a:lnTo>
                  <a:pt x="306299" y="873609"/>
                </a:lnTo>
                <a:cubicBezTo>
                  <a:pt x="312531" y="875279"/>
                  <a:pt x="320316" y="874896"/>
                  <a:pt x="331571" y="869866"/>
                </a:cubicBezTo>
                <a:lnTo>
                  <a:pt x="333872" y="867971"/>
                </a:lnTo>
                <a:lnTo>
                  <a:pt x="356953" y="870334"/>
                </a:lnTo>
                <a:cubicBezTo>
                  <a:pt x="364772" y="872042"/>
                  <a:pt x="372199" y="874762"/>
                  <a:pt x="379005" y="878900"/>
                </a:cubicBezTo>
                <a:cubicBezTo>
                  <a:pt x="436788" y="836391"/>
                  <a:pt x="512367" y="847456"/>
                  <a:pt x="585428" y="826440"/>
                </a:cubicBezTo>
                <a:cubicBezTo>
                  <a:pt x="600236" y="776571"/>
                  <a:pt x="751447" y="800939"/>
                  <a:pt x="787156" y="838447"/>
                </a:cubicBezTo>
                <a:cubicBezTo>
                  <a:pt x="767750" y="789794"/>
                  <a:pt x="977582" y="857915"/>
                  <a:pt x="898586" y="808502"/>
                </a:cubicBezTo>
                <a:cubicBezTo>
                  <a:pt x="926099" y="807167"/>
                  <a:pt x="944922" y="782490"/>
                  <a:pt x="924063" y="770210"/>
                </a:cubicBezTo>
                <a:cubicBezTo>
                  <a:pt x="1015917" y="786259"/>
                  <a:pt x="1117953" y="728408"/>
                  <a:pt x="1212574" y="724238"/>
                </a:cubicBezTo>
                <a:cubicBezTo>
                  <a:pt x="1245879" y="677520"/>
                  <a:pt x="1233543" y="716744"/>
                  <a:pt x="1280768" y="699122"/>
                </a:cubicBezTo>
                <a:cubicBezTo>
                  <a:pt x="1280824" y="735474"/>
                  <a:pt x="1333787" y="667235"/>
                  <a:pt x="1352027" y="704323"/>
                </a:cubicBezTo>
                <a:cubicBezTo>
                  <a:pt x="1360044" y="699941"/>
                  <a:pt x="1367234" y="694526"/>
                  <a:pt x="1374314" y="688815"/>
                </a:cubicBezTo>
                <a:lnTo>
                  <a:pt x="1378034" y="685842"/>
                </a:lnTo>
                <a:lnTo>
                  <a:pt x="1395604" y="680460"/>
                </a:lnTo>
                <a:lnTo>
                  <a:pt x="1397206" y="670793"/>
                </a:lnTo>
                <a:lnTo>
                  <a:pt x="1421250" y="656855"/>
                </a:lnTo>
                <a:cubicBezTo>
                  <a:pt x="1430770" y="652893"/>
                  <a:pt x="1441623" y="650105"/>
                  <a:pt x="1454524" y="649224"/>
                </a:cubicBezTo>
                <a:cubicBezTo>
                  <a:pt x="1502655" y="660482"/>
                  <a:pt x="1556151" y="606226"/>
                  <a:pt x="1616217" y="622107"/>
                </a:cubicBezTo>
                <a:cubicBezTo>
                  <a:pt x="1637755" y="624837"/>
                  <a:pt x="1701030" y="614257"/>
                  <a:pt x="1710928" y="600666"/>
                </a:cubicBezTo>
                <a:cubicBezTo>
                  <a:pt x="1723693" y="596072"/>
                  <a:pt x="1739861" y="597834"/>
                  <a:pt x="1743718" y="584327"/>
                </a:cubicBezTo>
                <a:cubicBezTo>
                  <a:pt x="1751098" y="567647"/>
                  <a:pt x="1801421" y="583831"/>
                  <a:pt x="1791651" y="567019"/>
                </a:cubicBezTo>
                <a:cubicBezTo>
                  <a:pt x="1827282" y="577929"/>
                  <a:pt x="1847642" y="542228"/>
                  <a:pt x="1873778" y="530130"/>
                </a:cubicBezTo>
                <a:cubicBezTo>
                  <a:pt x="1902425" y="541995"/>
                  <a:pt x="1929013" y="504913"/>
                  <a:pt x="1988411" y="491599"/>
                </a:cubicBezTo>
                <a:cubicBezTo>
                  <a:pt x="2020077" y="505546"/>
                  <a:pt x="2028363" y="482381"/>
                  <a:pt x="2085507" y="498527"/>
                </a:cubicBezTo>
                <a:cubicBezTo>
                  <a:pt x="2086719" y="495769"/>
                  <a:pt x="2088490" y="493104"/>
                  <a:pt x="2090767" y="490616"/>
                </a:cubicBezTo>
                <a:cubicBezTo>
                  <a:pt x="2103992" y="476161"/>
                  <a:pt x="2131025" y="470659"/>
                  <a:pt x="2151143" y="478332"/>
                </a:cubicBezTo>
                <a:cubicBezTo>
                  <a:pt x="2240088" y="497642"/>
                  <a:pt x="2310118" y="483043"/>
                  <a:pt x="2378710" y="477570"/>
                </a:cubicBezTo>
                <a:cubicBezTo>
                  <a:pt x="2454975" y="467585"/>
                  <a:pt x="2391576" y="437831"/>
                  <a:pt x="2496256" y="452396"/>
                </a:cubicBezTo>
                <a:cubicBezTo>
                  <a:pt x="2501503" y="436899"/>
                  <a:pt x="2513119" y="433980"/>
                  <a:pt x="2535387" y="436645"/>
                </a:cubicBezTo>
                <a:cubicBezTo>
                  <a:pt x="2572084" y="430778"/>
                  <a:pt x="2557124" y="397207"/>
                  <a:pt x="2601109" y="410678"/>
                </a:cubicBezTo>
                <a:cubicBezTo>
                  <a:pt x="2588000" y="393616"/>
                  <a:pt x="2667428" y="390302"/>
                  <a:pt x="2643855" y="374482"/>
                </a:cubicBezTo>
                <a:cubicBezTo>
                  <a:pt x="2648277" y="369169"/>
                  <a:pt x="2652937" y="366761"/>
                  <a:pt x="2657726" y="365841"/>
                </a:cubicBezTo>
                <a:cubicBezTo>
                  <a:pt x="2667303" y="363999"/>
                  <a:pt x="2677395" y="368107"/>
                  <a:pt x="2687125" y="366820"/>
                </a:cubicBezTo>
                <a:lnTo>
                  <a:pt x="2697479" y="361430"/>
                </a:lnTo>
                <a:lnTo>
                  <a:pt x="2701547" y="361545"/>
                </a:lnTo>
                <a:lnTo>
                  <a:pt x="2711054" y="360597"/>
                </a:lnTo>
                <a:lnTo>
                  <a:pt x="2710438" y="366958"/>
                </a:lnTo>
                <a:cubicBezTo>
                  <a:pt x="2708955" y="373111"/>
                  <a:pt x="2708038" y="379788"/>
                  <a:pt x="2722936" y="377633"/>
                </a:cubicBezTo>
                <a:cubicBezTo>
                  <a:pt x="2753511" y="370170"/>
                  <a:pt x="2766475" y="394972"/>
                  <a:pt x="2777227" y="368972"/>
                </a:cubicBezTo>
                <a:lnTo>
                  <a:pt x="2779510" y="361652"/>
                </a:lnTo>
                <a:lnTo>
                  <a:pt x="2786278" y="359869"/>
                </a:lnTo>
                <a:cubicBezTo>
                  <a:pt x="2789994" y="359750"/>
                  <a:pt x="2792255" y="361281"/>
                  <a:pt x="2792101" y="365927"/>
                </a:cubicBezTo>
                <a:cubicBezTo>
                  <a:pt x="2819315" y="344279"/>
                  <a:pt x="2855630" y="370297"/>
                  <a:pt x="2885545" y="372818"/>
                </a:cubicBezTo>
                <a:cubicBezTo>
                  <a:pt x="2905895" y="352581"/>
                  <a:pt x="2948591" y="377825"/>
                  <a:pt x="3009558" y="370573"/>
                </a:cubicBezTo>
                <a:cubicBezTo>
                  <a:pt x="3031640" y="347442"/>
                  <a:pt x="3050695" y="365935"/>
                  <a:pt x="3095010" y="332454"/>
                </a:cubicBezTo>
                <a:cubicBezTo>
                  <a:pt x="3097485" y="334582"/>
                  <a:pt x="3100426" y="336441"/>
                  <a:pt x="3103742" y="337974"/>
                </a:cubicBezTo>
                <a:cubicBezTo>
                  <a:pt x="3123005" y="346878"/>
                  <a:pt x="3150475" y="343067"/>
                  <a:pt x="3165093" y="329459"/>
                </a:cubicBezTo>
                <a:cubicBezTo>
                  <a:pt x="3236951" y="282673"/>
                  <a:pt x="3308286" y="273118"/>
                  <a:pt x="3373785" y="255680"/>
                </a:cubicBezTo>
                <a:cubicBezTo>
                  <a:pt x="3448540" y="239861"/>
                  <a:pt x="3405238" y="287846"/>
                  <a:pt x="3493851" y="240255"/>
                </a:cubicBezTo>
                <a:cubicBezTo>
                  <a:pt x="3506326" y="252723"/>
                  <a:pt x="3518405" y="251593"/>
                  <a:pt x="3537470" y="241867"/>
                </a:cubicBezTo>
                <a:cubicBezTo>
                  <a:pt x="3573967" y="235226"/>
                  <a:pt x="3576893" y="270855"/>
                  <a:pt x="3610489" y="244128"/>
                </a:cubicBezTo>
                <a:cubicBezTo>
                  <a:pt x="3606935" y="264036"/>
                  <a:pt x="3681284" y="241075"/>
                  <a:pt x="3667539" y="263271"/>
                </a:cubicBezTo>
                <a:cubicBezTo>
                  <a:pt x="3694251" y="276940"/>
                  <a:pt x="3701441" y="246803"/>
                  <a:pt x="3727614" y="258245"/>
                </a:cubicBezTo>
                <a:cubicBezTo>
                  <a:pt x="3754952" y="257751"/>
                  <a:pt x="3708960" y="240314"/>
                  <a:pt x="3738369" y="234506"/>
                </a:cubicBezTo>
                <a:cubicBezTo>
                  <a:pt x="3774580" y="230879"/>
                  <a:pt x="3768868" y="196201"/>
                  <a:pt x="3803670" y="236457"/>
                </a:cubicBezTo>
                <a:cubicBezTo>
                  <a:pt x="3839567" y="220301"/>
                  <a:pt x="3850064" y="239151"/>
                  <a:pt x="3903080" y="241890"/>
                </a:cubicBezTo>
                <a:cubicBezTo>
                  <a:pt x="3922859" y="227800"/>
                  <a:pt x="3941005" y="230826"/>
                  <a:pt x="3959588" y="239195"/>
                </a:cubicBezTo>
                <a:cubicBezTo>
                  <a:pt x="4009252" y="229421"/>
                  <a:pt x="4057491" y="239376"/>
                  <a:pt x="4114838" y="238165"/>
                </a:cubicBezTo>
                <a:cubicBezTo>
                  <a:pt x="4173784" y="217210"/>
                  <a:pt x="4209756" y="243378"/>
                  <a:pt x="4271023" y="241959"/>
                </a:cubicBezTo>
                <a:cubicBezTo>
                  <a:pt x="4326191" y="205535"/>
                  <a:pt x="4316856" y="279258"/>
                  <a:pt x="4367397" y="271442"/>
                </a:cubicBezTo>
                <a:cubicBezTo>
                  <a:pt x="4446016" y="235091"/>
                  <a:pt x="4369000" y="295343"/>
                  <a:pt x="4495366" y="271618"/>
                </a:cubicBezTo>
                <a:cubicBezTo>
                  <a:pt x="4501905" y="266287"/>
                  <a:pt x="4518077" y="269240"/>
                  <a:pt x="4517347" y="275639"/>
                </a:cubicBezTo>
                <a:cubicBezTo>
                  <a:pt x="4525170" y="272832"/>
                  <a:pt x="4542809" y="258800"/>
                  <a:pt x="4546116" y="268568"/>
                </a:cubicBezTo>
                <a:cubicBezTo>
                  <a:pt x="4586961" y="265354"/>
                  <a:pt x="4626617" y="255160"/>
                  <a:pt x="4661259" y="238966"/>
                </a:cubicBezTo>
                <a:cubicBezTo>
                  <a:pt x="4741966" y="247639"/>
                  <a:pt x="4693066" y="205693"/>
                  <a:pt x="4750403" y="204364"/>
                </a:cubicBezTo>
                <a:cubicBezTo>
                  <a:pt x="4798501" y="219113"/>
                  <a:pt x="4813319" y="201253"/>
                  <a:pt x="4867614" y="208668"/>
                </a:cubicBezTo>
                <a:cubicBezTo>
                  <a:pt x="4881621" y="174373"/>
                  <a:pt x="4917566" y="206761"/>
                  <a:pt x="4937036" y="195446"/>
                </a:cubicBezTo>
                <a:cubicBezTo>
                  <a:pt x="4974214" y="229763"/>
                  <a:pt x="5013321" y="152474"/>
                  <a:pt x="5047626" y="149604"/>
                </a:cubicBezTo>
                <a:cubicBezTo>
                  <a:pt x="5106046" y="150576"/>
                  <a:pt x="5172786" y="183138"/>
                  <a:pt x="5200247" y="142695"/>
                </a:cubicBezTo>
                <a:cubicBezTo>
                  <a:pt x="5206135" y="157748"/>
                  <a:pt x="5203071" y="179288"/>
                  <a:pt x="5235691" y="173330"/>
                </a:cubicBezTo>
                <a:cubicBezTo>
                  <a:pt x="5249654" y="179935"/>
                  <a:pt x="5254450" y="203448"/>
                  <a:pt x="5280133" y="189342"/>
                </a:cubicBezTo>
                <a:cubicBezTo>
                  <a:pt x="5244836" y="171370"/>
                  <a:pt x="5299493" y="163568"/>
                  <a:pt x="5291963" y="139446"/>
                </a:cubicBezTo>
                <a:cubicBezTo>
                  <a:pt x="5331555" y="120349"/>
                  <a:pt x="5427790" y="132865"/>
                  <a:pt x="5418472" y="89163"/>
                </a:cubicBezTo>
                <a:cubicBezTo>
                  <a:pt x="5428057" y="62053"/>
                  <a:pt x="5484665" y="97616"/>
                  <a:pt x="5482354" y="69470"/>
                </a:cubicBezTo>
                <a:cubicBezTo>
                  <a:pt x="5507119" y="85574"/>
                  <a:pt x="5545363" y="52240"/>
                  <a:pt x="5583280" y="49787"/>
                </a:cubicBezTo>
                <a:cubicBezTo>
                  <a:pt x="5589344" y="36484"/>
                  <a:pt x="5598103" y="36349"/>
                  <a:pt x="5613766" y="41855"/>
                </a:cubicBezTo>
                <a:cubicBezTo>
                  <a:pt x="5636621" y="41086"/>
                  <a:pt x="5660728" y="35034"/>
                  <a:pt x="5684952" y="26088"/>
                </a:cubicBezTo>
                <a:close/>
              </a:path>
            </a:pathLst>
          </a:custGeom>
          <a:solidFill>
            <a:srgbClr val="82766A">
              <a:alpha val="15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47222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35" name="Rectangle 134">
            <a:extLst>
              <a:ext uri="{FF2B5EF4-FFF2-40B4-BE49-F238E27FC236}">
                <a16:creationId xmlns:a16="http://schemas.microsoft.com/office/drawing/2014/main" id="{0E91F5CA-B392-444C-88E3-BF5BAAEBDEB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7" name="Rectangle 136">
            <a:extLst>
              <a:ext uri="{FF2B5EF4-FFF2-40B4-BE49-F238E27FC236}">
                <a16:creationId xmlns:a16="http://schemas.microsoft.com/office/drawing/2014/main" id="{0459807F-B6FA-44D3-9A53-C55B6B5688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4080681"/>
            <a:ext cx="12192000" cy="2777318"/>
          </a:xfrm>
          <a:prstGeom prst="rect">
            <a:avLst/>
          </a:prstGeom>
          <a:solidFill>
            <a:srgbClr val="82766A">
              <a:alpha val="1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DC62767-1959-1243-85F9-D6FF15559B1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16000" y="5501640"/>
            <a:ext cx="10160000" cy="1138219"/>
          </a:xfrm>
        </p:spPr>
        <p:txBody>
          <a:bodyPr anchor="t">
            <a:normAutofit/>
          </a:bodyPr>
          <a:lstStyle/>
          <a:p>
            <a:pPr>
              <a:lnSpc>
                <a:spcPct val="100000"/>
              </a:lnSpc>
            </a:pPr>
            <a:r>
              <a:rPr lang="es-ES_tradnl" sz="3200" b="1" dirty="0">
                <a:solidFill>
                  <a:srgbClr val="C00000"/>
                </a:solidFill>
                <a:latin typeface="Book Antiqua" panose="02040602050305030304" pitchFamily="18" charset="0"/>
                <a:cs typeface="Palace Script MT" panose="020F0502020204030204" pitchFamily="34" charset="0"/>
              </a:rPr>
              <a:t>3 Consejos Prácticos para un exitoso 2022 </a:t>
            </a:r>
          </a:p>
        </p:txBody>
      </p:sp>
      <p:pic>
        <p:nvPicPr>
          <p:cNvPr id="1026" name="Picture 2" descr="Bible, Writing, Book, Religion, God, Faith, Scriptures">
            <a:extLst>
              <a:ext uri="{FF2B5EF4-FFF2-40B4-BE49-F238E27FC236}">
                <a16:creationId xmlns:a16="http://schemas.microsoft.com/office/drawing/2014/main" id="{CBBCBA86-54A6-4A4B-8D1F-C6F38F3705A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4165"/>
          <a:stretch/>
        </p:blipFill>
        <p:spPr bwMode="auto">
          <a:xfrm>
            <a:off x="20" y="10"/>
            <a:ext cx="12191979" cy="5886523"/>
          </a:xfrm>
          <a:custGeom>
            <a:avLst/>
            <a:gdLst/>
            <a:ahLst/>
            <a:cxnLst/>
            <a:rect l="l" t="t" r="r" b="b"/>
            <a:pathLst>
              <a:path w="12191999" h="5886533">
                <a:moveTo>
                  <a:pt x="4721173" y="4907914"/>
                </a:moveTo>
                <a:lnTo>
                  <a:pt x="4722109" y="4908125"/>
                </a:lnTo>
                <a:cubicBezTo>
                  <a:pt x="4721143" y="4908767"/>
                  <a:pt x="4718263" y="4909373"/>
                  <a:pt x="4717199" y="4909396"/>
                </a:cubicBezTo>
                <a:close/>
                <a:moveTo>
                  <a:pt x="0" y="0"/>
                </a:moveTo>
                <a:lnTo>
                  <a:pt x="12191999" y="0"/>
                </a:lnTo>
                <a:lnTo>
                  <a:pt x="12191999" y="5751311"/>
                </a:lnTo>
                <a:lnTo>
                  <a:pt x="12140860" y="5770509"/>
                </a:lnTo>
                <a:cubicBezTo>
                  <a:pt x="12126656" y="5772723"/>
                  <a:pt x="12093589" y="5827925"/>
                  <a:pt x="12080161" y="5826358"/>
                </a:cubicBezTo>
                <a:cubicBezTo>
                  <a:pt x="11978188" y="5850511"/>
                  <a:pt x="11967361" y="5873564"/>
                  <a:pt x="11917885" y="5861578"/>
                </a:cubicBezTo>
                <a:cubicBezTo>
                  <a:pt x="11872779" y="5859863"/>
                  <a:pt x="11928861" y="5896778"/>
                  <a:pt x="11894610" y="5883738"/>
                </a:cubicBezTo>
                <a:cubicBezTo>
                  <a:pt x="11860359" y="5870698"/>
                  <a:pt x="11736091" y="5807232"/>
                  <a:pt x="11712379" y="5783337"/>
                </a:cubicBezTo>
                <a:cubicBezTo>
                  <a:pt x="11688667" y="5759442"/>
                  <a:pt x="11627912" y="5782933"/>
                  <a:pt x="11585366" y="5740371"/>
                </a:cubicBezTo>
                <a:lnTo>
                  <a:pt x="11516470" y="5663679"/>
                </a:lnTo>
                <a:cubicBezTo>
                  <a:pt x="11468274" y="5661847"/>
                  <a:pt x="11507335" y="5626593"/>
                  <a:pt x="11462692" y="5610127"/>
                </a:cubicBezTo>
                <a:cubicBezTo>
                  <a:pt x="11417567" y="5608500"/>
                  <a:pt x="11408021" y="5556613"/>
                  <a:pt x="11369712" y="5548654"/>
                </a:cubicBezTo>
                <a:cubicBezTo>
                  <a:pt x="11354317" y="5554704"/>
                  <a:pt x="11288328" y="5499810"/>
                  <a:pt x="11273969" y="5488986"/>
                </a:cubicBezTo>
                <a:cubicBezTo>
                  <a:pt x="11231913" y="5490378"/>
                  <a:pt x="11221973" y="5480544"/>
                  <a:pt x="11195084" y="5467967"/>
                </a:cubicBezTo>
                <a:cubicBezTo>
                  <a:pt x="11164086" y="5497749"/>
                  <a:pt x="11171649" y="5471790"/>
                  <a:pt x="11143408" y="5468614"/>
                </a:cubicBezTo>
                <a:cubicBezTo>
                  <a:pt x="11125906" y="5464975"/>
                  <a:pt x="11102603" y="5460835"/>
                  <a:pt x="11085935" y="5459365"/>
                </a:cubicBezTo>
                <a:cubicBezTo>
                  <a:pt x="11057493" y="5459661"/>
                  <a:pt x="11029906" y="5441496"/>
                  <a:pt x="11030953" y="5456484"/>
                </a:cubicBezTo>
                <a:cubicBezTo>
                  <a:pt x="11007784" y="5459001"/>
                  <a:pt x="10982005" y="5463178"/>
                  <a:pt x="10951060" y="5461240"/>
                </a:cubicBezTo>
                <a:cubicBezTo>
                  <a:pt x="10885365" y="5424406"/>
                  <a:pt x="10915288" y="5460968"/>
                  <a:pt x="10857721" y="5448157"/>
                </a:cubicBezTo>
                <a:cubicBezTo>
                  <a:pt x="10806646" y="5435790"/>
                  <a:pt x="10707075" y="5402712"/>
                  <a:pt x="10644616" y="5387039"/>
                </a:cubicBezTo>
                <a:cubicBezTo>
                  <a:pt x="10616446" y="5382224"/>
                  <a:pt x="10558603" y="5371613"/>
                  <a:pt x="10519277" y="5366793"/>
                </a:cubicBezTo>
                <a:cubicBezTo>
                  <a:pt x="10495461" y="5368312"/>
                  <a:pt x="10473830" y="5354868"/>
                  <a:pt x="10445981" y="5364735"/>
                </a:cubicBezTo>
                <a:cubicBezTo>
                  <a:pt x="10436536" y="5368773"/>
                  <a:pt x="10409281" y="5367966"/>
                  <a:pt x="10383865" y="5360888"/>
                </a:cubicBezTo>
                <a:cubicBezTo>
                  <a:pt x="10374827" y="5369095"/>
                  <a:pt x="10347864" y="5360432"/>
                  <a:pt x="10336852" y="5360277"/>
                </a:cubicBezTo>
                <a:cubicBezTo>
                  <a:pt x="10323586" y="5366987"/>
                  <a:pt x="10274741" y="5357921"/>
                  <a:pt x="10261098" y="5350526"/>
                </a:cubicBezTo>
                <a:lnTo>
                  <a:pt x="10126497" y="5339011"/>
                </a:lnTo>
                <a:lnTo>
                  <a:pt x="10082166" y="5336916"/>
                </a:lnTo>
                <a:cubicBezTo>
                  <a:pt x="10074567" y="5338985"/>
                  <a:pt x="10046860" y="5337657"/>
                  <a:pt x="10039237" y="5338580"/>
                </a:cubicBezTo>
                <a:cubicBezTo>
                  <a:pt x="9998458" y="5328479"/>
                  <a:pt x="9984394" y="5327989"/>
                  <a:pt x="9960016" y="5323065"/>
                </a:cubicBezTo>
                <a:cubicBezTo>
                  <a:pt x="9918980" y="5322923"/>
                  <a:pt x="9888741" y="5326122"/>
                  <a:pt x="9847789" y="5316297"/>
                </a:cubicBezTo>
                <a:lnTo>
                  <a:pt x="9728306" y="5296090"/>
                </a:lnTo>
                <a:cubicBezTo>
                  <a:pt x="9675056" y="5305676"/>
                  <a:pt x="9602035" y="5297282"/>
                  <a:pt x="9584504" y="5284670"/>
                </a:cubicBezTo>
                <a:cubicBezTo>
                  <a:pt x="9518952" y="5270394"/>
                  <a:pt x="9415429" y="5244268"/>
                  <a:pt x="9343049" y="5238968"/>
                </a:cubicBezTo>
                <a:lnTo>
                  <a:pt x="9231367" y="5187063"/>
                </a:lnTo>
                <a:lnTo>
                  <a:pt x="9194807" y="5176984"/>
                </a:lnTo>
                <a:lnTo>
                  <a:pt x="9189243" y="5167745"/>
                </a:lnTo>
                <a:lnTo>
                  <a:pt x="9151229" y="5156543"/>
                </a:lnTo>
                <a:lnTo>
                  <a:pt x="9150207" y="5157608"/>
                </a:lnTo>
                <a:cubicBezTo>
                  <a:pt x="9147045" y="5159739"/>
                  <a:pt x="9143081" y="5160831"/>
                  <a:pt x="9137315" y="5159777"/>
                </a:cubicBezTo>
                <a:cubicBezTo>
                  <a:pt x="9138862" y="5179261"/>
                  <a:pt x="9130952" y="5165972"/>
                  <a:pt x="9113809" y="5161143"/>
                </a:cubicBezTo>
                <a:cubicBezTo>
                  <a:pt x="9112388" y="5190326"/>
                  <a:pt x="9068114" y="5155892"/>
                  <a:pt x="9053450" y="5169457"/>
                </a:cubicBezTo>
                <a:lnTo>
                  <a:pt x="9005483" y="5166172"/>
                </a:lnTo>
                <a:lnTo>
                  <a:pt x="9005198" y="5166412"/>
                </a:lnTo>
                <a:cubicBezTo>
                  <a:pt x="9003143" y="5166632"/>
                  <a:pt x="9000324" y="5166304"/>
                  <a:pt x="8996229" y="5165201"/>
                </a:cubicBezTo>
                <a:lnTo>
                  <a:pt x="8990391" y="5163140"/>
                </a:lnTo>
                <a:lnTo>
                  <a:pt x="8974334" y="5159914"/>
                </a:lnTo>
                <a:lnTo>
                  <a:pt x="8968008" y="5160614"/>
                </a:lnTo>
                <a:lnTo>
                  <a:pt x="8963045" y="5162839"/>
                </a:lnTo>
                <a:cubicBezTo>
                  <a:pt x="8954690" y="5154888"/>
                  <a:pt x="8955517" y="5145940"/>
                  <a:pt x="8928985" y="5166027"/>
                </a:cubicBezTo>
                <a:cubicBezTo>
                  <a:pt x="8898031" y="5165007"/>
                  <a:pt x="8789300" y="5150352"/>
                  <a:pt x="8752441" y="5146795"/>
                </a:cubicBezTo>
                <a:cubicBezTo>
                  <a:pt x="8719819" y="5136075"/>
                  <a:pt x="8748194" y="5149736"/>
                  <a:pt x="8707844" y="5144694"/>
                </a:cubicBezTo>
                <a:cubicBezTo>
                  <a:pt x="8671606" y="5125159"/>
                  <a:pt x="8639142" y="5141599"/>
                  <a:pt x="8596068" y="5136122"/>
                </a:cubicBezTo>
                <a:lnTo>
                  <a:pt x="8525227" y="5150964"/>
                </a:lnTo>
                <a:lnTo>
                  <a:pt x="8510980" y="5145049"/>
                </a:lnTo>
                <a:lnTo>
                  <a:pt x="8506164" y="5142048"/>
                </a:lnTo>
                <a:cubicBezTo>
                  <a:pt x="8502646" y="5140271"/>
                  <a:pt x="8500045" y="5139460"/>
                  <a:pt x="8497965" y="5139310"/>
                </a:cubicBezTo>
                <a:lnTo>
                  <a:pt x="8497591" y="5139489"/>
                </a:lnTo>
                <a:lnTo>
                  <a:pt x="8490246" y="5136439"/>
                </a:lnTo>
                <a:lnTo>
                  <a:pt x="8367179" y="5122397"/>
                </a:lnTo>
                <a:cubicBezTo>
                  <a:pt x="8362021" y="5120372"/>
                  <a:pt x="8357730" y="5120720"/>
                  <a:pt x="8353796" y="5122203"/>
                </a:cubicBezTo>
                <a:lnTo>
                  <a:pt x="8352369" y="5123043"/>
                </a:lnTo>
                <a:lnTo>
                  <a:pt x="8320101" y="5105625"/>
                </a:lnTo>
                <a:lnTo>
                  <a:pt x="8314429" y="5105299"/>
                </a:lnTo>
                <a:lnTo>
                  <a:pt x="8295170" y="5091404"/>
                </a:lnTo>
                <a:lnTo>
                  <a:pt x="8284273" y="5085581"/>
                </a:lnTo>
                <a:lnTo>
                  <a:pt x="8283146" y="5081138"/>
                </a:lnTo>
                <a:cubicBezTo>
                  <a:pt x="8280842" y="5077893"/>
                  <a:pt x="8276148" y="5075245"/>
                  <a:pt x="8266072" y="5073963"/>
                </a:cubicBezTo>
                <a:lnTo>
                  <a:pt x="8263373" y="5074193"/>
                </a:lnTo>
                <a:lnTo>
                  <a:pt x="8252030" y="5064350"/>
                </a:lnTo>
                <a:cubicBezTo>
                  <a:pt x="8248856" y="5060500"/>
                  <a:pt x="8246644" y="5056218"/>
                  <a:pt x="8245831" y="5051358"/>
                </a:cubicBezTo>
                <a:cubicBezTo>
                  <a:pt x="8181824" y="5054265"/>
                  <a:pt x="8147127" y="5020143"/>
                  <a:pt x="8090268" y="5005197"/>
                </a:cubicBezTo>
                <a:cubicBezTo>
                  <a:pt x="8025464" y="4982055"/>
                  <a:pt x="7967067" y="4960819"/>
                  <a:pt x="7905404" y="4963224"/>
                </a:cubicBezTo>
                <a:cubicBezTo>
                  <a:pt x="7835116" y="4948312"/>
                  <a:pt x="7780962" y="4946081"/>
                  <a:pt x="7718741" y="4937509"/>
                </a:cubicBezTo>
                <a:lnTo>
                  <a:pt x="7614343" y="4940980"/>
                </a:lnTo>
                <a:lnTo>
                  <a:pt x="7527539" y="4935152"/>
                </a:lnTo>
                <a:lnTo>
                  <a:pt x="7519567" y="4932599"/>
                </a:lnTo>
                <a:cubicBezTo>
                  <a:pt x="7513989" y="4931260"/>
                  <a:pt x="7510169" y="4930910"/>
                  <a:pt x="7507408" y="4931264"/>
                </a:cubicBezTo>
                <a:lnTo>
                  <a:pt x="7507036" y="4931591"/>
                </a:lnTo>
                <a:lnTo>
                  <a:pt x="7495791" y="4929639"/>
                </a:lnTo>
                <a:cubicBezTo>
                  <a:pt x="7476982" y="4925521"/>
                  <a:pt x="7422524" y="4942937"/>
                  <a:pt x="7405387" y="4937744"/>
                </a:cubicBezTo>
                <a:cubicBezTo>
                  <a:pt x="7374785" y="4940694"/>
                  <a:pt x="7333986" y="4941799"/>
                  <a:pt x="7312176" y="4947339"/>
                </a:cubicBezTo>
                <a:lnTo>
                  <a:pt x="7310849" y="4948781"/>
                </a:lnTo>
                <a:lnTo>
                  <a:pt x="7218556" y="4923532"/>
                </a:lnTo>
                <a:lnTo>
                  <a:pt x="7201098" y="4918982"/>
                </a:lnTo>
                <a:lnTo>
                  <a:pt x="7197000" y="4913624"/>
                </a:lnTo>
                <a:cubicBezTo>
                  <a:pt x="7192108" y="4910101"/>
                  <a:pt x="7184502" y="4907962"/>
                  <a:pt x="7170804" y="4908976"/>
                </a:cubicBezTo>
                <a:lnTo>
                  <a:pt x="7096984" y="4896748"/>
                </a:lnTo>
                <a:cubicBezTo>
                  <a:pt x="7061144" y="4895770"/>
                  <a:pt x="7050185" y="4894793"/>
                  <a:pt x="7018492" y="4897122"/>
                </a:cubicBezTo>
                <a:cubicBezTo>
                  <a:pt x="6937524" y="4886184"/>
                  <a:pt x="6943641" y="4862018"/>
                  <a:pt x="6904142" y="4867616"/>
                </a:cubicBezTo>
                <a:cubicBezTo>
                  <a:pt x="6871918" y="4872824"/>
                  <a:pt x="6787985" y="4853750"/>
                  <a:pt x="6708218" y="4839661"/>
                </a:cubicBezTo>
                <a:cubicBezTo>
                  <a:pt x="6649102" y="4830206"/>
                  <a:pt x="6628102" y="4816105"/>
                  <a:pt x="6549451" y="4810885"/>
                </a:cubicBezTo>
                <a:cubicBezTo>
                  <a:pt x="6472150" y="4766795"/>
                  <a:pt x="6409692" y="4790518"/>
                  <a:pt x="6317556" y="4764085"/>
                </a:cubicBezTo>
                <a:cubicBezTo>
                  <a:pt x="6297547" y="4748563"/>
                  <a:pt x="6209288" y="4765756"/>
                  <a:pt x="6168670" y="4761998"/>
                </a:cubicBezTo>
                <a:cubicBezTo>
                  <a:pt x="6128052" y="4758240"/>
                  <a:pt x="6090536" y="4744692"/>
                  <a:pt x="6073844" y="4741536"/>
                </a:cubicBezTo>
                <a:lnTo>
                  <a:pt x="6068526" y="4743073"/>
                </a:lnTo>
                <a:lnTo>
                  <a:pt x="6048634" y="4742390"/>
                </a:lnTo>
                <a:lnTo>
                  <a:pt x="6041279" y="4750739"/>
                </a:lnTo>
                <a:lnTo>
                  <a:pt x="6010088" y="4755832"/>
                </a:lnTo>
                <a:cubicBezTo>
                  <a:pt x="5998677" y="4756419"/>
                  <a:pt x="5970124" y="4755506"/>
                  <a:pt x="5957373" y="4752188"/>
                </a:cubicBezTo>
                <a:lnTo>
                  <a:pt x="5758915" y="4736496"/>
                </a:lnTo>
                <a:lnTo>
                  <a:pt x="5626957" y="4735473"/>
                </a:lnTo>
                <a:lnTo>
                  <a:pt x="5470902" y="4749493"/>
                </a:lnTo>
                <a:cubicBezTo>
                  <a:pt x="5478131" y="4762521"/>
                  <a:pt x="5439006" y="4748455"/>
                  <a:pt x="5432757" y="4760746"/>
                </a:cubicBezTo>
                <a:cubicBezTo>
                  <a:pt x="5429365" y="4770778"/>
                  <a:pt x="5391824" y="4775462"/>
                  <a:pt x="5381664" y="4778448"/>
                </a:cubicBezTo>
                <a:lnTo>
                  <a:pt x="5261760" y="4798865"/>
                </a:lnTo>
                <a:cubicBezTo>
                  <a:pt x="5251595" y="4799049"/>
                  <a:pt x="5230547" y="4807359"/>
                  <a:pt x="5222959" y="4809989"/>
                </a:cubicBezTo>
                <a:lnTo>
                  <a:pt x="5174657" y="4812979"/>
                </a:lnTo>
                <a:lnTo>
                  <a:pt x="5156551" y="4820202"/>
                </a:lnTo>
                <a:lnTo>
                  <a:pt x="5142595" y="4823602"/>
                </a:lnTo>
                <a:lnTo>
                  <a:pt x="5139593" y="4825703"/>
                </a:lnTo>
                <a:cubicBezTo>
                  <a:pt x="5133873" y="4829743"/>
                  <a:pt x="5128076" y="4833554"/>
                  <a:pt x="5121656" y="4836556"/>
                </a:cubicBezTo>
                <a:cubicBezTo>
                  <a:pt x="5108317" y="4807937"/>
                  <a:pt x="5064853" y="4857373"/>
                  <a:pt x="5065787" y="4829985"/>
                </a:cubicBezTo>
                <a:cubicBezTo>
                  <a:pt x="5028193" y="4841501"/>
                  <a:pt x="5038944" y="4812412"/>
                  <a:pt x="5011510" y="4846366"/>
                </a:cubicBezTo>
                <a:cubicBezTo>
                  <a:pt x="4937023" y="4845983"/>
                  <a:pt x="4916353" y="4832976"/>
                  <a:pt x="4840437" y="4870383"/>
                </a:cubicBezTo>
                <a:cubicBezTo>
                  <a:pt x="4806739" y="4887025"/>
                  <a:pt x="4784106" y="4898171"/>
                  <a:pt x="4762444" y="4898151"/>
                </a:cubicBezTo>
                <a:cubicBezTo>
                  <a:pt x="4741323" y="4902652"/>
                  <a:pt x="4729481" y="4905474"/>
                  <a:pt x="4723182" y="4907166"/>
                </a:cubicBezTo>
                <a:lnTo>
                  <a:pt x="4721173" y="4907914"/>
                </a:lnTo>
                <a:lnTo>
                  <a:pt x="4715524" y="4906639"/>
                </a:lnTo>
                <a:cubicBezTo>
                  <a:pt x="4680148" y="4913595"/>
                  <a:pt x="4524744" y="4914403"/>
                  <a:pt x="4515810" y="4916541"/>
                </a:cubicBezTo>
                <a:cubicBezTo>
                  <a:pt x="4457819" y="4929653"/>
                  <a:pt x="4462659" y="4930394"/>
                  <a:pt x="4428539" y="4927192"/>
                </a:cubicBezTo>
                <a:cubicBezTo>
                  <a:pt x="4423303" y="4923821"/>
                  <a:pt x="4368974" y="4930115"/>
                  <a:pt x="4362872" y="4928538"/>
                </a:cubicBezTo>
                <a:lnTo>
                  <a:pt x="4316962" y="4921923"/>
                </a:lnTo>
                <a:lnTo>
                  <a:pt x="4315106" y="4923264"/>
                </a:lnTo>
                <a:cubicBezTo>
                  <a:pt x="4306123" y="4926635"/>
                  <a:pt x="4299993" y="4926634"/>
                  <a:pt x="4295140" y="4925143"/>
                </a:cubicBezTo>
                <a:lnTo>
                  <a:pt x="4290059" y="4922226"/>
                </a:lnTo>
                <a:lnTo>
                  <a:pt x="4276138" y="4922472"/>
                </a:lnTo>
                <a:lnTo>
                  <a:pt x="4248113" y="4920148"/>
                </a:lnTo>
                <a:lnTo>
                  <a:pt x="4202046" y="4922943"/>
                </a:lnTo>
                <a:cubicBezTo>
                  <a:pt x="4201945" y="4923363"/>
                  <a:pt x="4201842" y="4923782"/>
                  <a:pt x="4201741" y="4924202"/>
                </a:cubicBezTo>
                <a:cubicBezTo>
                  <a:pt x="4200116" y="4927039"/>
                  <a:pt x="4197140" y="4929158"/>
                  <a:pt x="4191245" y="4929836"/>
                </a:cubicBezTo>
                <a:cubicBezTo>
                  <a:pt x="4204212" y="4947125"/>
                  <a:pt x="4161274" y="4945230"/>
                  <a:pt x="4142742" y="4945701"/>
                </a:cubicBezTo>
                <a:cubicBezTo>
                  <a:pt x="4124717" y="4952767"/>
                  <a:pt x="4099099" y="4966347"/>
                  <a:pt x="4083094" y="4972234"/>
                </a:cubicBezTo>
                <a:lnTo>
                  <a:pt x="4074543" y="4973069"/>
                </a:lnTo>
                <a:cubicBezTo>
                  <a:pt x="4074504" y="4973170"/>
                  <a:pt x="4074463" y="4973269"/>
                  <a:pt x="4074424" y="4973368"/>
                </a:cubicBezTo>
                <a:cubicBezTo>
                  <a:pt x="4072678" y="4974152"/>
                  <a:pt x="4069906" y="4974653"/>
                  <a:pt x="4065507" y="4974812"/>
                </a:cubicBezTo>
                <a:lnTo>
                  <a:pt x="4058951" y="4974594"/>
                </a:lnTo>
                <a:lnTo>
                  <a:pt x="4042361" y="4976215"/>
                </a:lnTo>
                <a:lnTo>
                  <a:pt x="4036993" y="4978649"/>
                </a:lnTo>
                <a:lnTo>
                  <a:pt x="4035360" y="4982316"/>
                </a:lnTo>
                <a:lnTo>
                  <a:pt x="4033775" y="4982081"/>
                </a:lnTo>
                <a:cubicBezTo>
                  <a:pt x="4021424" y="4977217"/>
                  <a:pt x="4016874" y="4968841"/>
                  <a:pt x="4004535" y="4994649"/>
                </a:cubicBezTo>
                <a:cubicBezTo>
                  <a:pt x="3976667" y="4987584"/>
                  <a:pt x="3972977" y="5002913"/>
                  <a:pt x="3936843" y="5012106"/>
                </a:cubicBezTo>
                <a:cubicBezTo>
                  <a:pt x="3920506" y="5004382"/>
                  <a:pt x="3908535" y="5009071"/>
                  <a:pt x="3897272" y="5017761"/>
                </a:cubicBezTo>
                <a:cubicBezTo>
                  <a:pt x="3861092" y="5017265"/>
                  <a:pt x="3829628" y="5031135"/>
                  <a:pt x="3789757" y="5037999"/>
                </a:cubicBezTo>
                <a:cubicBezTo>
                  <a:pt x="3741007" y="5052705"/>
                  <a:pt x="3725129" y="5054682"/>
                  <a:pt x="3682510" y="5061922"/>
                </a:cubicBezTo>
                <a:lnTo>
                  <a:pt x="3610032" y="5094193"/>
                </a:lnTo>
                <a:lnTo>
                  <a:pt x="3603852" y="5092831"/>
                </a:lnTo>
                <a:cubicBezTo>
                  <a:pt x="3599580" y="5092212"/>
                  <a:pt x="3596726" y="5092212"/>
                  <a:pt x="3594733" y="5092667"/>
                </a:cubicBezTo>
                <a:lnTo>
                  <a:pt x="3594498" y="5092936"/>
                </a:lnTo>
                <a:lnTo>
                  <a:pt x="3585975" y="5092246"/>
                </a:lnTo>
                <a:cubicBezTo>
                  <a:pt x="3571623" y="5090455"/>
                  <a:pt x="3549389" y="5104654"/>
                  <a:pt x="3536132" y="5101945"/>
                </a:cubicBezTo>
                <a:cubicBezTo>
                  <a:pt x="3513940" y="5106241"/>
                  <a:pt x="3488622" y="5099976"/>
                  <a:pt x="3473220" y="5105606"/>
                </a:cubicBezTo>
                <a:lnTo>
                  <a:pt x="3400725" y="5117654"/>
                </a:lnTo>
                <a:lnTo>
                  <a:pt x="3375935" y="5106247"/>
                </a:lnTo>
                <a:lnTo>
                  <a:pt x="3348219" y="5109860"/>
                </a:lnTo>
                <a:cubicBezTo>
                  <a:pt x="3337206" y="5110533"/>
                  <a:pt x="3327054" y="5111295"/>
                  <a:pt x="3319639" y="5114795"/>
                </a:cubicBezTo>
                <a:lnTo>
                  <a:pt x="3248529" y="5133347"/>
                </a:lnTo>
                <a:lnTo>
                  <a:pt x="3210308" y="5119794"/>
                </a:lnTo>
                <a:cubicBezTo>
                  <a:pt x="3206088" y="5117870"/>
                  <a:pt x="3200152" y="5117326"/>
                  <a:pt x="3190375" y="5119915"/>
                </a:cubicBezTo>
                <a:lnTo>
                  <a:pt x="3188145" y="5121096"/>
                </a:lnTo>
                <a:cubicBezTo>
                  <a:pt x="3182625" y="5119116"/>
                  <a:pt x="3141856" y="5121682"/>
                  <a:pt x="3108596" y="5122416"/>
                </a:cubicBezTo>
                <a:cubicBezTo>
                  <a:pt x="3055968" y="5124842"/>
                  <a:pt x="3048940" y="5117475"/>
                  <a:pt x="2988584" y="5125502"/>
                </a:cubicBezTo>
                <a:cubicBezTo>
                  <a:pt x="2928853" y="5129690"/>
                  <a:pt x="2917951" y="5124649"/>
                  <a:pt x="2876540" y="5133019"/>
                </a:cubicBezTo>
                <a:lnTo>
                  <a:pt x="2626864" y="5133771"/>
                </a:lnTo>
                <a:cubicBezTo>
                  <a:pt x="2562348" y="5111858"/>
                  <a:pt x="2563422" y="5142456"/>
                  <a:pt x="2491422" y="5135486"/>
                </a:cubicBezTo>
                <a:cubicBezTo>
                  <a:pt x="2433091" y="5200962"/>
                  <a:pt x="2455709" y="5160483"/>
                  <a:pt x="2415617" y="5168715"/>
                </a:cubicBezTo>
                <a:lnTo>
                  <a:pt x="2290098" y="5166151"/>
                </a:lnTo>
                <a:cubicBezTo>
                  <a:pt x="2257057" y="5152522"/>
                  <a:pt x="2202458" y="5187690"/>
                  <a:pt x="2161714" y="5169302"/>
                </a:cubicBezTo>
                <a:cubicBezTo>
                  <a:pt x="2122714" y="5172302"/>
                  <a:pt x="2080450" y="5180350"/>
                  <a:pt x="2056089" y="5184144"/>
                </a:cubicBezTo>
                <a:cubicBezTo>
                  <a:pt x="2019828" y="5191108"/>
                  <a:pt x="1978839" y="5203797"/>
                  <a:pt x="1944153" y="5211084"/>
                </a:cubicBezTo>
                <a:cubicBezTo>
                  <a:pt x="1925867" y="5199079"/>
                  <a:pt x="1896027" y="5224183"/>
                  <a:pt x="1847968" y="5227868"/>
                </a:cubicBezTo>
                <a:cubicBezTo>
                  <a:pt x="1827977" y="5213971"/>
                  <a:pt x="1815570" y="5230544"/>
                  <a:pt x="1777083" y="5212267"/>
                </a:cubicBezTo>
                <a:cubicBezTo>
                  <a:pt x="1775439" y="5214216"/>
                  <a:pt x="1773397" y="5216035"/>
                  <a:pt x="1771025" y="5217668"/>
                </a:cubicBezTo>
                <a:cubicBezTo>
                  <a:pt x="1757251" y="5227146"/>
                  <a:pt x="1735528" y="5228402"/>
                  <a:pt x="1722509" y="5220470"/>
                </a:cubicBezTo>
                <a:cubicBezTo>
                  <a:pt x="1691779" y="5208440"/>
                  <a:pt x="1662321" y="5203305"/>
                  <a:pt x="1633941" y="5200774"/>
                </a:cubicBezTo>
                <a:lnTo>
                  <a:pt x="1586145" y="5210184"/>
                </a:lnTo>
                <a:cubicBezTo>
                  <a:pt x="1567948" y="5215416"/>
                  <a:pt x="1545900" y="5226363"/>
                  <a:pt x="1524748" y="5232173"/>
                </a:cubicBezTo>
                <a:cubicBezTo>
                  <a:pt x="1502586" y="5235395"/>
                  <a:pt x="1478013" y="5230993"/>
                  <a:pt x="1459242" y="5245044"/>
                </a:cubicBezTo>
                <a:cubicBezTo>
                  <a:pt x="1421474" y="5260197"/>
                  <a:pt x="1374524" y="5244220"/>
                  <a:pt x="1349457" y="5280705"/>
                </a:cubicBezTo>
                <a:cubicBezTo>
                  <a:pt x="1273276" y="5302389"/>
                  <a:pt x="1121512" y="5336260"/>
                  <a:pt x="1009212" y="5361227"/>
                </a:cubicBezTo>
                <a:cubicBezTo>
                  <a:pt x="939016" y="5373529"/>
                  <a:pt x="866895" y="5370149"/>
                  <a:pt x="808572" y="5377024"/>
                </a:cubicBezTo>
                <a:cubicBezTo>
                  <a:pt x="802823" y="5374184"/>
                  <a:pt x="726016" y="5397963"/>
                  <a:pt x="719549" y="5396991"/>
                </a:cubicBezTo>
                <a:lnTo>
                  <a:pt x="698795" y="5397657"/>
                </a:lnTo>
                <a:cubicBezTo>
                  <a:pt x="689833" y="5401894"/>
                  <a:pt x="683492" y="5402495"/>
                  <a:pt x="678327" y="5401487"/>
                </a:cubicBezTo>
                <a:lnTo>
                  <a:pt x="672784" y="5399085"/>
                </a:lnTo>
                <a:lnTo>
                  <a:pt x="658406" y="5400696"/>
                </a:lnTo>
                <a:lnTo>
                  <a:pt x="629185" y="5401132"/>
                </a:lnTo>
                <a:lnTo>
                  <a:pt x="624558" y="5403782"/>
                </a:lnTo>
                <a:lnTo>
                  <a:pt x="581798" y="5408438"/>
                </a:lnTo>
                <a:cubicBezTo>
                  <a:pt x="581736" y="5408865"/>
                  <a:pt x="581671" y="5409294"/>
                  <a:pt x="581608" y="5409722"/>
                </a:cubicBezTo>
                <a:cubicBezTo>
                  <a:pt x="580204" y="5412704"/>
                  <a:pt x="577331" y="5415106"/>
                  <a:pt x="571299" y="5416358"/>
                </a:cubicBezTo>
                <a:cubicBezTo>
                  <a:pt x="551623" y="5426267"/>
                  <a:pt x="484499" y="5459654"/>
                  <a:pt x="463549" y="5469173"/>
                </a:cubicBezTo>
                <a:cubicBezTo>
                  <a:pt x="453136" y="5470720"/>
                  <a:pt x="449731" y="5472678"/>
                  <a:pt x="445606" y="5473465"/>
                </a:cubicBezTo>
                <a:lnTo>
                  <a:pt x="438799" y="5473893"/>
                </a:lnTo>
                <a:cubicBezTo>
                  <a:pt x="417222" y="5482183"/>
                  <a:pt x="343312" y="5513407"/>
                  <a:pt x="316138" y="5523213"/>
                </a:cubicBezTo>
                <a:cubicBezTo>
                  <a:pt x="298481" y="5517132"/>
                  <a:pt x="286556" y="5522972"/>
                  <a:pt x="275748" y="5532726"/>
                </a:cubicBezTo>
                <a:cubicBezTo>
                  <a:pt x="238274" y="5535784"/>
                  <a:pt x="207076" y="5552679"/>
                  <a:pt x="166496" y="5563424"/>
                </a:cubicBezTo>
                <a:lnTo>
                  <a:pt x="0" y="5629888"/>
                </a:ln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305588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" name="Picture 70">
            <a:extLst>
              <a:ext uri="{FF2B5EF4-FFF2-40B4-BE49-F238E27FC236}">
                <a16:creationId xmlns:a16="http://schemas.microsoft.com/office/drawing/2014/main" id="{DEB2E8C4-C3E7-4048-A43D-9859510CFA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05744" y="0"/>
            <a:ext cx="1286256" cy="6858000"/>
          </a:xfrm>
          <a:prstGeom prst="rect">
            <a:avLst/>
          </a:prstGeom>
        </p:spPr>
      </p:pic>
      <mc:AlternateContent xmlns:mc="http://schemas.openxmlformats.org/markup-compatibility/2006">
        <mc:Choice xmlns:p14="http://schemas.microsoft.com/office/powerpoint/2010/main" Requires="p14">
          <p:contentPart p14:bwMode="auto" r:id="rId3">
            <p14:nvContentPartPr>
              <p14:cNvPr id="73" name="Ink 72">
                <a:extLst>
                  <a:ext uri="{FF2B5EF4-FFF2-40B4-BE49-F238E27FC236}">
                    <a16:creationId xmlns:a16="http://schemas.microsoft.com/office/drawing/2014/main" id="{24D29CCB-7956-4E3E-8880-304085F04BF4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14:cNvPr>
              <p14:cNvContentPartPr>
                <a14:cpLocks xmlns:a14="http://schemas.microsoft.com/office/drawing/2010/main" noGrp="1" noRot="1" noChangeAspect="1" noMove="1" noResize="1" noEditPoints="1" noAdjustHandles="1" noChangeArrowheads="1" noChangeShapeType="1"/>
              </p14:cNvContentPartPr>
              <p14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14:nvPr>
            </p14:nvContentPartPr>
            <p14:xfrm>
              <a:off x="12490710" y="6342652"/>
              <a:ext cx="360" cy="360"/>
            </p14:xfrm>
          </p:contentPart>
        </mc:Choice>
        <mc:Fallback>
          <p:pic>
            <p:nvPicPr>
              <p:cNvPr id="73" name="Ink 72">
                <a:extLst>
                  <a:ext uri="{FF2B5EF4-FFF2-40B4-BE49-F238E27FC236}">
                    <a16:creationId xmlns:a16="http://schemas.microsoft.com/office/drawing/2014/main" id="{24D29CCB-7956-4E3E-8880-304085F04BF4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12481710" y="6333652"/>
                <a:ext cx="18000" cy="18000"/>
              </a:xfrm>
              <a:prstGeom prst="rect">
                <a:avLst/>
              </a:prstGeom>
            </p:spPr>
          </p:pic>
        </mc:Fallback>
      </mc:AlternateContent>
      <p:sp useBgFill="1">
        <p:nvSpPr>
          <p:cNvPr id="75" name="Rectangle 74">
            <a:extLst>
              <a:ext uri="{FF2B5EF4-FFF2-40B4-BE49-F238E27FC236}">
                <a16:creationId xmlns:a16="http://schemas.microsoft.com/office/drawing/2014/main" id="{0E91F5CA-B392-444C-88E3-BF5BAAEBDEB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074" name="Picture 2" descr="Bible, Writing, Book, Religion, God, Faith, Scriptures">
            <a:extLst>
              <a:ext uri="{FF2B5EF4-FFF2-40B4-BE49-F238E27FC236}">
                <a16:creationId xmlns:a16="http://schemas.microsoft.com/office/drawing/2014/main" id="{99EBBBFA-D0D9-5140-A31D-773D2772292E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20" y="1"/>
            <a:ext cx="12191979" cy="68579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7" name="Rectangle 76">
            <a:extLst>
              <a:ext uri="{FF2B5EF4-FFF2-40B4-BE49-F238E27FC236}">
                <a16:creationId xmlns:a16="http://schemas.microsoft.com/office/drawing/2014/main" id="{63F3677B-A97D-4CAD-A971-B22755F563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0" y="-1"/>
            <a:ext cx="12192000" cy="4516342"/>
          </a:xfrm>
          <a:prstGeom prst="rect">
            <a:avLst/>
          </a:prstGeom>
          <a:gradFill>
            <a:gsLst>
              <a:gs pos="47000">
                <a:srgbClr val="000000">
                  <a:alpha val="22000"/>
                </a:srgbClr>
              </a:gs>
              <a:gs pos="0">
                <a:srgbClr val="000000">
                  <a:alpha val="0"/>
                </a:srgbClr>
              </a:gs>
              <a:gs pos="100000">
                <a:srgbClr val="000000">
                  <a:alpha val="43000"/>
                </a:srgb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CB90F7A-699B-AA46-9430-F258FBCFDD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7123" y="870335"/>
            <a:ext cx="9260940" cy="2335576"/>
          </a:xfrm>
        </p:spPr>
        <p:txBody>
          <a:bodyPr vert="horz" lIns="91440" tIns="45720" rIns="91440" bIns="45720" rtlCol="0" anchor="b">
            <a:noAutofit/>
          </a:bodyPr>
          <a:lstStyle/>
          <a:p>
            <a:pPr>
              <a:lnSpc>
                <a:spcPct val="100000"/>
              </a:lnSpc>
            </a:pPr>
            <a:r>
              <a:rPr lang="es-ES_tradnl" b="1" i="1" dirty="0">
                <a:solidFill>
                  <a:srgbClr val="FFFF00"/>
                </a:solidFill>
                <a:latin typeface="Book Antiqua" panose="02040602050305030304" pitchFamily="18" charset="0"/>
              </a:rPr>
              <a:t>Consejo #1: </a:t>
            </a:r>
            <a:br>
              <a:rPr lang="es-ES_tradnl" b="1" i="1" dirty="0">
                <a:solidFill>
                  <a:srgbClr val="FFFF00"/>
                </a:solidFill>
                <a:latin typeface="Book Antiqua" panose="02040602050305030304" pitchFamily="18" charset="0"/>
              </a:rPr>
            </a:br>
            <a:r>
              <a:rPr lang="es-ES_tradnl" b="1" i="1" dirty="0">
                <a:solidFill>
                  <a:srgbClr val="FFFFFF"/>
                </a:solidFill>
                <a:latin typeface="Book Antiqua" panose="02040602050305030304" pitchFamily="18" charset="0"/>
              </a:rPr>
              <a:t>Hagamos un auto examen de nuestra vida </a:t>
            </a:r>
            <a:br>
              <a:rPr lang="es-ES_tradnl" b="1" i="1" dirty="0">
                <a:solidFill>
                  <a:srgbClr val="FFFFFF"/>
                </a:solidFill>
                <a:latin typeface="Book Antiqua" panose="02040602050305030304" pitchFamily="18" charset="0"/>
              </a:rPr>
            </a:br>
            <a:r>
              <a:rPr lang="es-ES_tradnl" b="1" i="1" cap="none" dirty="0">
                <a:solidFill>
                  <a:srgbClr val="FFFFFF"/>
                </a:solidFill>
                <a:latin typeface="Book Antiqua" panose="02040602050305030304" pitchFamily="18" charset="0"/>
              </a:rPr>
              <a:t>(2 Corintios 13:5; Lamentaciones 3:40; Salmo 119:59; </a:t>
            </a:r>
            <a:r>
              <a:rPr lang="es-ES_tradnl" b="1" i="1" cap="none" dirty="0" err="1">
                <a:solidFill>
                  <a:srgbClr val="FFFFFF"/>
                </a:solidFill>
                <a:latin typeface="Book Antiqua" panose="02040602050305030304" pitchFamily="18" charset="0"/>
              </a:rPr>
              <a:t>Hageo</a:t>
            </a:r>
            <a:r>
              <a:rPr lang="es-ES_tradnl" b="1" i="1" cap="none" dirty="0">
                <a:solidFill>
                  <a:srgbClr val="FFFFFF"/>
                </a:solidFill>
                <a:latin typeface="Book Antiqua" panose="02040602050305030304" pitchFamily="18" charset="0"/>
              </a:rPr>
              <a:t> 1:5, 7; 2:15, 18)</a:t>
            </a:r>
            <a:br>
              <a:rPr lang="es-ES_tradnl" b="1" i="1" cap="none" dirty="0">
                <a:solidFill>
                  <a:srgbClr val="FFFFFF"/>
                </a:solidFill>
                <a:latin typeface="Book Antiqua" panose="02040602050305030304" pitchFamily="18" charset="0"/>
              </a:rPr>
            </a:br>
            <a:endParaRPr lang="es-ES_tradnl" b="1" i="1" dirty="0">
              <a:solidFill>
                <a:srgbClr val="FFFFFF"/>
              </a:solidFill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040251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1" name="Rectangle 70">
            <a:extLst>
              <a:ext uri="{FF2B5EF4-FFF2-40B4-BE49-F238E27FC236}">
                <a16:creationId xmlns:a16="http://schemas.microsoft.com/office/drawing/2014/main" id="{23E547B5-89CF-4EC0-96DE-25771AED07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id="{B3437C99-FC8E-4311-B48A-F0C4C329B1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6940161" cy="6857999"/>
          </a:xfrm>
          <a:prstGeom prst="rect">
            <a:avLst/>
          </a:prstGeom>
          <a:solidFill>
            <a:srgbClr val="82766A">
              <a:alpha val="1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42F3CE-241C-4643-8969-DACE188493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46079" y="1233889"/>
            <a:ext cx="3875963" cy="4373697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en-US" sz="3200" b="1" u="sng" dirty="0" err="1">
                <a:solidFill>
                  <a:srgbClr val="FF0000"/>
                </a:solidFill>
              </a:rPr>
              <a:t>Examinaos</a:t>
            </a:r>
            <a:r>
              <a:rPr lang="en-US" sz="3200" b="1" u="sng" dirty="0">
                <a:solidFill>
                  <a:srgbClr val="FF0000"/>
                </a:solidFill>
              </a:rPr>
              <a:t> a </a:t>
            </a:r>
            <a:r>
              <a:rPr lang="en-US" sz="3200" b="1" u="sng" dirty="0" err="1">
                <a:solidFill>
                  <a:srgbClr val="FF0000"/>
                </a:solidFill>
              </a:rPr>
              <a:t>vosotros</a:t>
            </a:r>
            <a:r>
              <a:rPr lang="en-US" sz="3200" b="1" u="sng" dirty="0">
                <a:solidFill>
                  <a:srgbClr val="FF0000"/>
                </a:solidFill>
              </a:rPr>
              <a:t> </a:t>
            </a:r>
            <a:r>
              <a:rPr lang="en-US" sz="3200" b="1" u="sng" dirty="0" err="1">
                <a:solidFill>
                  <a:srgbClr val="FF0000"/>
                </a:solidFill>
              </a:rPr>
              <a:t>mismos</a:t>
            </a:r>
            <a:r>
              <a:rPr lang="en-US" sz="3200" b="1" u="sng" dirty="0">
                <a:solidFill>
                  <a:srgbClr val="FF0000"/>
                </a:solidFill>
              </a:rPr>
              <a:t> </a:t>
            </a:r>
            <a:r>
              <a:rPr lang="en-US" sz="3200" dirty="0" err="1"/>
              <a:t>si</a:t>
            </a:r>
            <a:r>
              <a:rPr lang="en-US" sz="3200" dirty="0"/>
              <a:t> </a:t>
            </a:r>
            <a:r>
              <a:rPr lang="en-US" sz="3200" dirty="0" err="1"/>
              <a:t>estáis</a:t>
            </a:r>
            <a:r>
              <a:rPr lang="en-US" sz="3200" dirty="0"/>
              <a:t> </a:t>
            </a:r>
            <a:r>
              <a:rPr lang="en-US" sz="3200" dirty="0" err="1"/>
              <a:t>en</a:t>
            </a:r>
            <a:r>
              <a:rPr lang="en-US" sz="3200" dirty="0"/>
              <a:t> la </a:t>
            </a:r>
            <a:r>
              <a:rPr lang="en-US" sz="3200" dirty="0" err="1"/>
              <a:t>fe</a:t>
            </a:r>
            <a:r>
              <a:rPr lang="en-US" sz="3200" dirty="0"/>
              <a:t>; </a:t>
            </a:r>
            <a:r>
              <a:rPr lang="en-US" sz="3200" dirty="0" err="1"/>
              <a:t>probaos</a:t>
            </a:r>
            <a:r>
              <a:rPr lang="en-US" sz="3200" dirty="0"/>
              <a:t> a </a:t>
            </a:r>
            <a:r>
              <a:rPr lang="en-US" sz="3200" dirty="0" err="1"/>
              <a:t>vosotros</a:t>
            </a:r>
            <a:r>
              <a:rPr lang="en-US" sz="3200" dirty="0"/>
              <a:t> </a:t>
            </a:r>
            <a:r>
              <a:rPr lang="en-US" sz="3200" dirty="0" err="1"/>
              <a:t>mismos</a:t>
            </a:r>
            <a:r>
              <a:rPr lang="en-US" sz="3200" dirty="0"/>
              <a:t>. ¿O no </a:t>
            </a:r>
            <a:r>
              <a:rPr lang="en-US" sz="3200" dirty="0" err="1"/>
              <a:t>os</a:t>
            </a:r>
            <a:r>
              <a:rPr lang="en-US" sz="3200" dirty="0"/>
              <a:t> </a:t>
            </a:r>
            <a:r>
              <a:rPr lang="en-US" sz="3200" dirty="0" err="1"/>
              <a:t>conocéis</a:t>
            </a:r>
            <a:r>
              <a:rPr lang="en-US" sz="3200" dirty="0"/>
              <a:t> a </a:t>
            </a:r>
            <a:r>
              <a:rPr lang="en-US" sz="3200" dirty="0" err="1"/>
              <a:t>vosotros</a:t>
            </a:r>
            <a:r>
              <a:rPr lang="en-US" sz="3200" dirty="0"/>
              <a:t> </a:t>
            </a:r>
            <a:r>
              <a:rPr lang="en-US" sz="3200" dirty="0" err="1"/>
              <a:t>mismos</a:t>
            </a:r>
            <a:r>
              <a:rPr lang="en-US" sz="3200" dirty="0"/>
              <a:t>, que </a:t>
            </a:r>
            <a:r>
              <a:rPr lang="en-US" sz="3200" dirty="0" err="1"/>
              <a:t>Jesucristo</a:t>
            </a:r>
            <a:r>
              <a:rPr lang="en-US" sz="3200" dirty="0"/>
              <a:t> </a:t>
            </a:r>
            <a:r>
              <a:rPr lang="en-US" sz="3200" dirty="0" err="1"/>
              <a:t>está</a:t>
            </a:r>
            <a:r>
              <a:rPr lang="en-US" sz="3200" dirty="0"/>
              <a:t> </a:t>
            </a:r>
            <a:r>
              <a:rPr lang="en-US" sz="3200" dirty="0" err="1"/>
              <a:t>en</a:t>
            </a:r>
            <a:r>
              <a:rPr lang="en-US" sz="3200" dirty="0"/>
              <a:t> </a:t>
            </a:r>
            <a:r>
              <a:rPr lang="en-US" sz="3200" dirty="0" err="1"/>
              <a:t>vosotros</a:t>
            </a:r>
            <a:r>
              <a:rPr lang="en-US" sz="3200" dirty="0"/>
              <a:t>, a </a:t>
            </a:r>
            <a:r>
              <a:rPr lang="en-US" sz="3200" dirty="0" err="1"/>
              <a:t>menos</a:t>
            </a:r>
            <a:r>
              <a:rPr lang="en-US" sz="3200" dirty="0"/>
              <a:t> que </a:t>
            </a:r>
            <a:r>
              <a:rPr lang="en-US" sz="3200" dirty="0" err="1"/>
              <a:t>estéis</a:t>
            </a:r>
            <a:r>
              <a:rPr lang="en-US" sz="3200" dirty="0"/>
              <a:t> </a:t>
            </a:r>
            <a:r>
              <a:rPr lang="en-US" sz="3200" dirty="0" err="1"/>
              <a:t>reprobados</a:t>
            </a:r>
            <a:r>
              <a:rPr lang="en-US" sz="3200" dirty="0"/>
              <a:t>? </a:t>
            </a:r>
          </a:p>
          <a:p>
            <a:pPr marL="0" indent="0" algn="ctr">
              <a:buNone/>
            </a:pPr>
            <a:r>
              <a:rPr lang="en-US" sz="3200" dirty="0"/>
              <a:t>(2 </a:t>
            </a:r>
            <a:r>
              <a:rPr lang="en-US" sz="3200" dirty="0" err="1"/>
              <a:t>Corintios</a:t>
            </a:r>
            <a:r>
              <a:rPr lang="en-US" sz="3200" dirty="0"/>
              <a:t> 13:5)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4098" name="Picture 2" descr="Book, Open, Isolated, Education, Old, Page, Text">
            <a:extLst>
              <a:ext uri="{FF2B5EF4-FFF2-40B4-BE49-F238E27FC236}">
                <a16:creationId xmlns:a16="http://schemas.microsoft.com/office/drawing/2014/main" id="{260E2283-C4C6-104C-98A5-0AA3F20F7F8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0654" r="12259" b="-1"/>
          <a:stretch/>
        </p:blipFill>
        <p:spPr bwMode="auto">
          <a:xfrm>
            <a:off x="5251840" y="10"/>
            <a:ext cx="6940161" cy="6868876"/>
          </a:xfrm>
          <a:custGeom>
            <a:avLst/>
            <a:gdLst/>
            <a:ahLst/>
            <a:cxnLst/>
            <a:rect l="l" t="t" r="r" b="b"/>
            <a:pathLst>
              <a:path w="6940161" h="6857999">
                <a:moveTo>
                  <a:pt x="857190" y="0"/>
                </a:moveTo>
                <a:lnTo>
                  <a:pt x="6940161" y="0"/>
                </a:lnTo>
                <a:lnTo>
                  <a:pt x="6940161" y="6857999"/>
                </a:lnTo>
                <a:lnTo>
                  <a:pt x="496459" y="6857999"/>
                </a:lnTo>
                <a:lnTo>
                  <a:pt x="486507" y="6839466"/>
                </a:lnTo>
                <a:cubicBezTo>
                  <a:pt x="477389" y="6820641"/>
                  <a:pt x="471173" y="6801859"/>
                  <a:pt x="480078" y="6795812"/>
                </a:cubicBezTo>
                <a:cubicBezTo>
                  <a:pt x="475408" y="6761382"/>
                  <a:pt x="493736" y="6723009"/>
                  <a:pt x="482330" y="6676796"/>
                </a:cubicBezTo>
                <a:cubicBezTo>
                  <a:pt x="479519" y="6617030"/>
                  <a:pt x="476161" y="6634511"/>
                  <a:pt x="469648" y="6539722"/>
                </a:cubicBezTo>
                <a:cubicBezTo>
                  <a:pt x="459969" y="6498384"/>
                  <a:pt x="496382" y="6456575"/>
                  <a:pt x="477855" y="6433501"/>
                </a:cubicBezTo>
                <a:cubicBezTo>
                  <a:pt x="464018" y="6378655"/>
                  <a:pt x="442310" y="6325849"/>
                  <a:pt x="414008" y="6271586"/>
                </a:cubicBezTo>
                <a:cubicBezTo>
                  <a:pt x="378091" y="6226697"/>
                  <a:pt x="377466" y="6140798"/>
                  <a:pt x="299660" y="6080454"/>
                </a:cubicBezTo>
                <a:cubicBezTo>
                  <a:pt x="268606" y="6014324"/>
                  <a:pt x="244498" y="5964143"/>
                  <a:pt x="221239" y="5913249"/>
                </a:cubicBezTo>
                <a:cubicBezTo>
                  <a:pt x="210139" y="5897439"/>
                  <a:pt x="175369" y="5809427"/>
                  <a:pt x="160103" y="5775094"/>
                </a:cubicBezTo>
                <a:cubicBezTo>
                  <a:pt x="87298" y="5686529"/>
                  <a:pt x="103897" y="5672717"/>
                  <a:pt x="87873" y="5573809"/>
                </a:cubicBezTo>
                <a:cubicBezTo>
                  <a:pt x="76224" y="5541231"/>
                  <a:pt x="76748" y="5525076"/>
                  <a:pt x="57933" y="5490695"/>
                </a:cubicBezTo>
                <a:lnTo>
                  <a:pt x="30889" y="5398377"/>
                </a:lnTo>
                <a:lnTo>
                  <a:pt x="34140" y="5390971"/>
                </a:lnTo>
                <a:lnTo>
                  <a:pt x="35928" y="5390229"/>
                </a:lnTo>
                <a:lnTo>
                  <a:pt x="16968" y="5309266"/>
                </a:lnTo>
                <a:cubicBezTo>
                  <a:pt x="13970" y="5303642"/>
                  <a:pt x="-917" y="5289094"/>
                  <a:pt x="2490" y="5276920"/>
                </a:cubicBezTo>
                <a:lnTo>
                  <a:pt x="24907" y="5208159"/>
                </a:lnTo>
                <a:lnTo>
                  <a:pt x="31839" y="5162682"/>
                </a:lnTo>
                <a:cubicBezTo>
                  <a:pt x="28501" y="5155528"/>
                  <a:pt x="24609" y="5048935"/>
                  <a:pt x="18796" y="5043371"/>
                </a:cubicBezTo>
                <a:cubicBezTo>
                  <a:pt x="54584" y="4976689"/>
                  <a:pt x="5001" y="4985095"/>
                  <a:pt x="14358" y="4908985"/>
                </a:cubicBezTo>
                <a:cubicBezTo>
                  <a:pt x="17201" y="4816358"/>
                  <a:pt x="5675" y="4749418"/>
                  <a:pt x="4769" y="4643799"/>
                </a:cubicBezTo>
                <a:cubicBezTo>
                  <a:pt x="4111" y="4581455"/>
                  <a:pt x="-7137" y="4509050"/>
                  <a:pt x="7402" y="4395547"/>
                </a:cubicBezTo>
                <a:cubicBezTo>
                  <a:pt x="11591" y="4330720"/>
                  <a:pt x="28535" y="4313913"/>
                  <a:pt x="23462" y="4274064"/>
                </a:cubicBezTo>
                <a:cubicBezTo>
                  <a:pt x="22995" y="4245538"/>
                  <a:pt x="22530" y="4217012"/>
                  <a:pt x="22063" y="4188486"/>
                </a:cubicBezTo>
                <a:lnTo>
                  <a:pt x="24672" y="4170100"/>
                </a:lnTo>
                <a:lnTo>
                  <a:pt x="34973" y="4166123"/>
                </a:lnTo>
                <a:lnTo>
                  <a:pt x="26424" y="4120096"/>
                </a:lnTo>
                <a:cubicBezTo>
                  <a:pt x="28986" y="4109871"/>
                  <a:pt x="49338" y="4079429"/>
                  <a:pt x="47886" y="4066698"/>
                </a:cubicBezTo>
                <a:cubicBezTo>
                  <a:pt x="26522" y="4022850"/>
                  <a:pt x="34453" y="4030338"/>
                  <a:pt x="47327" y="3969172"/>
                </a:cubicBezTo>
                <a:cubicBezTo>
                  <a:pt x="40297" y="3948973"/>
                  <a:pt x="40044" y="3857354"/>
                  <a:pt x="53093" y="3844350"/>
                </a:cubicBezTo>
                <a:cubicBezTo>
                  <a:pt x="55739" y="3830819"/>
                  <a:pt x="50778" y="3815585"/>
                  <a:pt x="64866" y="3808459"/>
                </a:cubicBezTo>
                <a:cubicBezTo>
                  <a:pt x="81775" y="3797121"/>
                  <a:pt x="54599" y="3752382"/>
                  <a:pt x="74864" y="3757643"/>
                </a:cubicBezTo>
                <a:cubicBezTo>
                  <a:pt x="56224" y="3725828"/>
                  <a:pt x="74270" y="3660981"/>
                  <a:pt x="82640" y="3632606"/>
                </a:cubicBezTo>
                <a:cubicBezTo>
                  <a:pt x="85981" y="3582255"/>
                  <a:pt x="88778" y="3571708"/>
                  <a:pt x="89222" y="3534990"/>
                </a:cubicBezTo>
                <a:cubicBezTo>
                  <a:pt x="92019" y="3533125"/>
                  <a:pt x="80706" y="3481126"/>
                  <a:pt x="79835" y="3454133"/>
                </a:cubicBezTo>
                <a:cubicBezTo>
                  <a:pt x="78963" y="3427139"/>
                  <a:pt x="96173" y="3390611"/>
                  <a:pt x="83991" y="3373027"/>
                </a:cubicBezTo>
                <a:cubicBezTo>
                  <a:pt x="80767" y="3298527"/>
                  <a:pt x="69808" y="3290617"/>
                  <a:pt x="62958" y="3222737"/>
                </a:cubicBezTo>
                <a:cubicBezTo>
                  <a:pt x="59618" y="3146284"/>
                  <a:pt x="39695" y="3184007"/>
                  <a:pt x="49209" y="3118188"/>
                </a:cubicBezTo>
                <a:cubicBezTo>
                  <a:pt x="65221" y="3109217"/>
                  <a:pt x="85573" y="3024732"/>
                  <a:pt x="78480" y="3003808"/>
                </a:cubicBezTo>
                <a:cubicBezTo>
                  <a:pt x="78037" y="2966753"/>
                  <a:pt x="77812" y="2989870"/>
                  <a:pt x="77566" y="2944921"/>
                </a:cubicBezTo>
                <a:lnTo>
                  <a:pt x="94406" y="2877744"/>
                </a:lnTo>
                <a:cubicBezTo>
                  <a:pt x="87936" y="2880724"/>
                  <a:pt x="108480" y="2822146"/>
                  <a:pt x="108051" y="2807161"/>
                </a:cubicBezTo>
                <a:cubicBezTo>
                  <a:pt x="110507" y="2775643"/>
                  <a:pt x="80880" y="2769288"/>
                  <a:pt x="107377" y="2752347"/>
                </a:cubicBezTo>
                <a:lnTo>
                  <a:pt x="114975" y="2748299"/>
                </a:lnTo>
                <a:cubicBezTo>
                  <a:pt x="115205" y="2745962"/>
                  <a:pt x="115434" y="2743625"/>
                  <a:pt x="115663" y="2741288"/>
                </a:cubicBezTo>
                <a:cubicBezTo>
                  <a:pt x="115098" y="2737657"/>
                  <a:pt x="112995" y="2735847"/>
                  <a:pt x="107929" y="2737160"/>
                </a:cubicBezTo>
                <a:cubicBezTo>
                  <a:pt x="126569" y="2705347"/>
                  <a:pt x="119693" y="2699356"/>
                  <a:pt x="122707" y="2659631"/>
                </a:cubicBezTo>
                <a:cubicBezTo>
                  <a:pt x="135394" y="2612127"/>
                  <a:pt x="120483" y="2628594"/>
                  <a:pt x="145471" y="2573336"/>
                </a:cubicBezTo>
                <a:cubicBezTo>
                  <a:pt x="156086" y="2559732"/>
                  <a:pt x="170382" y="2541339"/>
                  <a:pt x="170626" y="2528057"/>
                </a:cubicBezTo>
                <a:lnTo>
                  <a:pt x="202713" y="2489594"/>
                </a:lnTo>
                <a:cubicBezTo>
                  <a:pt x="203853" y="2487774"/>
                  <a:pt x="204248" y="2473350"/>
                  <a:pt x="203650" y="2468303"/>
                </a:cubicBezTo>
                <a:lnTo>
                  <a:pt x="223316" y="2460480"/>
                </a:lnTo>
                <a:lnTo>
                  <a:pt x="215120" y="2423535"/>
                </a:lnTo>
                <a:lnTo>
                  <a:pt x="223455" y="2404394"/>
                </a:lnTo>
                <a:cubicBezTo>
                  <a:pt x="243490" y="2392610"/>
                  <a:pt x="229596" y="2347474"/>
                  <a:pt x="238853" y="2324643"/>
                </a:cubicBezTo>
                <a:cubicBezTo>
                  <a:pt x="239504" y="2297698"/>
                  <a:pt x="266477" y="2284202"/>
                  <a:pt x="272463" y="2255535"/>
                </a:cubicBezTo>
                <a:cubicBezTo>
                  <a:pt x="290597" y="2249648"/>
                  <a:pt x="306594" y="2207828"/>
                  <a:pt x="294092" y="2184679"/>
                </a:cubicBezTo>
                <a:lnTo>
                  <a:pt x="323221" y="2093132"/>
                </a:lnTo>
                <a:cubicBezTo>
                  <a:pt x="348282" y="2084587"/>
                  <a:pt x="366071" y="1985868"/>
                  <a:pt x="377324" y="1950235"/>
                </a:cubicBezTo>
                <a:cubicBezTo>
                  <a:pt x="397581" y="1920183"/>
                  <a:pt x="445208" y="1898905"/>
                  <a:pt x="457649" y="1861568"/>
                </a:cubicBezTo>
                <a:cubicBezTo>
                  <a:pt x="464664" y="1810687"/>
                  <a:pt x="447457" y="1869507"/>
                  <a:pt x="451972" y="1809499"/>
                </a:cubicBezTo>
                <a:cubicBezTo>
                  <a:pt x="450982" y="1754297"/>
                  <a:pt x="465413" y="1767680"/>
                  <a:pt x="474550" y="1693716"/>
                </a:cubicBezTo>
                <a:cubicBezTo>
                  <a:pt x="473258" y="1654244"/>
                  <a:pt x="481626" y="1627007"/>
                  <a:pt x="481301" y="1605195"/>
                </a:cubicBezTo>
                <a:cubicBezTo>
                  <a:pt x="490491" y="1568952"/>
                  <a:pt x="493569" y="1564518"/>
                  <a:pt x="497837" y="1516217"/>
                </a:cubicBezTo>
                <a:cubicBezTo>
                  <a:pt x="503639" y="1488452"/>
                  <a:pt x="534082" y="1457870"/>
                  <a:pt x="513281" y="1429841"/>
                </a:cubicBezTo>
                <a:cubicBezTo>
                  <a:pt x="527326" y="1412325"/>
                  <a:pt x="570430" y="1413592"/>
                  <a:pt x="550104" y="1380081"/>
                </a:cubicBezTo>
                <a:cubicBezTo>
                  <a:pt x="575583" y="1394128"/>
                  <a:pt x="551452" y="1335176"/>
                  <a:pt x="574526" y="1334891"/>
                </a:cubicBezTo>
                <a:cubicBezTo>
                  <a:pt x="593486" y="1336427"/>
                  <a:pt x="633157" y="1194568"/>
                  <a:pt x="638123" y="1185551"/>
                </a:cubicBezTo>
                <a:cubicBezTo>
                  <a:pt x="647468" y="1149210"/>
                  <a:pt x="657504" y="1148087"/>
                  <a:pt x="664747" y="1111168"/>
                </a:cubicBezTo>
                <a:cubicBezTo>
                  <a:pt x="679107" y="1057226"/>
                  <a:pt x="652121" y="1022543"/>
                  <a:pt x="664913" y="993353"/>
                </a:cubicBezTo>
                <a:cubicBezTo>
                  <a:pt x="684189" y="960214"/>
                  <a:pt x="707497" y="867450"/>
                  <a:pt x="721256" y="813953"/>
                </a:cubicBezTo>
                <a:cubicBezTo>
                  <a:pt x="734607" y="746430"/>
                  <a:pt x="738988" y="666470"/>
                  <a:pt x="745023" y="588218"/>
                </a:cubicBezTo>
                <a:cubicBezTo>
                  <a:pt x="735393" y="475380"/>
                  <a:pt x="719076" y="536119"/>
                  <a:pt x="725253" y="376479"/>
                </a:cubicBezTo>
                <a:lnTo>
                  <a:pt x="735457" y="280992"/>
                </a:lnTo>
                <a:cubicBezTo>
                  <a:pt x="735270" y="276227"/>
                  <a:pt x="742007" y="223140"/>
                  <a:pt x="741820" y="218374"/>
                </a:cubicBezTo>
                <a:lnTo>
                  <a:pt x="735299" y="188178"/>
                </a:lnTo>
                <a:lnTo>
                  <a:pt x="764938" y="152404"/>
                </a:lnTo>
                <a:cubicBezTo>
                  <a:pt x="776066" y="136342"/>
                  <a:pt x="783668" y="122048"/>
                  <a:pt x="802071" y="91810"/>
                </a:cubicBezTo>
                <a:lnTo>
                  <a:pt x="849585" y="3016"/>
                </a:ln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182368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1" name="Rectangle 70">
            <a:extLst>
              <a:ext uri="{FF2B5EF4-FFF2-40B4-BE49-F238E27FC236}">
                <a16:creationId xmlns:a16="http://schemas.microsoft.com/office/drawing/2014/main" id="{23E547B5-89CF-4EC0-96DE-25771AED07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id="{B3437C99-FC8E-4311-B48A-F0C4C329B1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6940161" cy="6857999"/>
          </a:xfrm>
          <a:prstGeom prst="rect">
            <a:avLst/>
          </a:prstGeom>
          <a:solidFill>
            <a:srgbClr val="82766A">
              <a:alpha val="1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42F3CE-241C-4643-8969-DACE188493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46079" y="1233889"/>
            <a:ext cx="3875963" cy="437369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3600" dirty="0"/>
              <a:t>“</a:t>
            </a:r>
            <a:r>
              <a:rPr lang="en-US" sz="3600" b="1" u="sng" dirty="0" err="1">
                <a:solidFill>
                  <a:srgbClr val="FF0000"/>
                </a:solidFill>
              </a:rPr>
              <a:t>Escudriñemos</a:t>
            </a:r>
            <a:r>
              <a:rPr lang="en-US" sz="3600" b="1" u="sng" dirty="0">
                <a:solidFill>
                  <a:srgbClr val="FF0000"/>
                </a:solidFill>
              </a:rPr>
              <a:t> </a:t>
            </a:r>
            <a:r>
              <a:rPr lang="en-US" sz="3600" b="1" u="sng" dirty="0" err="1">
                <a:solidFill>
                  <a:srgbClr val="FF0000"/>
                </a:solidFill>
              </a:rPr>
              <a:t>nuestros</a:t>
            </a:r>
            <a:r>
              <a:rPr lang="en-US" sz="3600" b="1" u="sng" dirty="0">
                <a:solidFill>
                  <a:srgbClr val="FF0000"/>
                </a:solidFill>
              </a:rPr>
              <a:t> </a:t>
            </a:r>
            <a:r>
              <a:rPr lang="en-US" sz="3600" b="1" u="sng" dirty="0" err="1">
                <a:solidFill>
                  <a:srgbClr val="FF0000"/>
                </a:solidFill>
              </a:rPr>
              <a:t>caminos</a:t>
            </a:r>
            <a:r>
              <a:rPr lang="en-US" sz="3600" dirty="0"/>
              <a:t>, y </a:t>
            </a:r>
            <a:r>
              <a:rPr lang="en-US" sz="3600" dirty="0" err="1"/>
              <a:t>busquemos</a:t>
            </a:r>
            <a:r>
              <a:rPr lang="en-US" sz="3600" dirty="0"/>
              <a:t>, y </a:t>
            </a:r>
            <a:r>
              <a:rPr lang="en-US" sz="3600" dirty="0" err="1"/>
              <a:t>volvámonos</a:t>
            </a:r>
            <a:r>
              <a:rPr lang="en-US" sz="3600" dirty="0"/>
              <a:t> a </a:t>
            </a:r>
            <a:r>
              <a:rPr lang="en-US" sz="3600" dirty="0" err="1"/>
              <a:t>Jehová</a:t>
            </a:r>
            <a:r>
              <a:rPr lang="en-US" sz="3600" dirty="0"/>
              <a:t>” (</a:t>
            </a:r>
            <a:r>
              <a:rPr lang="en-US" sz="3600" dirty="0" err="1"/>
              <a:t>Lamentaciones</a:t>
            </a:r>
            <a:r>
              <a:rPr lang="en-US" sz="3600" dirty="0"/>
              <a:t> 3:40)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4098" name="Picture 2" descr="Book, Open, Isolated, Education, Old, Page, Text">
            <a:extLst>
              <a:ext uri="{FF2B5EF4-FFF2-40B4-BE49-F238E27FC236}">
                <a16:creationId xmlns:a16="http://schemas.microsoft.com/office/drawing/2014/main" id="{260E2283-C4C6-104C-98A5-0AA3F20F7F8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0654" r="12259" b="-1"/>
          <a:stretch/>
        </p:blipFill>
        <p:spPr bwMode="auto">
          <a:xfrm>
            <a:off x="5251840" y="10"/>
            <a:ext cx="6940161" cy="6868876"/>
          </a:xfrm>
          <a:custGeom>
            <a:avLst/>
            <a:gdLst/>
            <a:ahLst/>
            <a:cxnLst/>
            <a:rect l="l" t="t" r="r" b="b"/>
            <a:pathLst>
              <a:path w="6940161" h="6857999">
                <a:moveTo>
                  <a:pt x="857190" y="0"/>
                </a:moveTo>
                <a:lnTo>
                  <a:pt x="6940161" y="0"/>
                </a:lnTo>
                <a:lnTo>
                  <a:pt x="6940161" y="6857999"/>
                </a:lnTo>
                <a:lnTo>
                  <a:pt x="496459" y="6857999"/>
                </a:lnTo>
                <a:lnTo>
                  <a:pt x="486507" y="6839466"/>
                </a:lnTo>
                <a:cubicBezTo>
                  <a:pt x="477389" y="6820641"/>
                  <a:pt x="471173" y="6801859"/>
                  <a:pt x="480078" y="6795812"/>
                </a:cubicBezTo>
                <a:cubicBezTo>
                  <a:pt x="475408" y="6761382"/>
                  <a:pt x="493736" y="6723009"/>
                  <a:pt x="482330" y="6676796"/>
                </a:cubicBezTo>
                <a:cubicBezTo>
                  <a:pt x="479519" y="6617030"/>
                  <a:pt x="476161" y="6634511"/>
                  <a:pt x="469648" y="6539722"/>
                </a:cubicBezTo>
                <a:cubicBezTo>
                  <a:pt x="459969" y="6498384"/>
                  <a:pt x="496382" y="6456575"/>
                  <a:pt x="477855" y="6433501"/>
                </a:cubicBezTo>
                <a:cubicBezTo>
                  <a:pt x="464018" y="6378655"/>
                  <a:pt x="442310" y="6325849"/>
                  <a:pt x="414008" y="6271586"/>
                </a:cubicBezTo>
                <a:cubicBezTo>
                  <a:pt x="378091" y="6226697"/>
                  <a:pt x="377466" y="6140798"/>
                  <a:pt x="299660" y="6080454"/>
                </a:cubicBezTo>
                <a:cubicBezTo>
                  <a:pt x="268606" y="6014324"/>
                  <a:pt x="244498" y="5964143"/>
                  <a:pt x="221239" y="5913249"/>
                </a:cubicBezTo>
                <a:cubicBezTo>
                  <a:pt x="210139" y="5897439"/>
                  <a:pt x="175369" y="5809427"/>
                  <a:pt x="160103" y="5775094"/>
                </a:cubicBezTo>
                <a:cubicBezTo>
                  <a:pt x="87298" y="5686529"/>
                  <a:pt x="103897" y="5672717"/>
                  <a:pt x="87873" y="5573809"/>
                </a:cubicBezTo>
                <a:cubicBezTo>
                  <a:pt x="76224" y="5541231"/>
                  <a:pt x="76748" y="5525076"/>
                  <a:pt x="57933" y="5490695"/>
                </a:cubicBezTo>
                <a:lnTo>
                  <a:pt x="30889" y="5398377"/>
                </a:lnTo>
                <a:lnTo>
                  <a:pt x="34140" y="5390971"/>
                </a:lnTo>
                <a:lnTo>
                  <a:pt x="35928" y="5390229"/>
                </a:lnTo>
                <a:lnTo>
                  <a:pt x="16968" y="5309266"/>
                </a:lnTo>
                <a:cubicBezTo>
                  <a:pt x="13970" y="5303642"/>
                  <a:pt x="-917" y="5289094"/>
                  <a:pt x="2490" y="5276920"/>
                </a:cubicBezTo>
                <a:lnTo>
                  <a:pt x="24907" y="5208159"/>
                </a:lnTo>
                <a:lnTo>
                  <a:pt x="31839" y="5162682"/>
                </a:lnTo>
                <a:cubicBezTo>
                  <a:pt x="28501" y="5155528"/>
                  <a:pt x="24609" y="5048935"/>
                  <a:pt x="18796" y="5043371"/>
                </a:cubicBezTo>
                <a:cubicBezTo>
                  <a:pt x="54584" y="4976689"/>
                  <a:pt x="5001" y="4985095"/>
                  <a:pt x="14358" y="4908985"/>
                </a:cubicBezTo>
                <a:cubicBezTo>
                  <a:pt x="17201" y="4816358"/>
                  <a:pt x="5675" y="4749418"/>
                  <a:pt x="4769" y="4643799"/>
                </a:cubicBezTo>
                <a:cubicBezTo>
                  <a:pt x="4111" y="4581455"/>
                  <a:pt x="-7137" y="4509050"/>
                  <a:pt x="7402" y="4395547"/>
                </a:cubicBezTo>
                <a:cubicBezTo>
                  <a:pt x="11591" y="4330720"/>
                  <a:pt x="28535" y="4313913"/>
                  <a:pt x="23462" y="4274064"/>
                </a:cubicBezTo>
                <a:cubicBezTo>
                  <a:pt x="22995" y="4245538"/>
                  <a:pt x="22530" y="4217012"/>
                  <a:pt x="22063" y="4188486"/>
                </a:cubicBezTo>
                <a:lnTo>
                  <a:pt x="24672" y="4170100"/>
                </a:lnTo>
                <a:lnTo>
                  <a:pt x="34973" y="4166123"/>
                </a:lnTo>
                <a:lnTo>
                  <a:pt x="26424" y="4120096"/>
                </a:lnTo>
                <a:cubicBezTo>
                  <a:pt x="28986" y="4109871"/>
                  <a:pt x="49338" y="4079429"/>
                  <a:pt x="47886" y="4066698"/>
                </a:cubicBezTo>
                <a:cubicBezTo>
                  <a:pt x="26522" y="4022850"/>
                  <a:pt x="34453" y="4030338"/>
                  <a:pt x="47327" y="3969172"/>
                </a:cubicBezTo>
                <a:cubicBezTo>
                  <a:pt x="40297" y="3948973"/>
                  <a:pt x="40044" y="3857354"/>
                  <a:pt x="53093" y="3844350"/>
                </a:cubicBezTo>
                <a:cubicBezTo>
                  <a:pt x="55739" y="3830819"/>
                  <a:pt x="50778" y="3815585"/>
                  <a:pt x="64866" y="3808459"/>
                </a:cubicBezTo>
                <a:cubicBezTo>
                  <a:pt x="81775" y="3797121"/>
                  <a:pt x="54599" y="3752382"/>
                  <a:pt x="74864" y="3757643"/>
                </a:cubicBezTo>
                <a:cubicBezTo>
                  <a:pt x="56224" y="3725828"/>
                  <a:pt x="74270" y="3660981"/>
                  <a:pt x="82640" y="3632606"/>
                </a:cubicBezTo>
                <a:cubicBezTo>
                  <a:pt x="85981" y="3582255"/>
                  <a:pt x="88778" y="3571708"/>
                  <a:pt x="89222" y="3534990"/>
                </a:cubicBezTo>
                <a:cubicBezTo>
                  <a:pt x="92019" y="3533125"/>
                  <a:pt x="80706" y="3481126"/>
                  <a:pt x="79835" y="3454133"/>
                </a:cubicBezTo>
                <a:cubicBezTo>
                  <a:pt x="78963" y="3427139"/>
                  <a:pt x="96173" y="3390611"/>
                  <a:pt x="83991" y="3373027"/>
                </a:cubicBezTo>
                <a:cubicBezTo>
                  <a:pt x="80767" y="3298527"/>
                  <a:pt x="69808" y="3290617"/>
                  <a:pt x="62958" y="3222737"/>
                </a:cubicBezTo>
                <a:cubicBezTo>
                  <a:pt x="59618" y="3146284"/>
                  <a:pt x="39695" y="3184007"/>
                  <a:pt x="49209" y="3118188"/>
                </a:cubicBezTo>
                <a:cubicBezTo>
                  <a:pt x="65221" y="3109217"/>
                  <a:pt x="85573" y="3024732"/>
                  <a:pt x="78480" y="3003808"/>
                </a:cubicBezTo>
                <a:cubicBezTo>
                  <a:pt x="78037" y="2966753"/>
                  <a:pt x="77812" y="2989870"/>
                  <a:pt x="77566" y="2944921"/>
                </a:cubicBezTo>
                <a:lnTo>
                  <a:pt x="94406" y="2877744"/>
                </a:lnTo>
                <a:cubicBezTo>
                  <a:pt x="87936" y="2880724"/>
                  <a:pt x="108480" y="2822146"/>
                  <a:pt x="108051" y="2807161"/>
                </a:cubicBezTo>
                <a:cubicBezTo>
                  <a:pt x="110507" y="2775643"/>
                  <a:pt x="80880" y="2769288"/>
                  <a:pt x="107377" y="2752347"/>
                </a:cubicBezTo>
                <a:lnTo>
                  <a:pt x="114975" y="2748299"/>
                </a:lnTo>
                <a:cubicBezTo>
                  <a:pt x="115205" y="2745962"/>
                  <a:pt x="115434" y="2743625"/>
                  <a:pt x="115663" y="2741288"/>
                </a:cubicBezTo>
                <a:cubicBezTo>
                  <a:pt x="115098" y="2737657"/>
                  <a:pt x="112995" y="2735847"/>
                  <a:pt x="107929" y="2737160"/>
                </a:cubicBezTo>
                <a:cubicBezTo>
                  <a:pt x="126569" y="2705347"/>
                  <a:pt x="119693" y="2699356"/>
                  <a:pt x="122707" y="2659631"/>
                </a:cubicBezTo>
                <a:cubicBezTo>
                  <a:pt x="135394" y="2612127"/>
                  <a:pt x="120483" y="2628594"/>
                  <a:pt x="145471" y="2573336"/>
                </a:cubicBezTo>
                <a:cubicBezTo>
                  <a:pt x="156086" y="2559732"/>
                  <a:pt x="170382" y="2541339"/>
                  <a:pt x="170626" y="2528057"/>
                </a:cubicBezTo>
                <a:lnTo>
                  <a:pt x="202713" y="2489594"/>
                </a:lnTo>
                <a:cubicBezTo>
                  <a:pt x="203853" y="2487774"/>
                  <a:pt x="204248" y="2473350"/>
                  <a:pt x="203650" y="2468303"/>
                </a:cubicBezTo>
                <a:lnTo>
                  <a:pt x="223316" y="2460480"/>
                </a:lnTo>
                <a:lnTo>
                  <a:pt x="215120" y="2423535"/>
                </a:lnTo>
                <a:lnTo>
                  <a:pt x="223455" y="2404394"/>
                </a:lnTo>
                <a:cubicBezTo>
                  <a:pt x="243490" y="2392610"/>
                  <a:pt x="229596" y="2347474"/>
                  <a:pt x="238853" y="2324643"/>
                </a:cubicBezTo>
                <a:cubicBezTo>
                  <a:pt x="239504" y="2297698"/>
                  <a:pt x="266477" y="2284202"/>
                  <a:pt x="272463" y="2255535"/>
                </a:cubicBezTo>
                <a:cubicBezTo>
                  <a:pt x="290597" y="2249648"/>
                  <a:pt x="306594" y="2207828"/>
                  <a:pt x="294092" y="2184679"/>
                </a:cubicBezTo>
                <a:lnTo>
                  <a:pt x="323221" y="2093132"/>
                </a:lnTo>
                <a:cubicBezTo>
                  <a:pt x="348282" y="2084587"/>
                  <a:pt x="366071" y="1985868"/>
                  <a:pt x="377324" y="1950235"/>
                </a:cubicBezTo>
                <a:cubicBezTo>
                  <a:pt x="397581" y="1920183"/>
                  <a:pt x="445208" y="1898905"/>
                  <a:pt x="457649" y="1861568"/>
                </a:cubicBezTo>
                <a:cubicBezTo>
                  <a:pt x="464664" y="1810687"/>
                  <a:pt x="447457" y="1869507"/>
                  <a:pt x="451972" y="1809499"/>
                </a:cubicBezTo>
                <a:cubicBezTo>
                  <a:pt x="450982" y="1754297"/>
                  <a:pt x="465413" y="1767680"/>
                  <a:pt x="474550" y="1693716"/>
                </a:cubicBezTo>
                <a:cubicBezTo>
                  <a:pt x="473258" y="1654244"/>
                  <a:pt x="481626" y="1627007"/>
                  <a:pt x="481301" y="1605195"/>
                </a:cubicBezTo>
                <a:cubicBezTo>
                  <a:pt x="490491" y="1568952"/>
                  <a:pt x="493569" y="1564518"/>
                  <a:pt x="497837" y="1516217"/>
                </a:cubicBezTo>
                <a:cubicBezTo>
                  <a:pt x="503639" y="1488452"/>
                  <a:pt x="534082" y="1457870"/>
                  <a:pt x="513281" y="1429841"/>
                </a:cubicBezTo>
                <a:cubicBezTo>
                  <a:pt x="527326" y="1412325"/>
                  <a:pt x="570430" y="1413592"/>
                  <a:pt x="550104" y="1380081"/>
                </a:cubicBezTo>
                <a:cubicBezTo>
                  <a:pt x="575583" y="1394128"/>
                  <a:pt x="551452" y="1335176"/>
                  <a:pt x="574526" y="1334891"/>
                </a:cubicBezTo>
                <a:cubicBezTo>
                  <a:pt x="593486" y="1336427"/>
                  <a:pt x="633157" y="1194568"/>
                  <a:pt x="638123" y="1185551"/>
                </a:cubicBezTo>
                <a:cubicBezTo>
                  <a:pt x="647468" y="1149210"/>
                  <a:pt x="657504" y="1148087"/>
                  <a:pt x="664747" y="1111168"/>
                </a:cubicBezTo>
                <a:cubicBezTo>
                  <a:pt x="679107" y="1057226"/>
                  <a:pt x="652121" y="1022543"/>
                  <a:pt x="664913" y="993353"/>
                </a:cubicBezTo>
                <a:cubicBezTo>
                  <a:pt x="684189" y="960214"/>
                  <a:pt x="707497" y="867450"/>
                  <a:pt x="721256" y="813953"/>
                </a:cubicBezTo>
                <a:cubicBezTo>
                  <a:pt x="734607" y="746430"/>
                  <a:pt x="738988" y="666470"/>
                  <a:pt x="745023" y="588218"/>
                </a:cubicBezTo>
                <a:cubicBezTo>
                  <a:pt x="735393" y="475380"/>
                  <a:pt x="719076" y="536119"/>
                  <a:pt x="725253" y="376479"/>
                </a:cubicBezTo>
                <a:lnTo>
                  <a:pt x="735457" y="280992"/>
                </a:lnTo>
                <a:cubicBezTo>
                  <a:pt x="735270" y="276227"/>
                  <a:pt x="742007" y="223140"/>
                  <a:pt x="741820" y="218374"/>
                </a:cubicBezTo>
                <a:lnTo>
                  <a:pt x="735299" y="188178"/>
                </a:lnTo>
                <a:lnTo>
                  <a:pt x="764938" y="152404"/>
                </a:lnTo>
                <a:cubicBezTo>
                  <a:pt x="776066" y="136342"/>
                  <a:pt x="783668" y="122048"/>
                  <a:pt x="802071" y="91810"/>
                </a:cubicBezTo>
                <a:lnTo>
                  <a:pt x="849585" y="3016"/>
                </a:ln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638238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1" name="Rectangle 70">
            <a:extLst>
              <a:ext uri="{FF2B5EF4-FFF2-40B4-BE49-F238E27FC236}">
                <a16:creationId xmlns:a16="http://schemas.microsoft.com/office/drawing/2014/main" id="{23E547B5-89CF-4EC0-96DE-25771AED07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id="{B3437C99-FC8E-4311-B48A-F0C4C329B1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6940161" cy="6857999"/>
          </a:xfrm>
          <a:prstGeom prst="rect">
            <a:avLst/>
          </a:prstGeom>
          <a:solidFill>
            <a:srgbClr val="82766A">
              <a:alpha val="1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42F3CE-241C-4643-8969-DACE188493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46079" y="1465243"/>
            <a:ext cx="3875963" cy="4142343"/>
          </a:xfrm>
        </p:spPr>
        <p:txBody>
          <a:bodyPr>
            <a:normAutofit fontScale="92500"/>
          </a:bodyPr>
          <a:lstStyle/>
          <a:p>
            <a:pPr marL="0" indent="0" algn="ctr">
              <a:buNone/>
            </a:pPr>
            <a:r>
              <a:rPr lang="en-US" sz="4800" dirty="0"/>
              <a:t>“</a:t>
            </a:r>
            <a:r>
              <a:rPr lang="en-US" sz="4800" b="1" u="sng" dirty="0" err="1">
                <a:solidFill>
                  <a:srgbClr val="FF0000"/>
                </a:solidFill>
              </a:rPr>
              <a:t>Consideré</a:t>
            </a:r>
            <a:r>
              <a:rPr lang="en-US" sz="4800" b="1" u="sng" dirty="0">
                <a:solidFill>
                  <a:srgbClr val="FF0000"/>
                </a:solidFill>
              </a:rPr>
              <a:t> mis </a:t>
            </a:r>
            <a:r>
              <a:rPr lang="en-US" sz="4800" b="1" u="sng" dirty="0" err="1">
                <a:solidFill>
                  <a:srgbClr val="FF0000"/>
                </a:solidFill>
              </a:rPr>
              <a:t>caminos</a:t>
            </a:r>
            <a:r>
              <a:rPr lang="en-US" sz="4800" dirty="0"/>
              <a:t>, y </a:t>
            </a:r>
            <a:r>
              <a:rPr lang="en-US" sz="4800" dirty="0" err="1"/>
              <a:t>volví</a:t>
            </a:r>
            <a:r>
              <a:rPr lang="en-US" sz="4800" dirty="0"/>
              <a:t> mis pies a </a:t>
            </a:r>
            <a:r>
              <a:rPr lang="en-US" sz="4800" dirty="0" err="1"/>
              <a:t>tus</a:t>
            </a:r>
            <a:r>
              <a:rPr lang="en-US" sz="4800" dirty="0"/>
              <a:t> testimonios” (Salmo 119:59)</a:t>
            </a:r>
            <a:br>
              <a:rPr lang="en-US" dirty="0"/>
            </a:br>
            <a:endParaRPr lang="en-US" dirty="0"/>
          </a:p>
        </p:txBody>
      </p:sp>
      <p:pic>
        <p:nvPicPr>
          <p:cNvPr id="4098" name="Picture 2" descr="Book, Open, Isolated, Education, Old, Page, Text">
            <a:extLst>
              <a:ext uri="{FF2B5EF4-FFF2-40B4-BE49-F238E27FC236}">
                <a16:creationId xmlns:a16="http://schemas.microsoft.com/office/drawing/2014/main" id="{260E2283-C4C6-104C-98A5-0AA3F20F7F8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0654" r="12259" b="-1"/>
          <a:stretch/>
        </p:blipFill>
        <p:spPr bwMode="auto">
          <a:xfrm>
            <a:off x="5251840" y="10"/>
            <a:ext cx="6940161" cy="6868876"/>
          </a:xfrm>
          <a:custGeom>
            <a:avLst/>
            <a:gdLst/>
            <a:ahLst/>
            <a:cxnLst/>
            <a:rect l="l" t="t" r="r" b="b"/>
            <a:pathLst>
              <a:path w="6940161" h="6857999">
                <a:moveTo>
                  <a:pt x="857190" y="0"/>
                </a:moveTo>
                <a:lnTo>
                  <a:pt x="6940161" y="0"/>
                </a:lnTo>
                <a:lnTo>
                  <a:pt x="6940161" y="6857999"/>
                </a:lnTo>
                <a:lnTo>
                  <a:pt x="496459" y="6857999"/>
                </a:lnTo>
                <a:lnTo>
                  <a:pt x="486507" y="6839466"/>
                </a:lnTo>
                <a:cubicBezTo>
                  <a:pt x="477389" y="6820641"/>
                  <a:pt x="471173" y="6801859"/>
                  <a:pt x="480078" y="6795812"/>
                </a:cubicBezTo>
                <a:cubicBezTo>
                  <a:pt x="475408" y="6761382"/>
                  <a:pt x="493736" y="6723009"/>
                  <a:pt x="482330" y="6676796"/>
                </a:cubicBezTo>
                <a:cubicBezTo>
                  <a:pt x="479519" y="6617030"/>
                  <a:pt x="476161" y="6634511"/>
                  <a:pt x="469648" y="6539722"/>
                </a:cubicBezTo>
                <a:cubicBezTo>
                  <a:pt x="459969" y="6498384"/>
                  <a:pt x="496382" y="6456575"/>
                  <a:pt x="477855" y="6433501"/>
                </a:cubicBezTo>
                <a:cubicBezTo>
                  <a:pt x="464018" y="6378655"/>
                  <a:pt x="442310" y="6325849"/>
                  <a:pt x="414008" y="6271586"/>
                </a:cubicBezTo>
                <a:cubicBezTo>
                  <a:pt x="378091" y="6226697"/>
                  <a:pt x="377466" y="6140798"/>
                  <a:pt x="299660" y="6080454"/>
                </a:cubicBezTo>
                <a:cubicBezTo>
                  <a:pt x="268606" y="6014324"/>
                  <a:pt x="244498" y="5964143"/>
                  <a:pt x="221239" y="5913249"/>
                </a:cubicBezTo>
                <a:cubicBezTo>
                  <a:pt x="210139" y="5897439"/>
                  <a:pt x="175369" y="5809427"/>
                  <a:pt x="160103" y="5775094"/>
                </a:cubicBezTo>
                <a:cubicBezTo>
                  <a:pt x="87298" y="5686529"/>
                  <a:pt x="103897" y="5672717"/>
                  <a:pt x="87873" y="5573809"/>
                </a:cubicBezTo>
                <a:cubicBezTo>
                  <a:pt x="76224" y="5541231"/>
                  <a:pt x="76748" y="5525076"/>
                  <a:pt x="57933" y="5490695"/>
                </a:cubicBezTo>
                <a:lnTo>
                  <a:pt x="30889" y="5398377"/>
                </a:lnTo>
                <a:lnTo>
                  <a:pt x="34140" y="5390971"/>
                </a:lnTo>
                <a:lnTo>
                  <a:pt x="35928" y="5390229"/>
                </a:lnTo>
                <a:lnTo>
                  <a:pt x="16968" y="5309266"/>
                </a:lnTo>
                <a:cubicBezTo>
                  <a:pt x="13970" y="5303642"/>
                  <a:pt x="-917" y="5289094"/>
                  <a:pt x="2490" y="5276920"/>
                </a:cubicBezTo>
                <a:lnTo>
                  <a:pt x="24907" y="5208159"/>
                </a:lnTo>
                <a:lnTo>
                  <a:pt x="31839" y="5162682"/>
                </a:lnTo>
                <a:cubicBezTo>
                  <a:pt x="28501" y="5155528"/>
                  <a:pt x="24609" y="5048935"/>
                  <a:pt x="18796" y="5043371"/>
                </a:cubicBezTo>
                <a:cubicBezTo>
                  <a:pt x="54584" y="4976689"/>
                  <a:pt x="5001" y="4985095"/>
                  <a:pt x="14358" y="4908985"/>
                </a:cubicBezTo>
                <a:cubicBezTo>
                  <a:pt x="17201" y="4816358"/>
                  <a:pt x="5675" y="4749418"/>
                  <a:pt x="4769" y="4643799"/>
                </a:cubicBezTo>
                <a:cubicBezTo>
                  <a:pt x="4111" y="4581455"/>
                  <a:pt x="-7137" y="4509050"/>
                  <a:pt x="7402" y="4395547"/>
                </a:cubicBezTo>
                <a:cubicBezTo>
                  <a:pt x="11591" y="4330720"/>
                  <a:pt x="28535" y="4313913"/>
                  <a:pt x="23462" y="4274064"/>
                </a:cubicBezTo>
                <a:cubicBezTo>
                  <a:pt x="22995" y="4245538"/>
                  <a:pt x="22530" y="4217012"/>
                  <a:pt x="22063" y="4188486"/>
                </a:cubicBezTo>
                <a:lnTo>
                  <a:pt x="24672" y="4170100"/>
                </a:lnTo>
                <a:lnTo>
                  <a:pt x="34973" y="4166123"/>
                </a:lnTo>
                <a:lnTo>
                  <a:pt x="26424" y="4120096"/>
                </a:lnTo>
                <a:cubicBezTo>
                  <a:pt x="28986" y="4109871"/>
                  <a:pt x="49338" y="4079429"/>
                  <a:pt x="47886" y="4066698"/>
                </a:cubicBezTo>
                <a:cubicBezTo>
                  <a:pt x="26522" y="4022850"/>
                  <a:pt x="34453" y="4030338"/>
                  <a:pt x="47327" y="3969172"/>
                </a:cubicBezTo>
                <a:cubicBezTo>
                  <a:pt x="40297" y="3948973"/>
                  <a:pt x="40044" y="3857354"/>
                  <a:pt x="53093" y="3844350"/>
                </a:cubicBezTo>
                <a:cubicBezTo>
                  <a:pt x="55739" y="3830819"/>
                  <a:pt x="50778" y="3815585"/>
                  <a:pt x="64866" y="3808459"/>
                </a:cubicBezTo>
                <a:cubicBezTo>
                  <a:pt x="81775" y="3797121"/>
                  <a:pt x="54599" y="3752382"/>
                  <a:pt x="74864" y="3757643"/>
                </a:cubicBezTo>
                <a:cubicBezTo>
                  <a:pt x="56224" y="3725828"/>
                  <a:pt x="74270" y="3660981"/>
                  <a:pt x="82640" y="3632606"/>
                </a:cubicBezTo>
                <a:cubicBezTo>
                  <a:pt x="85981" y="3582255"/>
                  <a:pt x="88778" y="3571708"/>
                  <a:pt x="89222" y="3534990"/>
                </a:cubicBezTo>
                <a:cubicBezTo>
                  <a:pt x="92019" y="3533125"/>
                  <a:pt x="80706" y="3481126"/>
                  <a:pt x="79835" y="3454133"/>
                </a:cubicBezTo>
                <a:cubicBezTo>
                  <a:pt x="78963" y="3427139"/>
                  <a:pt x="96173" y="3390611"/>
                  <a:pt x="83991" y="3373027"/>
                </a:cubicBezTo>
                <a:cubicBezTo>
                  <a:pt x="80767" y="3298527"/>
                  <a:pt x="69808" y="3290617"/>
                  <a:pt x="62958" y="3222737"/>
                </a:cubicBezTo>
                <a:cubicBezTo>
                  <a:pt x="59618" y="3146284"/>
                  <a:pt x="39695" y="3184007"/>
                  <a:pt x="49209" y="3118188"/>
                </a:cubicBezTo>
                <a:cubicBezTo>
                  <a:pt x="65221" y="3109217"/>
                  <a:pt x="85573" y="3024732"/>
                  <a:pt x="78480" y="3003808"/>
                </a:cubicBezTo>
                <a:cubicBezTo>
                  <a:pt x="78037" y="2966753"/>
                  <a:pt x="77812" y="2989870"/>
                  <a:pt x="77566" y="2944921"/>
                </a:cubicBezTo>
                <a:lnTo>
                  <a:pt x="94406" y="2877744"/>
                </a:lnTo>
                <a:cubicBezTo>
                  <a:pt x="87936" y="2880724"/>
                  <a:pt x="108480" y="2822146"/>
                  <a:pt x="108051" y="2807161"/>
                </a:cubicBezTo>
                <a:cubicBezTo>
                  <a:pt x="110507" y="2775643"/>
                  <a:pt x="80880" y="2769288"/>
                  <a:pt x="107377" y="2752347"/>
                </a:cubicBezTo>
                <a:lnTo>
                  <a:pt x="114975" y="2748299"/>
                </a:lnTo>
                <a:cubicBezTo>
                  <a:pt x="115205" y="2745962"/>
                  <a:pt x="115434" y="2743625"/>
                  <a:pt x="115663" y="2741288"/>
                </a:cubicBezTo>
                <a:cubicBezTo>
                  <a:pt x="115098" y="2737657"/>
                  <a:pt x="112995" y="2735847"/>
                  <a:pt x="107929" y="2737160"/>
                </a:cubicBezTo>
                <a:cubicBezTo>
                  <a:pt x="126569" y="2705347"/>
                  <a:pt x="119693" y="2699356"/>
                  <a:pt x="122707" y="2659631"/>
                </a:cubicBezTo>
                <a:cubicBezTo>
                  <a:pt x="135394" y="2612127"/>
                  <a:pt x="120483" y="2628594"/>
                  <a:pt x="145471" y="2573336"/>
                </a:cubicBezTo>
                <a:cubicBezTo>
                  <a:pt x="156086" y="2559732"/>
                  <a:pt x="170382" y="2541339"/>
                  <a:pt x="170626" y="2528057"/>
                </a:cubicBezTo>
                <a:lnTo>
                  <a:pt x="202713" y="2489594"/>
                </a:lnTo>
                <a:cubicBezTo>
                  <a:pt x="203853" y="2487774"/>
                  <a:pt x="204248" y="2473350"/>
                  <a:pt x="203650" y="2468303"/>
                </a:cubicBezTo>
                <a:lnTo>
                  <a:pt x="223316" y="2460480"/>
                </a:lnTo>
                <a:lnTo>
                  <a:pt x="215120" y="2423535"/>
                </a:lnTo>
                <a:lnTo>
                  <a:pt x="223455" y="2404394"/>
                </a:lnTo>
                <a:cubicBezTo>
                  <a:pt x="243490" y="2392610"/>
                  <a:pt x="229596" y="2347474"/>
                  <a:pt x="238853" y="2324643"/>
                </a:cubicBezTo>
                <a:cubicBezTo>
                  <a:pt x="239504" y="2297698"/>
                  <a:pt x="266477" y="2284202"/>
                  <a:pt x="272463" y="2255535"/>
                </a:cubicBezTo>
                <a:cubicBezTo>
                  <a:pt x="290597" y="2249648"/>
                  <a:pt x="306594" y="2207828"/>
                  <a:pt x="294092" y="2184679"/>
                </a:cubicBezTo>
                <a:lnTo>
                  <a:pt x="323221" y="2093132"/>
                </a:lnTo>
                <a:cubicBezTo>
                  <a:pt x="348282" y="2084587"/>
                  <a:pt x="366071" y="1985868"/>
                  <a:pt x="377324" y="1950235"/>
                </a:cubicBezTo>
                <a:cubicBezTo>
                  <a:pt x="397581" y="1920183"/>
                  <a:pt x="445208" y="1898905"/>
                  <a:pt x="457649" y="1861568"/>
                </a:cubicBezTo>
                <a:cubicBezTo>
                  <a:pt x="464664" y="1810687"/>
                  <a:pt x="447457" y="1869507"/>
                  <a:pt x="451972" y="1809499"/>
                </a:cubicBezTo>
                <a:cubicBezTo>
                  <a:pt x="450982" y="1754297"/>
                  <a:pt x="465413" y="1767680"/>
                  <a:pt x="474550" y="1693716"/>
                </a:cubicBezTo>
                <a:cubicBezTo>
                  <a:pt x="473258" y="1654244"/>
                  <a:pt x="481626" y="1627007"/>
                  <a:pt x="481301" y="1605195"/>
                </a:cubicBezTo>
                <a:cubicBezTo>
                  <a:pt x="490491" y="1568952"/>
                  <a:pt x="493569" y="1564518"/>
                  <a:pt x="497837" y="1516217"/>
                </a:cubicBezTo>
                <a:cubicBezTo>
                  <a:pt x="503639" y="1488452"/>
                  <a:pt x="534082" y="1457870"/>
                  <a:pt x="513281" y="1429841"/>
                </a:cubicBezTo>
                <a:cubicBezTo>
                  <a:pt x="527326" y="1412325"/>
                  <a:pt x="570430" y="1413592"/>
                  <a:pt x="550104" y="1380081"/>
                </a:cubicBezTo>
                <a:cubicBezTo>
                  <a:pt x="575583" y="1394128"/>
                  <a:pt x="551452" y="1335176"/>
                  <a:pt x="574526" y="1334891"/>
                </a:cubicBezTo>
                <a:cubicBezTo>
                  <a:pt x="593486" y="1336427"/>
                  <a:pt x="633157" y="1194568"/>
                  <a:pt x="638123" y="1185551"/>
                </a:cubicBezTo>
                <a:cubicBezTo>
                  <a:pt x="647468" y="1149210"/>
                  <a:pt x="657504" y="1148087"/>
                  <a:pt x="664747" y="1111168"/>
                </a:cubicBezTo>
                <a:cubicBezTo>
                  <a:pt x="679107" y="1057226"/>
                  <a:pt x="652121" y="1022543"/>
                  <a:pt x="664913" y="993353"/>
                </a:cubicBezTo>
                <a:cubicBezTo>
                  <a:pt x="684189" y="960214"/>
                  <a:pt x="707497" y="867450"/>
                  <a:pt x="721256" y="813953"/>
                </a:cubicBezTo>
                <a:cubicBezTo>
                  <a:pt x="734607" y="746430"/>
                  <a:pt x="738988" y="666470"/>
                  <a:pt x="745023" y="588218"/>
                </a:cubicBezTo>
                <a:cubicBezTo>
                  <a:pt x="735393" y="475380"/>
                  <a:pt x="719076" y="536119"/>
                  <a:pt x="725253" y="376479"/>
                </a:cubicBezTo>
                <a:lnTo>
                  <a:pt x="735457" y="280992"/>
                </a:lnTo>
                <a:cubicBezTo>
                  <a:pt x="735270" y="276227"/>
                  <a:pt x="742007" y="223140"/>
                  <a:pt x="741820" y="218374"/>
                </a:cubicBezTo>
                <a:lnTo>
                  <a:pt x="735299" y="188178"/>
                </a:lnTo>
                <a:lnTo>
                  <a:pt x="764938" y="152404"/>
                </a:lnTo>
                <a:cubicBezTo>
                  <a:pt x="776066" y="136342"/>
                  <a:pt x="783668" y="122048"/>
                  <a:pt x="802071" y="91810"/>
                </a:cubicBezTo>
                <a:lnTo>
                  <a:pt x="849585" y="3016"/>
                </a:ln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901605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1" name="Rectangle 70">
            <a:extLst>
              <a:ext uri="{FF2B5EF4-FFF2-40B4-BE49-F238E27FC236}">
                <a16:creationId xmlns:a16="http://schemas.microsoft.com/office/drawing/2014/main" id="{23E547B5-89CF-4EC0-96DE-25771AED07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id="{B3437C99-FC8E-4311-B48A-F0C4C329B1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6940161" cy="6857999"/>
          </a:xfrm>
          <a:prstGeom prst="rect">
            <a:avLst/>
          </a:prstGeom>
          <a:solidFill>
            <a:srgbClr val="82766A">
              <a:alpha val="1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42F3CE-241C-4643-8969-DACE188493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46079" y="649996"/>
            <a:ext cx="3875963" cy="5343180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en-US" sz="2500" dirty="0"/>
              <a:t>“</a:t>
            </a:r>
            <a:r>
              <a:rPr lang="en-US" sz="2500" b="1" u="sng" dirty="0" err="1">
                <a:solidFill>
                  <a:srgbClr val="FF0000"/>
                </a:solidFill>
              </a:rPr>
              <a:t>Meditad</a:t>
            </a:r>
            <a:r>
              <a:rPr lang="en-US" sz="2500" b="1" u="sng" dirty="0">
                <a:solidFill>
                  <a:srgbClr val="FF0000"/>
                </a:solidFill>
              </a:rPr>
              <a:t> bien </a:t>
            </a:r>
            <a:r>
              <a:rPr lang="en-US" sz="2500" dirty="0" err="1"/>
              <a:t>sobre</a:t>
            </a:r>
            <a:r>
              <a:rPr lang="en-US" sz="2500" dirty="0"/>
              <a:t> </a:t>
            </a:r>
            <a:r>
              <a:rPr lang="en-US" sz="2500" dirty="0" err="1"/>
              <a:t>vuestros</a:t>
            </a:r>
            <a:r>
              <a:rPr lang="en-US" sz="2500" dirty="0"/>
              <a:t> </a:t>
            </a:r>
            <a:r>
              <a:rPr lang="en-US" sz="2500" dirty="0" err="1"/>
              <a:t>caminos</a:t>
            </a:r>
            <a:r>
              <a:rPr lang="en-US" sz="2500" dirty="0"/>
              <a:t>” </a:t>
            </a:r>
            <a:r>
              <a:rPr lang="en-US" sz="2500" dirty="0" err="1"/>
              <a:t>Hageo</a:t>
            </a:r>
            <a:r>
              <a:rPr lang="en-US" sz="2500" dirty="0"/>
              <a:t> 1:5).</a:t>
            </a:r>
          </a:p>
          <a:p>
            <a:pPr marL="0" indent="0" algn="ctr">
              <a:buNone/>
            </a:pPr>
            <a:endParaRPr lang="en-US" sz="2500" dirty="0"/>
          </a:p>
          <a:p>
            <a:pPr marL="0" indent="0" algn="ctr">
              <a:buNone/>
            </a:pPr>
            <a:r>
              <a:rPr lang="en-US" sz="2500" dirty="0"/>
              <a:t>“</a:t>
            </a:r>
            <a:r>
              <a:rPr lang="en-US" sz="2500" b="1" u="sng" dirty="0" err="1">
                <a:solidFill>
                  <a:srgbClr val="FF0000"/>
                </a:solidFill>
              </a:rPr>
              <a:t>Meditad</a:t>
            </a:r>
            <a:r>
              <a:rPr lang="en-US" sz="2500" dirty="0"/>
              <a:t> </a:t>
            </a:r>
            <a:r>
              <a:rPr lang="en-US" sz="2500" dirty="0" err="1"/>
              <a:t>sobre</a:t>
            </a:r>
            <a:r>
              <a:rPr lang="en-US" sz="2500" dirty="0"/>
              <a:t> </a:t>
            </a:r>
            <a:r>
              <a:rPr lang="en-US" sz="2500" dirty="0" err="1"/>
              <a:t>vuestros</a:t>
            </a:r>
            <a:r>
              <a:rPr lang="en-US" sz="2500" dirty="0"/>
              <a:t> </a:t>
            </a:r>
            <a:r>
              <a:rPr lang="en-US" sz="2500" dirty="0" err="1"/>
              <a:t>caminos</a:t>
            </a:r>
            <a:r>
              <a:rPr lang="en-US" sz="2500" dirty="0"/>
              <a:t>” (1:7)</a:t>
            </a:r>
          </a:p>
          <a:p>
            <a:pPr marL="0" indent="0" algn="ctr">
              <a:buNone/>
            </a:pPr>
            <a:endParaRPr lang="en-US" sz="2500" dirty="0"/>
          </a:p>
          <a:p>
            <a:pPr marL="0" indent="0" algn="ctr">
              <a:buNone/>
            </a:pPr>
            <a:r>
              <a:rPr lang="en-US" sz="2500" b="1" u="sng" dirty="0">
                <a:solidFill>
                  <a:srgbClr val="FF0000"/>
                </a:solidFill>
              </a:rPr>
              <a:t>“</a:t>
            </a:r>
            <a:r>
              <a:rPr lang="en-US" sz="2500" b="1" u="sng" dirty="0" err="1">
                <a:solidFill>
                  <a:srgbClr val="FF0000"/>
                </a:solidFill>
              </a:rPr>
              <a:t>Meditad</a:t>
            </a:r>
            <a:r>
              <a:rPr lang="en-US" sz="2500" b="1" u="sng" dirty="0">
                <a:solidFill>
                  <a:srgbClr val="FF0000"/>
                </a:solidFill>
              </a:rPr>
              <a:t> </a:t>
            </a:r>
            <a:r>
              <a:rPr lang="en-US" sz="2500" dirty="0" err="1"/>
              <a:t>en</a:t>
            </a:r>
            <a:r>
              <a:rPr lang="en-US" sz="2500" dirty="0"/>
              <a:t> </a:t>
            </a:r>
            <a:r>
              <a:rPr lang="en-US" sz="2500" dirty="0" err="1"/>
              <a:t>vuestro</a:t>
            </a:r>
            <a:r>
              <a:rPr lang="en-US" sz="2500" dirty="0"/>
              <a:t> </a:t>
            </a:r>
            <a:r>
              <a:rPr lang="en-US" sz="2500" dirty="0" err="1"/>
              <a:t>corazón</a:t>
            </a:r>
            <a:r>
              <a:rPr lang="en-US" sz="2500" dirty="0"/>
              <a:t>” (2:15)</a:t>
            </a:r>
          </a:p>
          <a:p>
            <a:pPr marL="0" indent="0" algn="ctr">
              <a:buNone/>
            </a:pPr>
            <a:endParaRPr lang="en-US" sz="2500" dirty="0"/>
          </a:p>
          <a:p>
            <a:pPr marL="0" indent="0" algn="ctr">
              <a:buNone/>
            </a:pPr>
            <a:r>
              <a:rPr lang="en-US" sz="2500" dirty="0"/>
              <a:t>”</a:t>
            </a:r>
            <a:r>
              <a:rPr lang="en-US" sz="2500" b="1" u="sng" dirty="0" err="1">
                <a:solidFill>
                  <a:srgbClr val="FF0000"/>
                </a:solidFill>
              </a:rPr>
              <a:t>Meditad</a:t>
            </a:r>
            <a:r>
              <a:rPr lang="en-US" sz="2500" dirty="0"/>
              <a:t> </a:t>
            </a:r>
            <a:r>
              <a:rPr lang="en-US" sz="2500" dirty="0" err="1"/>
              <a:t>en</a:t>
            </a:r>
            <a:r>
              <a:rPr lang="en-US" sz="2500" dirty="0"/>
              <a:t> </a:t>
            </a:r>
            <a:r>
              <a:rPr lang="en-US" sz="2500" dirty="0" err="1"/>
              <a:t>vuestro</a:t>
            </a:r>
            <a:r>
              <a:rPr lang="en-US" sz="2500" dirty="0"/>
              <a:t> </a:t>
            </a:r>
            <a:r>
              <a:rPr lang="en-US" sz="2500" dirty="0" err="1"/>
              <a:t>corazón</a:t>
            </a:r>
            <a:r>
              <a:rPr lang="en-US" sz="2500" dirty="0"/>
              <a:t>” (2:18, dos </a:t>
            </a:r>
            <a:r>
              <a:rPr lang="en-US" sz="2500" dirty="0" err="1"/>
              <a:t>veces</a:t>
            </a:r>
            <a:r>
              <a:rPr lang="en-US" sz="2500" dirty="0"/>
              <a:t>).</a:t>
            </a:r>
          </a:p>
        </p:txBody>
      </p:sp>
      <p:pic>
        <p:nvPicPr>
          <p:cNvPr id="4098" name="Picture 2" descr="Book, Open, Isolated, Education, Old, Page, Text">
            <a:extLst>
              <a:ext uri="{FF2B5EF4-FFF2-40B4-BE49-F238E27FC236}">
                <a16:creationId xmlns:a16="http://schemas.microsoft.com/office/drawing/2014/main" id="{260E2283-C4C6-104C-98A5-0AA3F20F7F8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0654" r="12259" b="-1"/>
          <a:stretch/>
        </p:blipFill>
        <p:spPr bwMode="auto">
          <a:xfrm>
            <a:off x="5251840" y="10"/>
            <a:ext cx="6940161" cy="6868876"/>
          </a:xfrm>
          <a:custGeom>
            <a:avLst/>
            <a:gdLst/>
            <a:ahLst/>
            <a:cxnLst/>
            <a:rect l="l" t="t" r="r" b="b"/>
            <a:pathLst>
              <a:path w="6940161" h="6857999">
                <a:moveTo>
                  <a:pt x="857190" y="0"/>
                </a:moveTo>
                <a:lnTo>
                  <a:pt x="6940161" y="0"/>
                </a:lnTo>
                <a:lnTo>
                  <a:pt x="6940161" y="6857999"/>
                </a:lnTo>
                <a:lnTo>
                  <a:pt x="496459" y="6857999"/>
                </a:lnTo>
                <a:lnTo>
                  <a:pt x="486507" y="6839466"/>
                </a:lnTo>
                <a:cubicBezTo>
                  <a:pt x="477389" y="6820641"/>
                  <a:pt x="471173" y="6801859"/>
                  <a:pt x="480078" y="6795812"/>
                </a:cubicBezTo>
                <a:cubicBezTo>
                  <a:pt x="475408" y="6761382"/>
                  <a:pt x="493736" y="6723009"/>
                  <a:pt x="482330" y="6676796"/>
                </a:cubicBezTo>
                <a:cubicBezTo>
                  <a:pt x="479519" y="6617030"/>
                  <a:pt x="476161" y="6634511"/>
                  <a:pt x="469648" y="6539722"/>
                </a:cubicBezTo>
                <a:cubicBezTo>
                  <a:pt x="459969" y="6498384"/>
                  <a:pt x="496382" y="6456575"/>
                  <a:pt x="477855" y="6433501"/>
                </a:cubicBezTo>
                <a:cubicBezTo>
                  <a:pt x="464018" y="6378655"/>
                  <a:pt x="442310" y="6325849"/>
                  <a:pt x="414008" y="6271586"/>
                </a:cubicBezTo>
                <a:cubicBezTo>
                  <a:pt x="378091" y="6226697"/>
                  <a:pt x="377466" y="6140798"/>
                  <a:pt x="299660" y="6080454"/>
                </a:cubicBezTo>
                <a:cubicBezTo>
                  <a:pt x="268606" y="6014324"/>
                  <a:pt x="244498" y="5964143"/>
                  <a:pt x="221239" y="5913249"/>
                </a:cubicBezTo>
                <a:cubicBezTo>
                  <a:pt x="210139" y="5897439"/>
                  <a:pt x="175369" y="5809427"/>
                  <a:pt x="160103" y="5775094"/>
                </a:cubicBezTo>
                <a:cubicBezTo>
                  <a:pt x="87298" y="5686529"/>
                  <a:pt x="103897" y="5672717"/>
                  <a:pt x="87873" y="5573809"/>
                </a:cubicBezTo>
                <a:cubicBezTo>
                  <a:pt x="76224" y="5541231"/>
                  <a:pt x="76748" y="5525076"/>
                  <a:pt x="57933" y="5490695"/>
                </a:cubicBezTo>
                <a:lnTo>
                  <a:pt x="30889" y="5398377"/>
                </a:lnTo>
                <a:lnTo>
                  <a:pt x="34140" y="5390971"/>
                </a:lnTo>
                <a:lnTo>
                  <a:pt x="35928" y="5390229"/>
                </a:lnTo>
                <a:lnTo>
                  <a:pt x="16968" y="5309266"/>
                </a:lnTo>
                <a:cubicBezTo>
                  <a:pt x="13970" y="5303642"/>
                  <a:pt x="-917" y="5289094"/>
                  <a:pt x="2490" y="5276920"/>
                </a:cubicBezTo>
                <a:lnTo>
                  <a:pt x="24907" y="5208159"/>
                </a:lnTo>
                <a:lnTo>
                  <a:pt x="31839" y="5162682"/>
                </a:lnTo>
                <a:cubicBezTo>
                  <a:pt x="28501" y="5155528"/>
                  <a:pt x="24609" y="5048935"/>
                  <a:pt x="18796" y="5043371"/>
                </a:cubicBezTo>
                <a:cubicBezTo>
                  <a:pt x="54584" y="4976689"/>
                  <a:pt x="5001" y="4985095"/>
                  <a:pt x="14358" y="4908985"/>
                </a:cubicBezTo>
                <a:cubicBezTo>
                  <a:pt x="17201" y="4816358"/>
                  <a:pt x="5675" y="4749418"/>
                  <a:pt x="4769" y="4643799"/>
                </a:cubicBezTo>
                <a:cubicBezTo>
                  <a:pt x="4111" y="4581455"/>
                  <a:pt x="-7137" y="4509050"/>
                  <a:pt x="7402" y="4395547"/>
                </a:cubicBezTo>
                <a:cubicBezTo>
                  <a:pt x="11591" y="4330720"/>
                  <a:pt x="28535" y="4313913"/>
                  <a:pt x="23462" y="4274064"/>
                </a:cubicBezTo>
                <a:cubicBezTo>
                  <a:pt x="22995" y="4245538"/>
                  <a:pt x="22530" y="4217012"/>
                  <a:pt x="22063" y="4188486"/>
                </a:cubicBezTo>
                <a:lnTo>
                  <a:pt x="24672" y="4170100"/>
                </a:lnTo>
                <a:lnTo>
                  <a:pt x="34973" y="4166123"/>
                </a:lnTo>
                <a:lnTo>
                  <a:pt x="26424" y="4120096"/>
                </a:lnTo>
                <a:cubicBezTo>
                  <a:pt x="28986" y="4109871"/>
                  <a:pt x="49338" y="4079429"/>
                  <a:pt x="47886" y="4066698"/>
                </a:cubicBezTo>
                <a:cubicBezTo>
                  <a:pt x="26522" y="4022850"/>
                  <a:pt x="34453" y="4030338"/>
                  <a:pt x="47327" y="3969172"/>
                </a:cubicBezTo>
                <a:cubicBezTo>
                  <a:pt x="40297" y="3948973"/>
                  <a:pt x="40044" y="3857354"/>
                  <a:pt x="53093" y="3844350"/>
                </a:cubicBezTo>
                <a:cubicBezTo>
                  <a:pt x="55739" y="3830819"/>
                  <a:pt x="50778" y="3815585"/>
                  <a:pt x="64866" y="3808459"/>
                </a:cubicBezTo>
                <a:cubicBezTo>
                  <a:pt x="81775" y="3797121"/>
                  <a:pt x="54599" y="3752382"/>
                  <a:pt x="74864" y="3757643"/>
                </a:cubicBezTo>
                <a:cubicBezTo>
                  <a:pt x="56224" y="3725828"/>
                  <a:pt x="74270" y="3660981"/>
                  <a:pt x="82640" y="3632606"/>
                </a:cubicBezTo>
                <a:cubicBezTo>
                  <a:pt x="85981" y="3582255"/>
                  <a:pt x="88778" y="3571708"/>
                  <a:pt x="89222" y="3534990"/>
                </a:cubicBezTo>
                <a:cubicBezTo>
                  <a:pt x="92019" y="3533125"/>
                  <a:pt x="80706" y="3481126"/>
                  <a:pt x="79835" y="3454133"/>
                </a:cubicBezTo>
                <a:cubicBezTo>
                  <a:pt x="78963" y="3427139"/>
                  <a:pt x="96173" y="3390611"/>
                  <a:pt x="83991" y="3373027"/>
                </a:cubicBezTo>
                <a:cubicBezTo>
                  <a:pt x="80767" y="3298527"/>
                  <a:pt x="69808" y="3290617"/>
                  <a:pt x="62958" y="3222737"/>
                </a:cubicBezTo>
                <a:cubicBezTo>
                  <a:pt x="59618" y="3146284"/>
                  <a:pt x="39695" y="3184007"/>
                  <a:pt x="49209" y="3118188"/>
                </a:cubicBezTo>
                <a:cubicBezTo>
                  <a:pt x="65221" y="3109217"/>
                  <a:pt x="85573" y="3024732"/>
                  <a:pt x="78480" y="3003808"/>
                </a:cubicBezTo>
                <a:cubicBezTo>
                  <a:pt x="78037" y="2966753"/>
                  <a:pt x="77812" y="2989870"/>
                  <a:pt x="77566" y="2944921"/>
                </a:cubicBezTo>
                <a:lnTo>
                  <a:pt x="94406" y="2877744"/>
                </a:lnTo>
                <a:cubicBezTo>
                  <a:pt x="87936" y="2880724"/>
                  <a:pt x="108480" y="2822146"/>
                  <a:pt x="108051" y="2807161"/>
                </a:cubicBezTo>
                <a:cubicBezTo>
                  <a:pt x="110507" y="2775643"/>
                  <a:pt x="80880" y="2769288"/>
                  <a:pt x="107377" y="2752347"/>
                </a:cubicBezTo>
                <a:lnTo>
                  <a:pt x="114975" y="2748299"/>
                </a:lnTo>
                <a:cubicBezTo>
                  <a:pt x="115205" y="2745962"/>
                  <a:pt x="115434" y="2743625"/>
                  <a:pt x="115663" y="2741288"/>
                </a:cubicBezTo>
                <a:cubicBezTo>
                  <a:pt x="115098" y="2737657"/>
                  <a:pt x="112995" y="2735847"/>
                  <a:pt x="107929" y="2737160"/>
                </a:cubicBezTo>
                <a:cubicBezTo>
                  <a:pt x="126569" y="2705347"/>
                  <a:pt x="119693" y="2699356"/>
                  <a:pt x="122707" y="2659631"/>
                </a:cubicBezTo>
                <a:cubicBezTo>
                  <a:pt x="135394" y="2612127"/>
                  <a:pt x="120483" y="2628594"/>
                  <a:pt x="145471" y="2573336"/>
                </a:cubicBezTo>
                <a:cubicBezTo>
                  <a:pt x="156086" y="2559732"/>
                  <a:pt x="170382" y="2541339"/>
                  <a:pt x="170626" y="2528057"/>
                </a:cubicBezTo>
                <a:lnTo>
                  <a:pt x="202713" y="2489594"/>
                </a:lnTo>
                <a:cubicBezTo>
                  <a:pt x="203853" y="2487774"/>
                  <a:pt x="204248" y="2473350"/>
                  <a:pt x="203650" y="2468303"/>
                </a:cubicBezTo>
                <a:lnTo>
                  <a:pt x="223316" y="2460480"/>
                </a:lnTo>
                <a:lnTo>
                  <a:pt x="215120" y="2423535"/>
                </a:lnTo>
                <a:lnTo>
                  <a:pt x="223455" y="2404394"/>
                </a:lnTo>
                <a:cubicBezTo>
                  <a:pt x="243490" y="2392610"/>
                  <a:pt x="229596" y="2347474"/>
                  <a:pt x="238853" y="2324643"/>
                </a:cubicBezTo>
                <a:cubicBezTo>
                  <a:pt x="239504" y="2297698"/>
                  <a:pt x="266477" y="2284202"/>
                  <a:pt x="272463" y="2255535"/>
                </a:cubicBezTo>
                <a:cubicBezTo>
                  <a:pt x="290597" y="2249648"/>
                  <a:pt x="306594" y="2207828"/>
                  <a:pt x="294092" y="2184679"/>
                </a:cubicBezTo>
                <a:lnTo>
                  <a:pt x="323221" y="2093132"/>
                </a:lnTo>
                <a:cubicBezTo>
                  <a:pt x="348282" y="2084587"/>
                  <a:pt x="366071" y="1985868"/>
                  <a:pt x="377324" y="1950235"/>
                </a:cubicBezTo>
                <a:cubicBezTo>
                  <a:pt x="397581" y="1920183"/>
                  <a:pt x="445208" y="1898905"/>
                  <a:pt x="457649" y="1861568"/>
                </a:cubicBezTo>
                <a:cubicBezTo>
                  <a:pt x="464664" y="1810687"/>
                  <a:pt x="447457" y="1869507"/>
                  <a:pt x="451972" y="1809499"/>
                </a:cubicBezTo>
                <a:cubicBezTo>
                  <a:pt x="450982" y="1754297"/>
                  <a:pt x="465413" y="1767680"/>
                  <a:pt x="474550" y="1693716"/>
                </a:cubicBezTo>
                <a:cubicBezTo>
                  <a:pt x="473258" y="1654244"/>
                  <a:pt x="481626" y="1627007"/>
                  <a:pt x="481301" y="1605195"/>
                </a:cubicBezTo>
                <a:cubicBezTo>
                  <a:pt x="490491" y="1568952"/>
                  <a:pt x="493569" y="1564518"/>
                  <a:pt x="497837" y="1516217"/>
                </a:cubicBezTo>
                <a:cubicBezTo>
                  <a:pt x="503639" y="1488452"/>
                  <a:pt x="534082" y="1457870"/>
                  <a:pt x="513281" y="1429841"/>
                </a:cubicBezTo>
                <a:cubicBezTo>
                  <a:pt x="527326" y="1412325"/>
                  <a:pt x="570430" y="1413592"/>
                  <a:pt x="550104" y="1380081"/>
                </a:cubicBezTo>
                <a:cubicBezTo>
                  <a:pt x="575583" y="1394128"/>
                  <a:pt x="551452" y="1335176"/>
                  <a:pt x="574526" y="1334891"/>
                </a:cubicBezTo>
                <a:cubicBezTo>
                  <a:pt x="593486" y="1336427"/>
                  <a:pt x="633157" y="1194568"/>
                  <a:pt x="638123" y="1185551"/>
                </a:cubicBezTo>
                <a:cubicBezTo>
                  <a:pt x="647468" y="1149210"/>
                  <a:pt x="657504" y="1148087"/>
                  <a:pt x="664747" y="1111168"/>
                </a:cubicBezTo>
                <a:cubicBezTo>
                  <a:pt x="679107" y="1057226"/>
                  <a:pt x="652121" y="1022543"/>
                  <a:pt x="664913" y="993353"/>
                </a:cubicBezTo>
                <a:cubicBezTo>
                  <a:pt x="684189" y="960214"/>
                  <a:pt x="707497" y="867450"/>
                  <a:pt x="721256" y="813953"/>
                </a:cubicBezTo>
                <a:cubicBezTo>
                  <a:pt x="734607" y="746430"/>
                  <a:pt x="738988" y="666470"/>
                  <a:pt x="745023" y="588218"/>
                </a:cubicBezTo>
                <a:cubicBezTo>
                  <a:pt x="735393" y="475380"/>
                  <a:pt x="719076" y="536119"/>
                  <a:pt x="725253" y="376479"/>
                </a:cubicBezTo>
                <a:lnTo>
                  <a:pt x="735457" y="280992"/>
                </a:lnTo>
                <a:cubicBezTo>
                  <a:pt x="735270" y="276227"/>
                  <a:pt x="742007" y="223140"/>
                  <a:pt x="741820" y="218374"/>
                </a:cubicBezTo>
                <a:lnTo>
                  <a:pt x="735299" y="188178"/>
                </a:lnTo>
                <a:lnTo>
                  <a:pt x="764938" y="152404"/>
                </a:lnTo>
                <a:cubicBezTo>
                  <a:pt x="776066" y="136342"/>
                  <a:pt x="783668" y="122048"/>
                  <a:pt x="802071" y="91810"/>
                </a:cubicBezTo>
                <a:lnTo>
                  <a:pt x="849585" y="3016"/>
                </a:ln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548384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1" name="Rectangle 70">
            <a:extLst>
              <a:ext uri="{FF2B5EF4-FFF2-40B4-BE49-F238E27FC236}">
                <a16:creationId xmlns:a16="http://schemas.microsoft.com/office/drawing/2014/main" id="{23E547B5-89CF-4EC0-96DE-25771AED07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id="{B3437C99-FC8E-4311-B48A-F0C4C329B1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6940161" cy="6857999"/>
          </a:xfrm>
          <a:prstGeom prst="rect">
            <a:avLst/>
          </a:prstGeom>
          <a:solidFill>
            <a:srgbClr val="82766A">
              <a:alpha val="1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5B0FA96-C253-B443-BB42-64113ADE3C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50879" y="609601"/>
            <a:ext cx="4476464" cy="1216024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rgbClr val="C00000"/>
                </a:solidFill>
              </a:rPr>
              <a:t>Una </a:t>
            </a:r>
            <a:r>
              <a:rPr lang="en-US" b="1" dirty="0" err="1">
                <a:solidFill>
                  <a:srgbClr val="C00000"/>
                </a:solidFill>
              </a:rPr>
              <a:t>aclaración</a:t>
            </a:r>
            <a:r>
              <a:rPr lang="en-US" b="1" dirty="0">
                <a:solidFill>
                  <a:srgbClr val="C00000"/>
                </a:solidFill>
              </a:rPr>
              <a:t> </a:t>
            </a:r>
            <a:r>
              <a:rPr lang="en-US" b="1" dirty="0" err="1">
                <a:solidFill>
                  <a:srgbClr val="C00000"/>
                </a:solidFill>
              </a:rPr>
              <a:t>importante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E4461A-79C7-3B46-BB62-FBCE05D999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50879" y="2163685"/>
            <a:ext cx="3875963" cy="410702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3600" dirty="0"/>
              <a:t>Si no hay un auto examen </a:t>
            </a:r>
            <a:r>
              <a:rPr lang="en-US" sz="3600" dirty="0" err="1"/>
              <a:t>en</a:t>
            </a:r>
            <a:r>
              <a:rPr lang="en-US" sz="3600" dirty="0"/>
              <a:t> </a:t>
            </a:r>
            <a:r>
              <a:rPr lang="en-US" sz="3600" dirty="0" err="1"/>
              <a:t>nuestra</a:t>
            </a:r>
            <a:r>
              <a:rPr lang="en-US" sz="3600" dirty="0"/>
              <a:t> </a:t>
            </a:r>
            <a:r>
              <a:rPr lang="en-US" sz="3600" dirty="0" err="1"/>
              <a:t>vida</a:t>
            </a:r>
            <a:r>
              <a:rPr lang="en-US" sz="3600" dirty="0"/>
              <a:t>, </a:t>
            </a:r>
            <a:r>
              <a:rPr lang="en-US" sz="3600" dirty="0" err="1"/>
              <a:t>entonces</a:t>
            </a:r>
            <a:r>
              <a:rPr lang="en-US" sz="3600" dirty="0"/>
              <a:t> no </a:t>
            </a:r>
            <a:r>
              <a:rPr lang="en-US" sz="3600" dirty="0" err="1"/>
              <a:t>podremos</a:t>
            </a:r>
            <a:r>
              <a:rPr lang="en-US" sz="3600" dirty="0"/>
              <a:t> </a:t>
            </a:r>
            <a:r>
              <a:rPr lang="en-US" sz="3600" dirty="0" err="1"/>
              <a:t>practicar</a:t>
            </a:r>
            <a:r>
              <a:rPr lang="en-US" sz="3600" dirty="0"/>
              <a:t> los </a:t>
            </a:r>
            <a:r>
              <a:rPr lang="en-US" sz="3600" dirty="0" err="1"/>
              <a:t>siguientes</a:t>
            </a:r>
            <a:r>
              <a:rPr lang="en-US" sz="3600" dirty="0"/>
              <a:t> </a:t>
            </a:r>
            <a:r>
              <a:rPr lang="en-US" sz="3600" dirty="0" err="1"/>
              <a:t>consejos</a:t>
            </a:r>
            <a:r>
              <a:rPr lang="en-US" sz="3600" dirty="0"/>
              <a:t> de </a:t>
            </a:r>
            <a:r>
              <a:rPr lang="en-US" sz="3600" dirty="0" err="1"/>
              <a:t>esta</a:t>
            </a:r>
            <a:r>
              <a:rPr lang="en-US" sz="3600" dirty="0"/>
              <a:t> </a:t>
            </a:r>
            <a:r>
              <a:rPr lang="en-US" sz="3600" dirty="0" err="1"/>
              <a:t>lección</a:t>
            </a:r>
            <a:r>
              <a:rPr lang="en-US" sz="3600" dirty="0"/>
              <a:t> </a:t>
            </a:r>
          </a:p>
        </p:txBody>
      </p:sp>
      <p:pic>
        <p:nvPicPr>
          <p:cNvPr id="8194" name="Picture 2" descr="Prayer, Bible, Christian, Folded Hands, Religion, God">
            <a:extLst>
              <a:ext uri="{FF2B5EF4-FFF2-40B4-BE49-F238E27FC236}">
                <a16:creationId xmlns:a16="http://schemas.microsoft.com/office/drawing/2014/main" id="{0725706F-FD40-1E48-8353-0F7E1B9646F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599" r="9958"/>
          <a:stretch/>
        </p:blipFill>
        <p:spPr bwMode="auto">
          <a:xfrm>
            <a:off x="5251840" y="10"/>
            <a:ext cx="6940161" cy="6868876"/>
          </a:xfrm>
          <a:custGeom>
            <a:avLst/>
            <a:gdLst/>
            <a:ahLst/>
            <a:cxnLst/>
            <a:rect l="l" t="t" r="r" b="b"/>
            <a:pathLst>
              <a:path w="6940161" h="6857999">
                <a:moveTo>
                  <a:pt x="857190" y="0"/>
                </a:moveTo>
                <a:lnTo>
                  <a:pt x="6940161" y="0"/>
                </a:lnTo>
                <a:lnTo>
                  <a:pt x="6940161" y="6857999"/>
                </a:lnTo>
                <a:lnTo>
                  <a:pt x="496459" y="6857999"/>
                </a:lnTo>
                <a:lnTo>
                  <a:pt x="486507" y="6839466"/>
                </a:lnTo>
                <a:cubicBezTo>
                  <a:pt x="477389" y="6820641"/>
                  <a:pt x="471173" y="6801859"/>
                  <a:pt x="480078" y="6795812"/>
                </a:cubicBezTo>
                <a:cubicBezTo>
                  <a:pt x="475408" y="6761382"/>
                  <a:pt x="493736" y="6723009"/>
                  <a:pt x="482330" y="6676796"/>
                </a:cubicBezTo>
                <a:cubicBezTo>
                  <a:pt x="479519" y="6617030"/>
                  <a:pt x="476161" y="6634511"/>
                  <a:pt x="469648" y="6539722"/>
                </a:cubicBezTo>
                <a:cubicBezTo>
                  <a:pt x="459969" y="6498384"/>
                  <a:pt x="496382" y="6456575"/>
                  <a:pt x="477855" y="6433501"/>
                </a:cubicBezTo>
                <a:cubicBezTo>
                  <a:pt x="464018" y="6378655"/>
                  <a:pt x="442310" y="6325849"/>
                  <a:pt x="414008" y="6271586"/>
                </a:cubicBezTo>
                <a:cubicBezTo>
                  <a:pt x="378091" y="6226697"/>
                  <a:pt x="377466" y="6140798"/>
                  <a:pt x="299660" y="6080454"/>
                </a:cubicBezTo>
                <a:cubicBezTo>
                  <a:pt x="268606" y="6014324"/>
                  <a:pt x="244498" y="5964143"/>
                  <a:pt x="221239" y="5913249"/>
                </a:cubicBezTo>
                <a:cubicBezTo>
                  <a:pt x="210139" y="5897439"/>
                  <a:pt x="175369" y="5809427"/>
                  <a:pt x="160103" y="5775094"/>
                </a:cubicBezTo>
                <a:cubicBezTo>
                  <a:pt x="87298" y="5686529"/>
                  <a:pt x="103897" y="5672717"/>
                  <a:pt x="87873" y="5573809"/>
                </a:cubicBezTo>
                <a:cubicBezTo>
                  <a:pt x="76224" y="5541231"/>
                  <a:pt x="76748" y="5525076"/>
                  <a:pt x="57933" y="5490695"/>
                </a:cubicBezTo>
                <a:lnTo>
                  <a:pt x="30889" y="5398377"/>
                </a:lnTo>
                <a:lnTo>
                  <a:pt x="34140" y="5390971"/>
                </a:lnTo>
                <a:lnTo>
                  <a:pt x="35928" y="5390229"/>
                </a:lnTo>
                <a:lnTo>
                  <a:pt x="16968" y="5309266"/>
                </a:lnTo>
                <a:cubicBezTo>
                  <a:pt x="13970" y="5303642"/>
                  <a:pt x="-917" y="5289094"/>
                  <a:pt x="2490" y="5276920"/>
                </a:cubicBezTo>
                <a:lnTo>
                  <a:pt x="24907" y="5208159"/>
                </a:lnTo>
                <a:lnTo>
                  <a:pt x="31839" y="5162682"/>
                </a:lnTo>
                <a:cubicBezTo>
                  <a:pt x="28501" y="5155528"/>
                  <a:pt x="24609" y="5048935"/>
                  <a:pt x="18796" y="5043371"/>
                </a:cubicBezTo>
                <a:cubicBezTo>
                  <a:pt x="54584" y="4976689"/>
                  <a:pt x="5001" y="4985095"/>
                  <a:pt x="14358" y="4908985"/>
                </a:cubicBezTo>
                <a:cubicBezTo>
                  <a:pt x="17201" y="4816358"/>
                  <a:pt x="5675" y="4749418"/>
                  <a:pt x="4769" y="4643799"/>
                </a:cubicBezTo>
                <a:cubicBezTo>
                  <a:pt x="4111" y="4581455"/>
                  <a:pt x="-7137" y="4509050"/>
                  <a:pt x="7402" y="4395547"/>
                </a:cubicBezTo>
                <a:cubicBezTo>
                  <a:pt x="11591" y="4330720"/>
                  <a:pt x="28535" y="4313913"/>
                  <a:pt x="23462" y="4274064"/>
                </a:cubicBezTo>
                <a:cubicBezTo>
                  <a:pt x="22995" y="4245538"/>
                  <a:pt x="22530" y="4217012"/>
                  <a:pt x="22063" y="4188486"/>
                </a:cubicBezTo>
                <a:lnTo>
                  <a:pt x="24672" y="4170100"/>
                </a:lnTo>
                <a:lnTo>
                  <a:pt x="34973" y="4166123"/>
                </a:lnTo>
                <a:lnTo>
                  <a:pt x="26424" y="4120096"/>
                </a:lnTo>
                <a:cubicBezTo>
                  <a:pt x="28986" y="4109871"/>
                  <a:pt x="49338" y="4079429"/>
                  <a:pt x="47886" y="4066698"/>
                </a:cubicBezTo>
                <a:cubicBezTo>
                  <a:pt x="26522" y="4022850"/>
                  <a:pt x="34453" y="4030338"/>
                  <a:pt x="47327" y="3969172"/>
                </a:cubicBezTo>
                <a:cubicBezTo>
                  <a:pt x="40297" y="3948973"/>
                  <a:pt x="40044" y="3857354"/>
                  <a:pt x="53093" y="3844350"/>
                </a:cubicBezTo>
                <a:cubicBezTo>
                  <a:pt x="55739" y="3830819"/>
                  <a:pt x="50778" y="3815585"/>
                  <a:pt x="64866" y="3808459"/>
                </a:cubicBezTo>
                <a:cubicBezTo>
                  <a:pt x="81775" y="3797121"/>
                  <a:pt x="54599" y="3752382"/>
                  <a:pt x="74864" y="3757643"/>
                </a:cubicBezTo>
                <a:cubicBezTo>
                  <a:pt x="56224" y="3725828"/>
                  <a:pt x="74270" y="3660981"/>
                  <a:pt x="82640" y="3632606"/>
                </a:cubicBezTo>
                <a:cubicBezTo>
                  <a:pt x="85981" y="3582255"/>
                  <a:pt x="88778" y="3571708"/>
                  <a:pt x="89222" y="3534990"/>
                </a:cubicBezTo>
                <a:cubicBezTo>
                  <a:pt x="92019" y="3533125"/>
                  <a:pt x="80706" y="3481126"/>
                  <a:pt x="79835" y="3454133"/>
                </a:cubicBezTo>
                <a:cubicBezTo>
                  <a:pt x="78963" y="3427139"/>
                  <a:pt x="96173" y="3390611"/>
                  <a:pt x="83991" y="3373027"/>
                </a:cubicBezTo>
                <a:cubicBezTo>
                  <a:pt x="80767" y="3298527"/>
                  <a:pt x="69808" y="3290617"/>
                  <a:pt x="62958" y="3222737"/>
                </a:cubicBezTo>
                <a:cubicBezTo>
                  <a:pt x="59618" y="3146284"/>
                  <a:pt x="39695" y="3184007"/>
                  <a:pt x="49209" y="3118188"/>
                </a:cubicBezTo>
                <a:cubicBezTo>
                  <a:pt x="65221" y="3109217"/>
                  <a:pt x="85573" y="3024732"/>
                  <a:pt x="78480" y="3003808"/>
                </a:cubicBezTo>
                <a:cubicBezTo>
                  <a:pt x="78037" y="2966753"/>
                  <a:pt x="77812" y="2989870"/>
                  <a:pt x="77566" y="2944921"/>
                </a:cubicBezTo>
                <a:lnTo>
                  <a:pt x="94406" y="2877744"/>
                </a:lnTo>
                <a:cubicBezTo>
                  <a:pt x="87936" y="2880724"/>
                  <a:pt x="108480" y="2822146"/>
                  <a:pt x="108051" y="2807161"/>
                </a:cubicBezTo>
                <a:cubicBezTo>
                  <a:pt x="110507" y="2775643"/>
                  <a:pt x="80880" y="2769288"/>
                  <a:pt x="107377" y="2752347"/>
                </a:cubicBezTo>
                <a:lnTo>
                  <a:pt x="114975" y="2748299"/>
                </a:lnTo>
                <a:cubicBezTo>
                  <a:pt x="115205" y="2745962"/>
                  <a:pt x="115434" y="2743625"/>
                  <a:pt x="115663" y="2741288"/>
                </a:cubicBezTo>
                <a:cubicBezTo>
                  <a:pt x="115098" y="2737657"/>
                  <a:pt x="112995" y="2735847"/>
                  <a:pt x="107929" y="2737160"/>
                </a:cubicBezTo>
                <a:cubicBezTo>
                  <a:pt x="126569" y="2705347"/>
                  <a:pt x="119693" y="2699356"/>
                  <a:pt x="122707" y="2659631"/>
                </a:cubicBezTo>
                <a:cubicBezTo>
                  <a:pt x="135394" y="2612127"/>
                  <a:pt x="120483" y="2628594"/>
                  <a:pt x="145471" y="2573336"/>
                </a:cubicBezTo>
                <a:cubicBezTo>
                  <a:pt x="156086" y="2559732"/>
                  <a:pt x="170382" y="2541339"/>
                  <a:pt x="170626" y="2528057"/>
                </a:cubicBezTo>
                <a:lnTo>
                  <a:pt x="202713" y="2489594"/>
                </a:lnTo>
                <a:cubicBezTo>
                  <a:pt x="203853" y="2487774"/>
                  <a:pt x="204248" y="2473350"/>
                  <a:pt x="203650" y="2468303"/>
                </a:cubicBezTo>
                <a:lnTo>
                  <a:pt x="223316" y="2460480"/>
                </a:lnTo>
                <a:lnTo>
                  <a:pt x="215120" y="2423535"/>
                </a:lnTo>
                <a:lnTo>
                  <a:pt x="223455" y="2404394"/>
                </a:lnTo>
                <a:cubicBezTo>
                  <a:pt x="243490" y="2392610"/>
                  <a:pt x="229596" y="2347474"/>
                  <a:pt x="238853" y="2324643"/>
                </a:cubicBezTo>
                <a:cubicBezTo>
                  <a:pt x="239504" y="2297698"/>
                  <a:pt x="266477" y="2284202"/>
                  <a:pt x="272463" y="2255535"/>
                </a:cubicBezTo>
                <a:cubicBezTo>
                  <a:pt x="290597" y="2249648"/>
                  <a:pt x="306594" y="2207828"/>
                  <a:pt x="294092" y="2184679"/>
                </a:cubicBezTo>
                <a:lnTo>
                  <a:pt x="323221" y="2093132"/>
                </a:lnTo>
                <a:cubicBezTo>
                  <a:pt x="348282" y="2084587"/>
                  <a:pt x="366071" y="1985868"/>
                  <a:pt x="377324" y="1950235"/>
                </a:cubicBezTo>
                <a:cubicBezTo>
                  <a:pt x="397581" y="1920183"/>
                  <a:pt x="445208" y="1898905"/>
                  <a:pt x="457649" y="1861568"/>
                </a:cubicBezTo>
                <a:cubicBezTo>
                  <a:pt x="464664" y="1810687"/>
                  <a:pt x="447457" y="1869507"/>
                  <a:pt x="451972" y="1809499"/>
                </a:cubicBezTo>
                <a:cubicBezTo>
                  <a:pt x="450982" y="1754297"/>
                  <a:pt x="465413" y="1767680"/>
                  <a:pt x="474550" y="1693716"/>
                </a:cubicBezTo>
                <a:cubicBezTo>
                  <a:pt x="473258" y="1654244"/>
                  <a:pt x="481626" y="1627007"/>
                  <a:pt x="481301" y="1605195"/>
                </a:cubicBezTo>
                <a:cubicBezTo>
                  <a:pt x="490491" y="1568952"/>
                  <a:pt x="493569" y="1564518"/>
                  <a:pt x="497837" y="1516217"/>
                </a:cubicBezTo>
                <a:cubicBezTo>
                  <a:pt x="503639" y="1488452"/>
                  <a:pt x="534082" y="1457870"/>
                  <a:pt x="513281" y="1429841"/>
                </a:cubicBezTo>
                <a:cubicBezTo>
                  <a:pt x="527326" y="1412325"/>
                  <a:pt x="570430" y="1413592"/>
                  <a:pt x="550104" y="1380081"/>
                </a:cubicBezTo>
                <a:cubicBezTo>
                  <a:pt x="575583" y="1394128"/>
                  <a:pt x="551452" y="1335176"/>
                  <a:pt x="574526" y="1334891"/>
                </a:cubicBezTo>
                <a:cubicBezTo>
                  <a:pt x="593486" y="1336427"/>
                  <a:pt x="633157" y="1194568"/>
                  <a:pt x="638123" y="1185551"/>
                </a:cubicBezTo>
                <a:cubicBezTo>
                  <a:pt x="647468" y="1149210"/>
                  <a:pt x="657504" y="1148087"/>
                  <a:pt x="664747" y="1111168"/>
                </a:cubicBezTo>
                <a:cubicBezTo>
                  <a:pt x="679107" y="1057226"/>
                  <a:pt x="652121" y="1022543"/>
                  <a:pt x="664913" y="993353"/>
                </a:cubicBezTo>
                <a:cubicBezTo>
                  <a:pt x="684189" y="960214"/>
                  <a:pt x="707497" y="867450"/>
                  <a:pt x="721256" y="813953"/>
                </a:cubicBezTo>
                <a:cubicBezTo>
                  <a:pt x="734607" y="746430"/>
                  <a:pt x="738988" y="666470"/>
                  <a:pt x="745023" y="588218"/>
                </a:cubicBezTo>
                <a:cubicBezTo>
                  <a:pt x="735393" y="475380"/>
                  <a:pt x="719076" y="536119"/>
                  <a:pt x="725253" y="376479"/>
                </a:cubicBezTo>
                <a:lnTo>
                  <a:pt x="735457" y="280992"/>
                </a:lnTo>
                <a:cubicBezTo>
                  <a:pt x="735270" y="276227"/>
                  <a:pt x="742007" y="223140"/>
                  <a:pt x="741820" y="218374"/>
                </a:cubicBezTo>
                <a:lnTo>
                  <a:pt x="735299" y="188178"/>
                </a:lnTo>
                <a:lnTo>
                  <a:pt x="764938" y="152404"/>
                </a:lnTo>
                <a:cubicBezTo>
                  <a:pt x="776066" y="136342"/>
                  <a:pt x="783668" y="122048"/>
                  <a:pt x="802071" y="91810"/>
                </a:cubicBezTo>
                <a:lnTo>
                  <a:pt x="849585" y="3016"/>
                </a:ln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6167835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Bible, Writing, Book, Religion, God, Faith, Scriptures">
            <a:extLst>
              <a:ext uri="{FF2B5EF4-FFF2-40B4-BE49-F238E27FC236}">
                <a16:creationId xmlns:a16="http://schemas.microsoft.com/office/drawing/2014/main" id="{99EBBBFA-D0D9-5140-A31D-773D2772292E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20" y="1"/>
            <a:ext cx="12191979" cy="68579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CCB90F7A-699B-AA46-9430-F258FBCFDD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7123" y="477078"/>
            <a:ext cx="9260940" cy="1990699"/>
          </a:xfrm>
        </p:spPr>
        <p:txBody>
          <a:bodyPr vert="horz" lIns="91440" tIns="45720" rIns="91440" bIns="45720" rtlCol="0" anchor="b">
            <a:normAutofit/>
          </a:bodyPr>
          <a:lstStyle/>
          <a:p>
            <a:pPr>
              <a:lnSpc>
                <a:spcPct val="100000"/>
              </a:lnSpc>
            </a:pPr>
            <a:r>
              <a:rPr lang="en-US" sz="3600" b="1" i="1" dirty="0" err="1">
                <a:solidFill>
                  <a:srgbClr val="FFFF00"/>
                </a:solidFill>
              </a:rPr>
              <a:t>Consejo</a:t>
            </a:r>
            <a:r>
              <a:rPr lang="en-US" sz="3600" b="1" i="1" dirty="0">
                <a:solidFill>
                  <a:srgbClr val="FFFF00"/>
                </a:solidFill>
              </a:rPr>
              <a:t> #2: </a:t>
            </a:r>
            <a:br>
              <a:rPr lang="en-US" sz="3600" b="1" i="1" dirty="0">
                <a:solidFill>
                  <a:srgbClr val="FFFFFF"/>
                </a:solidFill>
              </a:rPr>
            </a:br>
            <a:r>
              <a:rPr lang="en-US" sz="3600" b="1" i="1" dirty="0" err="1">
                <a:solidFill>
                  <a:srgbClr val="FFFFFF"/>
                </a:solidFill>
              </a:rPr>
              <a:t>Busquemos</a:t>
            </a:r>
            <a:r>
              <a:rPr lang="en-US" sz="3600" b="1" i="1" dirty="0">
                <a:solidFill>
                  <a:srgbClr val="FFFFFF"/>
                </a:solidFill>
              </a:rPr>
              <a:t> </a:t>
            </a:r>
            <a:r>
              <a:rPr lang="en-US" sz="3600" b="1" i="1" dirty="0" err="1">
                <a:solidFill>
                  <a:srgbClr val="FFFFFF"/>
                </a:solidFill>
              </a:rPr>
              <a:t>trabajar</a:t>
            </a:r>
            <a:r>
              <a:rPr lang="en-US" sz="3600" b="1" i="1" dirty="0">
                <a:solidFill>
                  <a:srgbClr val="FFFFFF"/>
                </a:solidFill>
              </a:rPr>
              <a:t> </a:t>
            </a:r>
            <a:r>
              <a:rPr lang="en-US" sz="3600" b="1" i="1" dirty="0" err="1">
                <a:solidFill>
                  <a:srgbClr val="FFFFFF"/>
                </a:solidFill>
              </a:rPr>
              <a:t>arduamente</a:t>
            </a:r>
            <a:r>
              <a:rPr lang="en-US" sz="3600" b="1" i="1" dirty="0">
                <a:solidFill>
                  <a:srgbClr val="FFFFFF"/>
                </a:solidFill>
              </a:rPr>
              <a:t> </a:t>
            </a:r>
            <a:r>
              <a:rPr lang="en-US" sz="3600" b="1" i="1" dirty="0" err="1">
                <a:solidFill>
                  <a:srgbClr val="FFFFFF"/>
                </a:solidFill>
              </a:rPr>
              <a:t>en</a:t>
            </a:r>
            <a:r>
              <a:rPr lang="en-US" sz="3600" b="1" i="1" dirty="0">
                <a:solidFill>
                  <a:srgbClr val="FFFFFF"/>
                </a:solidFill>
              </a:rPr>
              <a:t> el </a:t>
            </a:r>
            <a:r>
              <a:rPr lang="en-US" sz="3600" b="1" i="1" dirty="0" err="1">
                <a:solidFill>
                  <a:srgbClr val="FFFFFF"/>
                </a:solidFill>
              </a:rPr>
              <a:t>reino</a:t>
            </a:r>
            <a:endParaRPr lang="en-US" sz="3600" b="1" i="1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6366434"/>
      </p:ext>
    </p:extLst>
  </p:cSld>
  <p:clrMapOvr>
    <a:masterClrMapping/>
  </p:clrMapOvr>
</p:sld>
</file>

<file path=ppt/theme/theme1.xml><?xml version="1.0" encoding="utf-8"?>
<a:theme xmlns:a="http://schemas.openxmlformats.org/drawingml/2006/main" name="ArchiveVTI">
  <a:themeElements>
    <a:clrScheme name="Archive">
      <a:dk1>
        <a:sysClr val="windowText" lastClr="000000"/>
      </a:dk1>
      <a:lt1>
        <a:sysClr val="window" lastClr="FFFFFF"/>
      </a:lt1>
      <a:dk2>
        <a:srgbClr val="353B3D"/>
      </a:dk2>
      <a:lt2>
        <a:srgbClr val="EEECEA"/>
      </a:lt2>
      <a:accent1>
        <a:srgbClr val="A65E5E"/>
      </a:accent1>
      <a:accent2>
        <a:srgbClr val="9D6053"/>
      </a:accent2>
      <a:accent3>
        <a:srgbClr val="968274"/>
      </a:accent3>
      <a:accent4>
        <a:srgbClr val="878079"/>
      </a:accent4>
      <a:accent5>
        <a:srgbClr val="6C737A"/>
      </a:accent5>
      <a:accent6>
        <a:srgbClr val="697777"/>
      </a:accent6>
      <a:hlink>
        <a:srgbClr val="A25872"/>
      </a:hlink>
      <a:folHlink>
        <a:srgbClr val="667A7E"/>
      </a:folHlink>
    </a:clrScheme>
    <a:fontScheme name="Custom 170">
      <a:majorFont>
        <a:latin typeface="Bembo"/>
        <a:ea typeface=""/>
        <a:cs typeface=""/>
      </a:majorFont>
      <a:minorFont>
        <a:latin typeface="Bemb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rchiveVTI" id="{514BDC9F-20AC-40CA-9FE7-B30987BCD2D4}" vid="{D8FA1533-D953-46ED-B2C7-B32AF1BED7A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319</TotalTime>
  <Words>706</Words>
  <Application>Microsoft Macintosh PowerPoint</Application>
  <PresentationFormat>Widescreen</PresentationFormat>
  <Paragraphs>53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3" baseType="lpstr">
      <vt:lpstr>Arial</vt:lpstr>
      <vt:lpstr>Bembo</vt:lpstr>
      <vt:lpstr>Book Antiqua</vt:lpstr>
      <vt:lpstr>ArchiveVTI</vt:lpstr>
      <vt:lpstr>PowerPoint Presentation</vt:lpstr>
      <vt:lpstr>3 Consejos Prácticos para un exitoso 2022 </vt:lpstr>
      <vt:lpstr>Consejo #1:  Hagamos un auto examen de nuestra vida  (2 Corintios 13:5; Lamentaciones 3:40; Salmo 119:59; Hageo 1:5, 7; 2:15, 18) </vt:lpstr>
      <vt:lpstr>PowerPoint Presentation</vt:lpstr>
      <vt:lpstr>PowerPoint Presentation</vt:lpstr>
      <vt:lpstr>PowerPoint Presentation</vt:lpstr>
      <vt:lpstr>PowerPoint Presentation</vt:lpstr>
      <vt:lpstr>Una aclaración importante</vt:lpstr>
      <vt:lpstr>Consejo #2:  Busquemos trabajar arduamente en el reino</vt:lpstr>
      <vt:lpstr>PowerPoint Presentation</vt:lpstr>
      <vt:lpstr>Áreas de trabajo:</vt:lpstr>
      <vt:lpstr>PowerPoint Presentation</vt:lpstr>
      <vt:lpstr>Consejo #3:  permitamos que la palabra transforme nuestras vidas </vt:lpstr>
      <vt:lpstr>ALGUNOS propósitos de la biblia:</vt:lpstr>
      <vt:lpstr>PowerPoint Presentation</vt:lpstr>
      <vt:lpstr>PowerPoint Presentation</vt:lpstr>
      <vt:lpstr>PowerPoint Presentation</vt:lpstr>
      <vt:lpstr>Evitemos caer en el error de la falta de crecimiento espiritual Hebreos 5:11-14</vt:lpstr>
      <vt:lpstr>3 consejos prácticos para un año exitoso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Consejos Prácticos para un exitoso 2022 </dc:title>
  <dc:creator>Willie Alvarenga</dc:creator>
  <cp:lastModifiedBy>Willie Alvarenga</cp:lastModifiedBy>
  <cp:revision>1</cp:revision>
  <dcterms:created xsi:type="dcterms:W3CDTF">2021-12-22T15:48:30Z</dcterms:created>
  <dcterms:modified xsi:type="dcterms:W3CDTF">2021-12-22T21:07:49Z</dcterms:modified>
</cp:coreProperties>
</file>