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65" r:id="rId3"/>
    <p:sldId id="266" r:id="rId4"/>
    <p:sldId id="267" r:id="rId5"/>
    <p:sldId id="258" r:id="rId6"/>
    <p:sldId id="268" r:id="rId7"/>
    <p:sldId id="259" r:id="rId8"/>
    <p:sldId id="269" r:id="rId9"/>
    <p:sldId id="270" r:id="rId10"/>
    <p:sldId id="260" r:id="rId11"/>
    <p:sldId id="271" r:id="rId12"/>
    <p:sldId id="272" r:id="rId13"/>
    <p:sldId id="261" r:id="rId14"/>
    <p:sldId id="273" r:id="rId15"/>
    <p:sldId id="262" r:id="rId16"/>
    <p:sldId id="274" r:id="rId17"/>
    <p:sldId id="263" r:id="rId18"/>
    <p:sldId id="275" r:id="rId19"/>
    <p:sldId id="264" r:id="rId20"/>
    <p:sldId id="276" r:id="rId21"/>
    <p:sldId id="27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1781AA5-1E66-7446-9EA5-C9AE886FFE8D}" v="34" dt="2021-12-11T21:27:47.3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89"/>
    <p:restoredTop sz="94648"/>
  </p:normalViewPr>
  <p:slideViewPr>
    <p:cSldViewPr snapToGrid="0" snapToObjects="1">
      <p:cViewPr varScale="1">
        <p:scale>
          <a:sx n="115" d="100"/>
          <a:sy n="115" d="100"/>
        </p:scale>
        <p:origin x="232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llie Alvarenga" userId="dec4598a81c94606" providerId="LiveId" clId="{E1781AA5-1E66-7446-9EA5-C9AE886FFE8D}"/>
    <pc:docChg chg="undo custSel addSld delSld modSld">
      <pc:chgData name="Willie Alvarenga" userId="dec4598a81c94606" providerId="LiveId" clId="{E1781AA5-1E66-7446-9EA5-C9AE886FFE8D}" dt="2021-12-11T21:27:47.344" v="1582" actId="2711"/>
      <pc:docMkLst>
        <pc:docMk/>
      </pc:docMkLst>
      <pc:sldChg chg="del">
        <pc:chgData name="Willie Alvarenga" userId="dec4598a81c94606" providerId="LiveId" clId="{E1781AA5-1E66-7446-9EA5-C9AE886FFE8D}" dt="2021-12-11T21:24:26.153" v="1573" actId="2696"/>
        <pc:sldMkLst>
          <pc:docMk/>
          <pc:sldMk cId="1295443580" sldId="256"/>
        </pc:sldMkLst>
      </pc:sldChg>
      <pc:sldChg chg="modSp">
        <pc:chgData name="Willie Alvarenga" userId="dec4598a81c94606" providerId="LiveId" clId="{E1781AA5-1E66-7446-9EA5-C9AE886FFE8D}" dt="2021-12-11T04:32:27.549" v="2" actId="403"/>
        <pc:sldMkLst>
          <pc:docMk/>
          <pc:sldMk cId="1638523214" sldId="257"/>
        </pc:sldMkLst>
        <pc:spChg chg="mod">
          <ac:chgData name="Willie Alvarenga" userId="dec4598a81c94606" providerId="LiveId" clId="{E1781AA5-1E66-7446-9EA5-C9AE886FFE8D}" dt="2021-12-11T04:32:27.549" v="2" actId="403"/>
          <ac:spMkLst>
            <pc:docMk/>
            <pc:sldMk cId="1638523214" sldId="257"/>
            <ac:spMk id="2" creationId="{7C92EFCA-67D6-ED4A-956F-B15C5F71D668}"/>
          </ac:spMkLst>
        </pc:spChg>
      </pc:sldChg>
      <pc:sldChg chg="modSp mod">
        <pc:chgData name="Willie Alvarenga" userId="dec4598a81c94606" providerId="LiveId" clId="{E1781AA5-1E66-7446-9EA5-C9AE886FFE8D}" dt="2021-12-11T20:39:21.266" v="16" actId="20577"/>
        <pc:sldMkLst>
          <pc:docMk/>
          <pc:sldMk cId="1470519826" sldId="258"/>
        </pc:sldMkLst>
        <pc:spChg chg="mod">
          <ac:chgData name="Willie Alvarenga" userId="dec4598a81c94606" providerId="LiveId" clId="{E1781AA5-1E66-7446-9EA5-C9AE886FFE8D}" dt="2021-12-11T20:39:21.266" v="16" actId="20577"/>
          <ac:spMkLst>
            <pc:docMk/>
            <pc:sldMk cId="1470519826" sldId="258"/>
            <ac:spMk id="2" creationId="{94C39EAE-DE98-C248-9C3A-5F052B906E23}"/>
          </ac:spMkLst>
        </pc:spChg>
      </pc:sldChg>
      <pc:sldChg chg="modSp mod">
        <pc:chgData name="Willie Alvarenga" userId="dec4598a81c94606" providerId="LiveId" clId="{E1781AA5-1E66-7446-9EA5-C9AE886FFE8D}" dt="2021-12-11T20:39:48.577" v="27" actId="403"/>
        <pc:sldMkLst>
          <pc:docMk/>
          <pc:sldMk cId="585916965" sldId="259"/>
        </pc:sldMkLst>
        <pc:spChg chg="mod">
          <ac:chgData name="Willie Alvarenga" userId="dec4598a81c94606" providerId="LiveId" clId="{E1781AA5-1E66-7446-9EA5-C9AE886FFE8D}" dt="2021-12-11T20:39:48.577" v="27" actId="403"/>
          <ac:spMkLst>
            <pc:docMk/>
            <pc:sldMk cId="585916965" sldId="259"/>
            <ac:spMk id="2" creationId="{94C39EAE-DE98-C248-9C3A-5F052B906E23}"/>
          </ac:spMkLst>
        </pc:spChg>
      </pc:sldChg>
      <pc:sldChg chg="modSp mod">
        <pc:chgData name="Willie Alvarenga" userId="dec4598a81c94606" providerId="LiveId" clId="{E1781AA5-1E66-7446-9EA5-C9AE886FFE8D}" dt="2021-12-11T20:40:32.292" v="49" actId="27636"/>
        <pc:sldMkLst>
          <pc:docMk/>
          <pc:sldMk cId="2866495352" sldId="260"/>
        </pc:sldMkLst>
        <pc:spChg chg="mod">
          <ac:chgData name="Willie Alvarenga" userId="dec4598a81c94606" providerId="LiveId" clId="{E1781AA5-1E66-7446-9EA5-C9AE886FFE8D}" dt="2021-12-11T20:40:32.292" v="49" actId="27636"/>
          <ac:spMkLst>
            <pc:docMk/>
            <pc:sldMk cId="2866495352" sldId="260"/>
            <ac:spMk id="2" creationId="{94C39EAE-DE98-C248-9C3A-5F052B906E23}"/>
          </ac:spMkLst>
        </pc:spChg>
      </pc:sldChg>
      <pc:sldChg chg="modSp mod">
        <pc:chgData name="Willie Alvarenga" userId="dec4598a81c94606" providerId="LiveId" clId="{E1781AA5-1E66-7446-9EA5-C9AE886FFE8D}" dt="2021-12-11T20:41:19.689" v="76" actId="255"/>
        <pc:sldMkLst>
          <pc:docMk/>
          <pc:sldMk cId="2152861119" sldId="261"/>
        </pc:sldMkLst>
        <pc:spChg chg="mod">
          <ac:chgData name="Willie Alvarenga" userId="dec4598a81c94606" providerId="LiveId" clId="{E1781AA5-1E66-7446-9EA5-C9AE886FFE8D}" dt="2021-12-11T20:41:19.689" v="76" actId="255"/>
          <ac:spMkLst>
            <pc:docMk/>
            <pc:sldMk cId="2152861119" sldId="261"/>
            <ac:spMk id="2" creationId="{94C39EAE-DE98-C248-9C3A-5F052B906E23}"/>
          </ac:spMkLst>
        </pc:spChg>
      </pc:sldChg>
      <pc:sldChg chg="modSp mod">
        <pc:chgData name="Willie Alvarenga" userId="dec4598a81c94606" providerId="LiveId" clId="{E1781AA5-1E66-7446-9EA5-C9AE886FFE8D}" dt="2021-12-11T20:42:01.388" v="91" actId="27636"/>
        <pc:sldMkLst>
          <pc:docMk/>
          <pc:sldMk cId="370470982" sldId="262"/>
        </pc:sldMkLst>
        <pc:spChg chg="mod">
          <ac:chgData name="Willie Alvarenga" userId="dec4598a81c94606" providerId="LiveId" clId="{E1781AA5-1E66-7446-9EA5-C9AE886FFE8D}" dt="2021-12-11T20:42:01.388" v="91" actId="27636"/>
          <ac:spMkLst>
            <pc:docMk/>
            <pc:sldMk cId="370470982" sldId="262"/>
            <ac:spMk id="2" creationId="{94C39EAE-DE98-C248-9C3A-5F052B906E23}"/>
          </ac:spMkLst>
        </pc:spChg>
      </pc:sldChg>
      <pc:sldChg chg="modSp mod">
        <pc:chgData name="Willie Alvarenga" userId="dec4598a81c94606" providerId="LiveId" clId="{E1781AA5-1E66-7446-9EA5-C9AE886FFE8D}" dt="2021-12-11T20:42:33.015" v="108" actId="27636"/>
        <pc:sldMkLst>
          <pc:docMk/>
          <pc:sldMk cId="1196702174" sldId="263"/>
        </pc:sldMkLst>
        <pc:spChg chg="mod">
          <ac:chgData name="Willie Alvarenga" userId="dec4598a81c94606" providerId="LiveId" clId="{E1781AA5-1E66-7446-9EA5-C9AE886FFE8D}" dt="2021-12-11T20:42:33.015" v="108" actId="27636"/>
          <ac:spMkLst>
            <pc:docMk/>
            <pc:sldMk cId="1196702174" sldId="263"/>
            <ac:spMk id="2" creationId="{94C39EAE-DE98-C248-9C3A-5F052B906E23}"/>
          </ac:spMkLst>
        </pc:spChg>
      </pc:sldChg>
      <pc:sldChg chg="modSp mod">
        <pc:chgData name="Willie Alvarenga" userId="dec4598a81c94606" providerId="LiveId" clId="{E1781AA5-1E66-7446-9EA5-C9AE886FFE8D}" dt="2021-12-11T20:43:00.291" v="123" actId="20577"/>
        <pc:sldMkLst>
          <pc:docMk/>
          <pc:sldMk cId="3611581516" sldId="264"/>
        </pc:sldMkLst>
        <pc:spChg chg="mod">
          <ac:chgData name="Willie Alvarenga" userId="dec4598a81c94606" providerId="LiveId" clId="{E1781AA5-1E66-7446-9EA5-C9AE886FFE8D}" dt="2021-12-11T20:43:00.291" v="123" actId="20577"/>
          <ac:spMkLst>
            <pc:docMk/>
            <pc:sldMk cId="3611581516" sldId="264"/>
            <ac:spMk id="2" creationId="{94C39EAE-DE98-C248-9C3A-5F052B906E23}"/>
          </ac:spMkLst>
        </pc:spChg>
      </pc:sldChg>
      <pc:sldChg chg="addSp delSp modSp new mod setBg">
        <pc:chgData name="Willie Alvarenga" userId="dec4598a81c94606" providerId="LiveId" clId="{E1781AA5-1E66-7446-9EA5-C9AE886FFE8D}" dt="2021-12-11T21:25:06.530" v="1579" actId="2711"/>
        <pc:sldMkLst>
          <pc:docMk/>
          <pc:sldMk cId="188138282" sldId="266"/>
        </pc:sldMkLst>
        <pc:spChg chg="mod">
          <ac:chgData name="Willie Alvarenga" userId="dec4598a81c94606" providerId="LiveId" clId="{E1781AA5-1E66-7446-9EA5-C9AE886FFE8D}" dt="2021-12-11T21:24:53.732" v="1576" actId="27636"/>
          <ac:spMkLst>
            <pc:docMk/>
            <pc:sldMk cId="188138282" sldId="266"/>
            <ac:spMk id="2" creationId="{9A5EE0CE-EE07-9C45-B05E-2E4C1827240C}"/>
          </ac:spMkLst>
        </pc:spChg>
        <pc:spChg chg="del mod">
          <ac:chgData name="Willie Alvarenga" userId="dec4598a81c94606" providerId="LiveId" clId="{E1781AA5-1E66-7446-9EA5-C9AE886FFE8D}" dt="2021-12-11T20:44:37.845" v="144" actId="26606"/>
          <ac:spMkLst>
            <pc:docMk/>
            <pc:sldMk cId="188138282" sldId="266"/>
            <ac:spMk id="3" creationId="{A61FCA33-FBA0-CC48-9C09-FC3B1A3BC1CB}"/>
          </ac:spMkLst>
        </pc:spChg>
        <pc:spChg chg="add del">
          <ac:chgData name="Willie Alvarenga" userId="dec4598a81c94606" providerId="LiveId" clId="{E1781AA5-1E66-7446-9EA5-C9AE886FFE8D}" dt="2021-12-11T20:45:13.463" v="146" actId="26606"/>
          <ac:spMkLst>
            <pc:docMk/>
            <pc:sldMk cId="188138282" sldId="266"/>
            <ac:spMk id="9" creationId="{3C915414-2809-4735-A560-0D5FE66700D8}"/>
          </ac:spMkLst>
        </pc:spChg>
        <pc:spChg chg="add del">
          <ac:chgData name="Willie Alvarenga" userId="dec4598a81c94606" providerId="LiveId" clId="{E1781AA5-1E66-7446-9EA5-C9AE886FFE8D}" dt="2021-12-11T20:45:13.463" v="146" actId="26606"/>
          <ac:spMkLst>
            <pc:docMk/>
            <pc:sldMk cId="188138282" sldId="266"/>
            <ac:spMk id="40" creationId="{AC616AAA-C7F7-4B2F-89AA-FCAEE279CC92}"/>
          </ac:spMkLst>
        </pc:spChg>
        <pc:spChg chg="add del">
          <ac:chgData name="Willie Alvarenga" userId="dec4598a81c94606" providerId="LiveId" clId="{E1781AA5-1E66-7446-9EA5-C9AE886FFE8D}" dt="2021-12-11T20:45:13.463" v="146" actId="26606"/>
          <ac:spMkLst>
            <pc:docMk/>
            <pc:sldMk cId="188138282" sldId="266"/>
            <ac:spMk id="44" creationId="{D665D759-2DF8-4D47-8386-4BA28901A79D}"/>
          </ac:spMkLst>
        </pc:spChg>
        <pc:spChg chg="add">
          <ac:chgData name="Willie Alvarenga" userId="dec4598a81c94606" providerId="LiveId" clId="{E1781AA5-1E66-7446-9EA5-C9AE886FFE8D}" dt="2021-12-11T20:45:13.463" v="146" actId="26606"/>
          <ac:spMkLst>
            <pc:docMk/>
            <pc:sldMk cId="188138282" sldId="266"/>
            <ac:spMk id="49" creationId="{2E442304-DDBD-4F7B-8017-36BCC863FB40}"/>
          </ac:spMkLst>
        </pc:spChg>
        <pc:spChg chg="add">
          <ac:chgData name="Willie Alvarenga" userId="dec4598a81c94606" providerId="LiveId" clId="{E1781AA5-1E66-7446-9EA5-C9AE886FFE8D}" dt="2021-12-11T20:45:13.463" v="146" actId="26606"/>
          <ac:spMkLst>
            <pc:docMk/>
            <pc:sldMk cId="188138282" sldId="266"/>
            <ac:spMk id="51" creationId="{5E107275-3853-46FD-A241-DE4355A42675}"/>
          </ac:spMkLst>
        </pc:spChg>
        <pc:grpChg chg="add del">
          <ac:chgData name="Willie Alvarenga" userId="dec4598a81c94606" providerId="LiveId" clId="{E1781AA5-1E66-7446-9EA5-C9AE886FFE8D}" dt="2021-12-11T20:45:13.463" v="146" actId="26606"/>
          <ac:grpSpMkLst>
            <pc:docMk/>
            <pc:sldMk cId="188138282" sldId="266"/>
            <ac:grpSpMk id="11" creationId="{24413201-85BF-4680-A7D4-10CDBD03569C}"/>
          </ac:grpSpMkLst>
        </pc:grpChg>
        <pc:graphicFrameChg chg="add mod modGraphic">
          <ac:chgData name="Willie Alvarenga" userId="dec4598a81c94606" providerId="LiveId" clId="{E1781AA5-1E66-7446-9EA5-C9AE886FFE8D}" dt="2021-12-11T21:25:06.530" v="1579" actId="2711"/>
          <ac:graphicFrameMkLst>
            <pc:docMk/>
            <pc:sldMk cId="188138282" sldId="266"/>
            <ac:graphicFrameMk id="5" creationId="{531F88AC-90C2-495D-AB5A-FEBEB39E5003}"/>
          </ac:graphicFrameMkLst>
        </pc:graphicFrameChg>
        <pc:cxnChg chg="add del">
          <ac:chgData name="Willie Alvarenga" userId="dec4598a81c94606" providerId="LiveId" clId="{E1781AA5-1E66-7446-9EA5-C9AE886FFE8D}" dt="2021-12-11T20:45:13.463" v="146" actId="26606"/>
          <ac:cxnSpMkLst>
            <pc:docMk/>
            <pc:sldMk cId="188138282" sldId="266"/>
            <ac:cxnSpMk id="42" creationId="{0CEF9539-B200-45EE-A293-A5CFA7D311F5}"/>
          </ac:cxnSpMkLst>
        </pc:cxnChg>
      </pc:sldChg>
      <pc:sldChg chg="addSp delSp modSp new mod setBg">
        <pc:chgData name="Willie Alvarenga" userId="dec4598a81c94606" providerId="LiveId" clId="{E1781AA5-1E66-7446-9EA5-C9AE886FFE8D}" dt="2021-12-11T20:48:54.423" v="208" actId="20577"/>
        <pc:sldMkLst>
          <pc:docMk/>
          <pc:sldMk cId="1638223522" sldId="267"/>
        </pc:sldMkLst>
        <pc:spChg chg="del mod">
          <ac:chgData name="Willie Alvarenga" userId="dec4598a81c94606" providerId="LiveId" clId="{E1781AA5-1E66-7446-9EA5-C9AE886FFE8D}" dt="2021-12-11T20:47:56.946" v="166" actId="478"/>
          <ac:spMkLst>
            <pc:docMk/>
            <pc:sldMk cId="1638223522" sldId="267"/>
            <ac:spMk id="2" creationId="{A59B9B01-C506-6845-B44B-E2D8829022E5}"/>
          </ac:spMkLst>
        </pc:spChg>
        <pc:spChg chg="mod ord">
          <ac:chgData name="Willie Alvarenga" userId="dec4598a81c94606" providerId="LiveId" clId="{E1781AA5-1E66-7446-9EA5-C9AE886FFE8D}" dt="2021-12-11T20:48:54.423" v="208" actId="20577"/>
          <ac:spMkLst>
            <pc:docMk/>
            <pc:sldMk cId="1638223522" sldId="267"/>
            <ac:spMk id="3" creationId="{E2AB5A8B-35C0-7840-BFA9-16289494BD38}"/>
          </ac:spMkLst>
        </pc:spChg>
        <pc:spChg chg="add">
          <ac:chgData name="Willie Alvarenga" userId="dec4598a81c94606" providerId="LiveId" clId="{E1781AA5-1E66-7446-9EA5-C9AE886FFE8D}" dt="2021-12-11T20:47:54.277" v="165" actId="26606"/>
          <ac:spMkLst>
            <pc:docMk/>
            <pc:sldMk cId="1638223522" sldId="267"/>
            <ac:spMk id="71" creationId="{79BB35BC-D5C2-4C8B-A22A-A71E6191913B}"/>
          </ac:spMkLst>
        </pc:spChg>
        <pc:picChg chg="add mod">
          <ac:chgData name="Willie Alvarenga" userId="dec4598a81c94606" providerId="LiveId" clId="{E1781AA5-1E66-7446-9EA5-C9AE886FFE8D}" dt="2021-12-11T20:47:54.277" v="165" actId="26606"/>
          <ac:picMkLst>
            <pc:docMk/>
            <pc:sldMk cId="1638223522" sldId="267"/>
            <ac:picMk id="1026" creationId="{4CAF88E8-560C-824E-BE61-4037712A84D5}"/>
          </ac:picMkLst>
        </pc:picChg>
      </pc:sldChg>
      <pc:sldChg chg="addSp delSp modSp new mod setBg">
        <pc:chgData name="Willie Alvarenga" userId="dec4598a81c94606" providerId="LiveId" clId="{E1781AA5-1E66-7446-9EA5-C9AE886FFE8D}" dt="2021-12-11T20:53:22.604" v="316" actId="207"/>
        <pc:sldMkLst>
          <pc:docMk/>
          <pc:sldMk cId="315570778" sldId="268"/>
        </pc:sldMkLst>
        <pc:spChg chg="mod">
          <ac:chgData name="Willie Alvarenga" userId="dec4598a81c94606" providerId="LiveId" clId="{E1781AA5-1E66-7446-9EA5-C9AE886FFE8D}" dt="2021-12-11T20:52:12.435" v="303" actId="207"/>
          <ac:spMkLst>
            <pc:docMk/>
            <pc:sldMk cId="315570778" sldId="268"/>
            <ac:spMk id="2" creationId="{BEEB5C63-9E91-EB49-A0C7-28DB19FA6B42}"/>
          </ac:spMkLst>
        </pc:spChg>
        <pc:spChg chg="add del mod">
          <ac:chgData name="Willie Alvarenga" userId="dec4598a81c94606" providerId="LiveId" clId="{E1781AA5-1E66-7446-9EA5-C9AE886FFE8D}" dt="2021-12-11T20:51:48.731" v="296" actId="26606"/>
          <ac:spMkLst>
            <pc:docMk/>
            <pc:sldMk cId="315570778" sldId="268"/>
            <ac:spMk id="3" creationId="{8EE3C497-09EF-5D45-8478-9C721404E78B}"/>
          </ac:spMkLst>
        </pc:spChg>
        <pc:spChg chg="add del">
          <ac:chgData name="Willie Alvarenga" userId="dec4598a81c94606" providerId="LiveId" clId="{E1781AA5-1E66-7446-9EA5-C9AE886FFE8D}" dt="2021-12-11T20:50:59.659" v="287" actId="26606"/>
          <ac:spMkLst>
            <pc:docMk/>
            <pc:sldMk cId="315570778" sldId="268"/>
            <ac:spMk id="8" creationId="{827B839B-9ADE-406B-8590-F1CAEDED45A1}"/>
          </ac:spMkLst>
        </pc:spChg>
        <pc:spChg chg="add del">
          <ac:chgData name="Willie Alvarenga" userId="dec4598a81c94606" providerId="LiveId" clId="{E1781AA5-1E66-7446-9EA5-C9AE886FFE8D}" dt="2021-12-11T20:51:37.581" v="289" actId="26606"/>
          <ac:spMkLst>
            <pc:docMk/>
            <pc:sldMk cId="315570778" sldId="268"/>
            <ac:spMk id="9" creationId="{2B566528-1B12-4246-9431-5C2D7D081168}"/>
          </ac:spMkLst>
        </pc:spChg>
        <pc:spChg chg="add del">
          <ac:chgData name="Willie Alvarenga" userId="dec4598a81c94606" providerId="LiveId" clId="{E1781AA5-1E66-7446-9EA5-C9AE886FFE8D}" dt="2021-12-11T20:50:59.659" v="287" actId="26606"/>
          <ac:spMkLst>
            <pc:docMk/>
            <pc:sldMk cId="315570778" sldId="268"/>
            <ac:spMk id="10" creationId="{CFE45BF0-46DB-408C-B5F7-7B11716805D4}"/>
          </ac:spMkLst>
        </pc:spChg>
        <pc:spChg chg="add del">
          <ac:chgData name="Willie Alvarenga" userId="dec4598a81c94606" providerId="LiveId" clId="{E1781AA5-1E66-7446-9EA5-C9AE886FFE8D}" dt="2021-12-11T20:51:37.581" v="289" actId="26606"/>
          <ac:spMkLst>
            <pc:docMk/>
            <pc:sldMk cId="315570778" sldId="268"/>
            <ac:spMk id="11" creationId="{2E80C965-DB6D-4F81-9E9E-B027384D0BD6}"/>
          </ac:spMkLst>
        </pc:spChg>
        <pc:spChg chg="add del">
          <ac:chgData name="Willie Alvarenga" userId="dec4598a81c94606" providerId="LiveId" clId="{E1781AA5-1E66-7446-9EA5-C9AE886FFE8D}" dt="2021-12-11T20:50:59.659" v="287" actId="26606"/>
          <ac:spMkLst>
            <pc:docMk/>
            <pc:sldMk cId="315570778" sldId="268"/>
            <ac:spMk id="12" creationId="{2AEBC8F2-97B1-41B4-93F1-2D289E197FBA}"/>
          </ac:spMkLst>
        </pc:spChg>
        <pc:spChg chg="add del">
          <ac:chgData name="Willie Alvarenga" userId="dec4598a81c94606" providerId="LiveId" clId="{E1781AA5-1E66-7446-9EA5-C9AE886FFE8D}" dt="2021-12-11T20:51:37.581" v="289" actId="26606"/>
          <ac:spMkLst>
            <pc:docMk/>
            <pc:sldMk cId="315570778" sldId="268"/>
            <ac:spMk id="13" creationId="{A580F890-B085-4E95-96AA-55AEBEC5CE6E}"/>
          </ac:spMkLst>
        </pc:spChg>
        <pc:spChg chg="add del">
          <ac:chgData name="Willie Alvarenga" userId="dec4598a81c94606" providerId="LiveId" clId="{E1781AA5-1E66-7446-9EA5-C9AE886FFE8D}" dt="2021-12-11T20:50:59.659" v="287" actId="26606"/>
          <ac:spMkLst>
            <pc:docMk/>
            <pc:sldMk cId="315570778" sldId="268"/>
            <ac:spMk id="14" creationId="{472E3A19-F5D5-48FC-BB9C-48C2F68F598B}"/>
          </ac:spMkLst>
        </pc:spChg>
        <pc:spChg chg="add del">
          <ac:chgData name="Willie Alvarenga" userId="dec4598a81c94606" providerId="LiveId" clId="{E1781AA5-1E66-7446-9EA5-C9AE886FFE8D}" dt="2021-12-11T20:51:37.581" v="289" actId="26606"/>
          <ac:spMkLst>
            <pc:docMk/>
            <pc:sldMk cId="315570778" sldId="268"/>
            <ac:spMk id="15" creationId="{D3F51FEB-38FB-4F6C-9F7B-2F2AFAB65463}"/>
          </ac:spMkLst>
        </pc:spChg>
        <pc:spChg chg="add del">
          <ac:chgData name="Willie Alvarenga" userId="dec4598a81c94606" providerId="LiveId" clId="{E1781AA5-1E66-7446-9EA5-C9AE886FFE8D}" dt="2021-12-11T20:50:59.659" v="287" actId="26606"/>
          <ac:spMkLst>
            <pc:docMk/>
            <pc:sldMk cId="315570778" sldId="268"/>
            <ac:spMk id="16" creationId="{7A62E32F-BB65-43A8-8EB5-92346890E549}"/>
          </ac:spMkLst>
        </pc:spChg>
        <pc:spChg chg="add del">
          <ac:chgData name="Willie Alvarenga" userId="dec4598a81c94606" providerId="LiveId" clId="{E1781AA5-1E66-7446-9EA5-C9AE886FFE8D}" dt="2021-12-11T20:51:37.581" v="289" actId="26606"/>
          <ac:spMkLst>
            <pc:docMk/>
            <pc:sldMk cId="315570778" sldId="268"/>
            <ac:spMk id="17" creationId="{1E547BA6-BAE0-43BB-A7CA-60F69CE252F0}"/>
          </ac:spMkLst>
        </pc:spChg>
        <pc:spChg chg="add del">
          <ac:chgData name="Willie Alvarenga" userId="dec4598a81c94606" providerId="LiveId" clId="{E1781AA5-1E66-7446-9EA5-C9AE886FFE8D}" dt="2021-12-11T20:50:59.659" v="287" actId="26606"/>
          <ac:spMkLst>
            <pc:docMk/>
            <pc:sldMk cId="315570778" sldId="268"/>
            <ac:spMk id="18" creationId="{14E91B64-9FCC-451E-AFB4-A827D6329367}"/>
          </ac:spMkLst>
        </pc:spChg>
        <pc:spChg chg="add del">
          <ac:chgData name="Willie Alvarenga" userId="dec4598a81c94606" providerId="LiveId" clId="{E1781AA5-1E66-7446-9EA5-C9AE886FFE8D}" dt="2021-12-11T20:51:40.547" v="291" actId="26606"/>
          <ac:spMkLst>
            <pc:docMk/>
            <pc:sldMk cId="315570778" sldId="268"/>
            <ac:spMk id="19" creationId="{389575E1-3389-451A-A5F7-27854C25C599}"/>
          </ac:spMkLst>
        </pc:spChg>
        <pc:spChg chg="add del">
          <ac:chgData name="Willie Alvarenga" userId="dec4598a81c94606" providerId="LiveId" clId="{E1781AA5-1E66-7446-9EA5-C9AE886FFE8D}" dt="2021-12-11T20:51:40.547" v="291" actId="26606"/>
          <ac:spMkLst>
            <pc:docMk/>
            <pc:sldMk cId="315570778" sldId="268"/>
            <ac:spMk id="20" creationId="{A53CCC5C-D88E-40FB-B30B-23DCDBD01D37}"/>
          </ac:spMkLst>
        </pc:spChg>
        <pc:spChg chg="add del">
          <ac:chgData name="Willie Alvarenga" userId="dec4598a81c94606" providerId="LiveId" clId="{E1781AA5-1E66-7446-9EA5-C9AE886FFE8D}" dt="2021-12-11T20:51:40.547" v="291" actId="26606"/>
          <ac:spMkLst>
            <pc:docMk/>
            <pc:sldMk cId="315570778" sldId="268"/>
            <ac:spMk id="21" creationId="{081E4A58-353D-44AE-B2FC-2A74E2E400F7}"/>
          </ac:spMkLst>
        </pc:spChg>
        <pc:spChg chg="add del">
          <ac:chgData name="Willie Alvarenga" userId="dec4598a81c94606" providerId="LiveId" clId="{E1781AA5-1E66-7446-9EA5-C9AE886FFE8D}" dt="2021-12-11T20:51:40.547" v="291" actId="26606"/>
          <ac:spMkLst>
            <pc:docMk/>
            <pc:sldMk cId="315570778" sldId="268"/>
            <ac:spMk id="22" creationId="{8EE3C497-09EF-5D45-8478-9C721404E78B}"/>
          </ac:spMkLst>
        </pc:spChg>
        <pc:spChg chg="add del">
          <ac:chgData name="Willie Alvarenga" userId="dec4598a81c94606" providerId="LiveId" clId="{E1781AA5-1E66-7446-9EA5-C9AE886FFE8D}" dt="2021-12-11T20:51:42.263" v="293" actId="26606"/>
          <ac:spMkLst>
            <pc:docMk/>
            <pc:sldMk cId="315570778" sldId="268"/>
            <ac:spMk id="24" creationId="{2B566528-1B12-4246-9431-5C2D7D081168}"/>
          </ac:spMkLst>
        </pc:spChg>
        <pc:spChg chg="add del">
          <ac:chgData name="Willie Alvarenga" userId="dec4598a81c94606" providerId="LiveId" clId="{E1781AA5-1E66-7446-9EA5-C9AE886FFE8D}" dt="2021-12-11T20:51:42.263" v="293" actId="26606"/>
          <ac:spMkLst>
            <pc:docMk/>
            <pc:sldMk cId="315570778" sldId="268"/>
            <ac:spMk id="25" creationId="{2E80C965-DB6D-4F81-9E9E-B027384D0BD6}"/>
          </ac:spMkLst>
        </pc:spChg>
        <pc:spChg chg="add del">
          <ac:chgData name="Willie Alvarenga" userId="dec4598a81c94606" providerId="LiveId" clId="{E1781AA5-1E66-7446-9EA5-C9AE886FFE8D}" dt="2021-12-11T20:51:42.263" v="293" actId="26606"/>
          <ac:spMkLst>
            <pc:docMk/>
            <pc:sldMk cId="315570778" sldId="268"/>
            <ac:spMk id="26" creationId="{A580F890-B085-4E95-96AA-55AEBEC5CE6E}"/>
          </ac:spMkLst>
        </pc:spChg>
        <pc:spChg chg="add del">
          <ac:chgData name="Willie Alvarenga" userId="dec4598a81c94606" providerId="LiveId" clId="{E1781AA5-1E66-7446-9EA5-C9AE886FFE8D}" dt="2021-12-11T20:51:42.263" v="293" actId="26606"/>
          <ac:spMkLst>
            <pc:docMk/>
            <pc:sldMk cId="315570778" sldId="268"/>
            <ac:spMk id="27" creationId="{D3F51FEB-38FB-4F6C-9F7B-2F2AFAB65463}"/>
          </ac:spMkLst>
        </pc:spChg>
        <pc:spChg chg="add del">
          <ac:chgData name="Willie Alvarenga" userId="dec4598a81c94606" providerId="LiveId" clId="{E1781AA5-1E66-7446-9EA5-C9AE886FFE8D}" dt="2021-12-11T20:51:42.263" v="293" actId="26606"/>
          <ac:spMkLst>
            <pc:docMk/>
            <pc:sldMk cId="315570778" sldId="268"/>
            <ac:spMk id="28" creationId="{1E547BA6-BAE0-43BB-A7CA-60F69CE252F0}"/>
          </ac:spMkLst>
        </pc:spChg>
        <pc:spChg chg="add del">
          <ac:chgData name="Willie Alvarenga" userId="dec4598a81c94606" providerId="LiveId" clId="{E1781AA5-1E66-7446-9EA5-C9AE886FFE8D}" dt="2021-12-11T20:51:48.714" v="295" actId="26606"/>
          <ac:spMkLst>
            <pc:docMk/>
            <pc:sldMk cId="315570778" sldId="268"/>
            <ac:spMk id="31" creationId="{7517A47C-B2E5-4B79-8061-D74B1311AF6E}"/>
          </ac:spMkLst>
        </pc:spChg>
        <pc:spChg chg="add del">
          <ac:chgData name="Willie Alvarenga" userId="dec4598a81c94606" providerId="LiveId" clId="{E1781AA5-1E66-7446-9EA5-C9AE886FFE8D}" dt="2021-12-11T20:51:48.714" v="295" actId="26606"/>
          <ac:spMkLst>
            <pc:docMk/>
            <pc:sldMk cId="315570778" sldId="268"/>
            <ac:spMk id="32" creationId="{C505E780-2083-4CB5-A42A-5E0E2908ECC3}"/>
          </ac:spMkLst>
        </pc:spChg>
        <pc:spChg chg="add del">
          <ac:chgData name="Willie Alvarenga" userId="dec4598a81c94606" providerId="LiveId" clId="{E1781AA5-1E66-7446-9EA5-C9AE886FFE8D}" dt="2021-12-11T20:51:48.714" v="295" actId="26606"/>
          <ac:spMkLst>
            <pc:docMk/>
            <pc:sldMk cId="315570778" sldId="268"/>
            <ac:spMk id="33" creationId="{D2C0AE1C-0118-41AE-8A10-7CDCBF10E96F}"/>
          </ac:spMkLst>
        </pc:spChg>
        <pc:spChg chg="add del">
          <ac:chgData name="Willie Alvarenga" userId="dec4598a81c94606" providerId="LiveId" clId="{E1781AA5-1E66-7446-9EA5-C9AE886FFE8D}" dt="2021-12-11T20:51:48.714" v="295" actId="26606"/>
          <ac:spMkLst>
            <pc:docMk/>
            <pc:sldMk cId="315570778" sldId="268"/>
            <ac:spMk id="34" creationId="{463EEC44-1BA3-44ED-81FC-A644B04B2A44}"/>
          </ac:spMkLst>
        </pc:spChg>
        <pc:spChg chg="add">
          <ac:chgData name="Willie Alvarenga" userId="dec4598a81c94606" providerId="LiveId" clId="{E1781AA5-1E66-7446-9EA5-C9AE886FFE8D}" dt="2021-12-11T20:51:48.731" v="296" actId="26606"/>
          <ac:spMkLst>
            <pc:docMk/>
            <pc:sldMk cId="315570778" sldId="268"/>
            <ac:spMk id="37" creationId="{907EF6B7-1338-4443-8C46-6A318D952DFD}"/>
          </ac:spMkLst>
        </pc:spChg>
        <pc:spChg chg="add">
          <ac:chgData name="Willie Alvarenga" userId="dec4598a81c94606" providerId="LiveId" clId="{E1781AA5-1E66-7446-9EA5-C9AE886FFE8D}" dt="2021-12-11T20:51:48.731" v="296" actId="26606"/>
          <ac:spMkLst>
            <pc:docMk/>
            <pc:sldMk cId="315570778" sldId="268"/>
            <ac:spMk id="38" creationId="{DAAE4CDD-124C-4DCF-9584-B6033B545DD5}"/>
          </ac:spMkLst>
        </pc:spChg>
        <pc:spChg chg="add">
          <ac:chgData name="Willie Alvarenga" userId="dec4598a81c94606" providerId="LiveId" clId="{E1781AA5-1E66-7446-9EA5-C9AE886FFE8D}" dt="2021-12-11T20:51:48.731" v="296" actId="26606"/>
          <ac:spMkLst>
            <pc:docMk/>
            <pc:sldMk cId="315570778" sldId="268"/>
            <ac:spMk id="39" creationId="{081E4A58-353D-44AE-B2FC-2A74E2E400F7}"/>
          </ac:spMkLst>
        </pc:spChg>
        <pc:spChg chg="add mod">
          <ac:chgData name="Willie Alvarenga" userId="dec4598a81c94606" providerId="LiveId" clId="{E1781AA5-1E66-7446-9EA5-C9AE886FFE8D}" dt="2021-12-11T20:53:22.604" v="316" actId="207"/>
          <ac:spMkLst>
            <pc:docMk/>
            <pc:sldMk cId="315570778" sldId="268"/>
            <ac:spMk id="40" creationId="{8EE3C497-09EF-5D45-8478-9C721404E78B}"/>
          </ac:spMkLst>
        </pc:spChg>
        <pc:graphicFrameChg chg="add del">
          <ac:chgData name="Willie Alvarenga" userId="dec4598a81c94606" providerId="LiveId" clId="{E1781AA5-1E66-7446-9EA5-C9AE886FFE8D}" dt="2021-12-11T20:51:37.581" v="289" actId="26606"/>
          <ac:graphicFrameMkLst>
            <pc:docMk/>
            <pc:sldMk cId="315570778" sldId="268"/>
            <ac:graphicFrameMk id="5" creationId="{E4C221AF-6B1E-4C0F-B30F-77F23A2D9AEB}"/>
          </ac:graphicFrameMkLst>
        </pc:graphicFrameChg>
        <pc:graphicFrameChg chg="add del">
          <ac:chgData name="Willie Alvarenga" userId="dec4598a81c94606" providerId="LiveId" clId="{E1781AA5-1E66-7446-9EA5-C9AE886FFE8D}" dt="2021-12-11T20:51:42.263" v="293" actId="26606"/>
          <ac:graphicFrameMkLst>
            <pc:docMk/>
            <pc:sldMk cId="315570778" sldId="268"/>
            <ac:graphicFrameMk id="29" creationId="{E4C221AF-6B1E-4C0F-B30F-77F23A2D9AEB}"/>
          </ac:graphicFrameMkLst>
        </pc:graphicFrameChg>
        <pc:graphicFrameChg chg="add del">
          <ac:chgData name="Willie Alvarenga" userId="dec4598a81c94606" providerId="LiveId" clId="{E1781AA5-1E66-7446-9EA5-C9AE886FFE8D}" dt="2021-12-11T20:51:48.714" v="295" actId="26606"/>
          <ac:graphicFrameMkLst>
            <pc:docMk/>
            <pc:sldMk cId="315570778" sldId="268"/>
            <ac:graphicFrameMk id="35" creationId="{A248B716-AFDD-41CB-9916-219B33E28F08}"/>
          </ac:graphicFrameMkLst>
        </pc:graphicFrameChg>
      </pc:sldChg>
      <pc:sldChg chg="addSp modSp new mod setBg">
        <pc:chgData name="Willie Alvarenga" userId="dec4598a81c94606" providerId="LiveId" clId="{E1781AA5-1E66-7446-9EA5-C9AE886FFE8D}" dt="2021-12-11T20:59:25.032" v="467" actId="1076"/>
        <pc:sldMkLst>
          <pc:docMk/>
          <pc:sldMk cId="1005422711" sldId="269"/>
        </pc:sldMkLst>
        <pc:spChg chg="mod">
          <ac:chgData name="Willie Alvarenga" userId="dec4598a81c94606" providerId="LiveId" clId="{E1781AA5-1E66-7446-9EA5-C9AE886FFE8D}" dt="2021-12-11T20:56:49.531" v="462" actId="1036"/>
          <ac:spMkLst>
            <pc:docMk/>
            <pc:sldMk cId="1005422711" sldId="269"/>
            <ac:spMk id="2" creationId="{C3B4B209-3E2F-7843-BB16-F5C61626373E}"/>
          </ac:spMkLst>
        </pc:spChg>
        <pc:spChg chg="mod">
          <ac:chgData name="Willie Alvarenga" userId="dec4598a81c94606" providerId="LiveId" clId="{E1781AA5-1E66-7446-9EA5-C9AE886FFE8D}" dt="2021-12-11T20:56:11.757" v="441" actId="27636"/>
          <ac:spMkLst>
            <pc:docMk/>
            <pc:sldMk cId="1005422711" sldId="269"/>
            <ac:spMk id="3" creationId="{4B2174E2-15D6-A844-A9BC-FC935E981EEF}"/>
          </ac:spMkLst>
        </pc:spChg>
        <pc:spChg chg="add">
          <ac:chgData name="Willie Alvarenga" userId="dec4598a81c94606" providerId="LiveId" clId="{E1781AA5-1E66-7446-9EA5-C9AE886FFE8D}" dt="2021-12-11T20:55:52.914" v="420" actId="26606"/>
          <ac:spMkLst>
            <pc:docMk/>
            <pc:sldMk cId="1005422711" sldId="269"/>
            <ac:spMk id="8" creationId="{7264F718-7FAC-4056-9FA9-A603EC682FE7}"/>
          </ac:spMkLst>
        </pc:spChg>
        <pc:spChg chg="add">
          <ac:chgData name="Willie Alvarenga" userId="dec4598a81c94606" providerId="LiveId" clId="{E1781AA5-1E66-7446-9EA5-C9AE886FFE8D}" dt="2021-12-11T20:55:52.914" v="420" actId="26606"/>
          <ac:spMkLst>
            <pc:docMk/>
            <pc:sldMk cId="1005422711" sldId="269"/>
            <ac:spMk id="10" creationId="{F74639F7-E3C7-4165-A83E-6386A86BA1DA}"/>
          </ac:spMkLst>
        </pc:spChg>
        <pc:spChg chg="add">
          <ac:chgData name="Willie Alvarenga" userId="dec4598a81c94606" providerId="LiveId" clId="{E1781AA5-1E66-7446-9EA5-C9AE886FFE8D}" dt="2021-12-11T20:55:52.914" v="420" actId="26606"/>
          <ac:spMkLst>
            <pc:docMk/>
            <pc:sldMk cId="1005422711" sldId="269"/>
            <ac:spMk id="12" creationId="{8B3AF0F1-707A-463E-B5EE-33C63A40CFC9}"/>
          </ac:spMkLst>
        </pc:spChg>
        <pc:picChg chg="add mod">
          <ac:chgData name="Willie Alvarenga" userId="dec4598a81c94606" providerId="LiveId" clId="{E1781AA5-1E66-7446-9EA5-C9AE886FFE8D}" dt="2021-12-11T20:59:25.032" v="467" actId="1076"/>
          <ac:picMkLst>
            <pc:docMk/>
            <pc:sldMk cId="1005422711" sldId="269"/>
            <ac:picMk id="4" creationId="{909A232C-343C-B14E-989E-2B50CE123E87}"/>
          </ac:picMkLst>
        </pc:picChg>
      </pc:sldChg>
      <pc:sldChg chg="addSp modSp new mod setBg setClrOvrMap">
        <pc:chgData name="Willie Alvarenga" userId="dec4598a81c94606" providerId="LiveId" clId="{E1781AA5-1E66-7446-9EA5-C9AE886FFE8D}" dt="2021-12-11T21:02:32.487" v="598" actId="20577"/>
        <pc:sldMkLst>
          <pc:docMk/>
          <pc:sldMk cId="2362572764" sldId="270"/>
        </pc:sldMkLst>
        <pc:spChg chg="mod">
          <ac:chgData name="Willie Alvarenga" userId="dec4598a81c94606" providerId="LiveId" clId="{E1781AA5-1E66-7446-9EA5-C9AE886FFE8D}" dt="2021-12-11T21:02:08.513" v="581" actId="20577"/>
          <ac:spMkLst>
            <pc:docMk/>
            <pc:sldMk cId="2362572764" sldId="270"/>
            <ac:spMk id="2" creationId="{92E6DB38-5C31-D14B-9190-AEF452F7DA40}"/>
          </ac:spMkLst>
        </pc:spChg>
        <pc:spChg chg="mod">
          <ac:chgData name="Willie Alvarenga" userId="dec4598a81c94606" providerId="LiveId" clId="{E1781AA5-1E66-7446-9EA5-C9AE886FFE8D}" dt="2021-12-11T21:02:32.487" v="598" actId="20577"/>
          <ac:spMkLst>
            <pc:docMk/>
            <pc:sldMk cId="2362572764" sldId="270"/>
            <ac:spMk id="3" creationId="{D5CB0929-4B0D-D340-B33C-8BBEBC0F6BB4}"/>
          </ac:spMkLst>
        </pc:spChg>
        <pc:spChg chg="add">
          <ac:chgData name="Willie Alvarenga" userId="dec4598a81c94606" providerId="LiveId" clId="{E1781AA5-1E66-7446-9EA5-C9AE886FFE8D}" dt="2021-12-11T21:01:24.841" v="565" actId="26606"/>
          <ac:spMkLst>
            <pc:docMk/>
            <pc:sldMk cId="2362572764" sldId="270"/>
            <ac:spMk id="8" creationId="{5FEF463D-EE6B-46FF-B7C7-74B09A96C8AB}"/>
          </ac:spMkLst>
        </pc:spChg>
        <pc:spChg chg="add">
          <ac:chgData name="Willie Alvarenga" userId="dec4598a81c94606" providerId="LiveId" clId="{E1781AA5-1E66-7446-9EA5-C9AE886FFE8D}" dt="2021-12-11T21:01:24.841" v="565" actId="26606"/>
          <ac:spMkLst>
            <pc:docMk/>
            <pc:sldMk cId="2362572764" sldId="270"/>
            <ac:spMk id="14" creationId="{30B5ED20-499B-41E7-95BE-8BBD3131456F}"/>
          </ac:spMkLst>
        </pc:spChg>
        <pc:spChg chg="add">
          <ac:chgData name="Willie Alvarenga" userId="dec4598a81c94606" providerId="LiveId" clId="{E1781AA5-1E66-7446-9EA5-C9AE886FFE8D}" dt="2021-12-11T21:01:24.841" v="565" actId="26606"/>
          <ac:spMkLst>
            <pc:docMk/>
            <pc:sldMk cId="2362572764" sldId="270"/>
            <ac:spMk id="16" creationId="{35A51D22-76EA-4C70-B5C9-ED3946924CB7}"/>
          </ac:spMkLst>
        </pc:spChg>
        <pc:grpChg chg="add">
          <ac:chgData name="Willie Alvarenga" userId="dec4598a81c94606" providerId="LiveId" clId="{E1781AA5-1E66-7446-9EA5-C9AE886FFE8D}" dt="2021-12-11T21:01:24.841" v="565" actId="26606"/>
          <ac:grpSpMkLst>
            <pc:docMk/>
            <pc:sldMk cId="2362572764" sldId="270"/>
            <ac:grpSpMk id="10" creationId="{11A27B3A-460C-4100-99B5-817F25979F6C}"/>
          </ac:grpSpMkLst>
        </pc:grpChg>
      </pc:sldChg>
      <pc:sldChg chg="addSp modSp new mod setBg">
        <pc:chgData name="Willie Alvarenga" userId="dec4598a81c94606" providerId="LiveId" clId="{E1781AA5-1E66-7446-9EA5-C9AE886FFE8D}" dt="2021-12-11T21:04:55.086" v="662" actId="122"/>
        <pc:sldMkLst>
          <pc:docMk/>
          <pc:sldMk cId="2696091704" sldId="271"/>
        </pc:sldMkLst>
        <pc:spChg chg="mod">
          <ac:chgData name="Willie Alvarenga" userId="dec4598a81c94606" providerId="LiveId" clId="{E1781AA5-1E66-7446-9EA5-C9AE886FFE8D}" dt="2021-12-11T21:04:55.086" v="662" actId="122"/>
          <ac:spMkLst>
            <pc:docMk/>
            <pc:sldMk cId="2696091704" sldId="271"/>
            <ac:spMk id="2" creationId="{F817B274-E444-6F4C-87F4-DB4105A70FBD}"/>
          </ac:spMkLst>
        </pc:spChg>
        <pc:spChg chg="mod">
          <ac:chgData name="Willie Alvarenga" userId="dec4598a81c94606" providerId="LiveId" clId="{E1781AA5-1E66-7446-9EA5-C9AE886FFE8D}" dt="2021-12-11T21:04:52.700" v="661" actId="1036"/>
          <ac:spMkLst>
            <pc:docMk/>
            <pc:sldMk cId="2696091704" sldId="271"/>
            <ac:spMk id="3" creationId="{1ECBF9A9-2FF1-4A4D-B866-7AE437796417}"/>
          </ac:spMkLst>
        </pc:spChg>
        <pc:spChg chg="add">
          <ac:chgData name="Willie Alvarenga" userId="dec4598a81c94606" providerId="LiveId" clId="{E1781AA5-1E66-7446-9EA5-C9AE886FFE8D}" dt="2021-12-11T21:04:20.689" v="650" actId="26606"/>
          <ac:spMkLst>
            <pc:docMk/>
            <pc:sldMk cId="2696091704" sldId="271"/>
            <ac:spMk id="8" creationId="{777A147A-9ED8-46B4-8660-1B3C2AA880B5}"/>
          </ac:spMkLst>
        </pc:spChg>
        <pc:spChg chg="add">
          <ac:chgData name="Willie Alvarenga" userId="dec4598a81c94606" providerId="LiveId" clId="{E1781AA5-1E66-7446-9EA5-C9AE886FFE8D}" dt="2021-12-11T21:04:20.689" v="650" actId="26606"/>
          <ac:spMkLst>
            <pc:docMk/>
            <pc:sldMk cId="2696091704" sldId="271"/>
            <ac:spMk id="10" creationId="{5D6C15A0-C087-4593-8414-2B4EC1CDC3DE}"/>
          </ac:spMkLst>
        </pc:spChg>
      </pc:sldChg>
      <pc:sldChg chg="addSp modSp new mod setBg">
        <pc:chgData name="Willie Alvarenga" userId="dec4598a81c94606" providerId="LiveId" clId="{E1781AA5-1E66-7446-9EA5-C9AE886FFE8D}" dt="2021-12-11T21:07:24.109" v="725" actId="5793"/>
        <pc:sldMkLst>
          <pc:docMk/>
          <pc:sldMk cId="187546277" sldId="272"/>
        </pc:sldMkLst>
        <pc:spChg chg="mod">
          <ac:chgData name="Willie Alvarenga" userId="dec4598a81c94606" providerId="LiveId" clId="{E1781AA5-1E66-7446-9EA5-C9AE886FFE8D}" dt="2021-12-11T21:06:00.717" v="694" actId="26606"/>
          <ac:spMkLst>
            <pc:docMk/>
            <pc:sldMk cId="187546277" sldId="272"/>
            <ac:spMk id="2" creationId="{6FB94B40-B926-324D-9C95-F9188A78BCD3}"/>
          </ac:spMkLst>
        </pc:spChg>
        <pc:spChg chg="mod">
          <ac:chgData name="Willie Alvarenga" userId="dec4598a81c94606" providerId="LiveId" clId="{E1781AA5-1E66-7446-9EA5-C9AE886FFE8D}" dt="2021-12-11T21:07:24.109" v="725" actId="5793"/>
          <ac:spMkLst>
            <pc:docMk/>
            <pc:sldMk cId="187546277" sldId="272"/>
            <ac:spMk id="3" creationId="{11E713B5-E2F3-9D4A-9DE5-FC8D70AF3EE4}"/>
          </ac:spMkLst>
        </pc:spChg>
        <pc:spChg chg="add">
          <ac:chgData name="Willie Alvarenga" userId="dec4598a81c94606" providerId="LiveId" clId="{E1781AA5-1E66-7446-9EA5-C9AE886FFE8D}" dt="2021-12-11T21:06:00.717" v="694" actId="26606"/>
          <ac:spMkLst>
            <pc:docMk/>
            <pc:sldMk cId="187546277" sldId="272"/>
            <ac:spMk id="8" creationId="{081EA652-8C6A-4E69-BEB9-170809474553}"/>
          </ac:spMkLst>
        </pc:spChg>
        <pc:spChg chg="add">
          <ac:chgData name="Willie Alvarenga" userId="dec4598a81c94606" providerId="LiveId" clId="{E1781AA5-1E66-7446-9EA5-C9AE886FFE8D}" dt="2021-12-11T21:06:00.717" v="694" actId="26606"/>
          <ac:spMkLst>
            <pc:docMk/>
            <pc:sldMk cId="187546277" sldId="272"/>
            <ac:spMk id="10" creationId="{5298780A-33B9-4EA2-8F67-DE68AD62841B}"/>
          </ac:spMkLst>
        </pc:spChg>
        <pc:spChg chg="add">
          <ac:chgData name="Willie Alvarenga" userId="dec4598a81c94606" providerId="LiveId" clId="{E1781AA5-1E66-7446-9EA5-C9AE886FFE8D}" dt="2021-12-11T21:06:00.717" v="694" actId="26606"/>
          <ac:spMkLst>
            <pc:docMk/>
            <pc:sldMk cId="187546277" sldId="272"/>
            <ac:spMk id="12" creationId="{7F488E8B-4E1E-4402-8935-D4E6C02615C7}"/>
          </ac:spMkLst>
        </pc:spChg>
        <pc:cxnChg chg="add">
          <ac:chgData name="Willie Alvarenga" userId="dec4598a81c94606" providerId="LiveId" clId="{E1781AA5-1E66-7446-9EA5-C9AE886FFE8D}" dt="2021-12-11T21:06:00.717" v="694" actId="26606"/>
          <ac:cxnSpMkLst>
            <pc:docMk/>
            <pc:sldMk cId="187546277" sldId="272"/>
            <ac:cxnSpMk id="14" creationId="{23AAC9B5-8015-485C-ACF9-A750390E9A56}"/>
          </ac:cxnSpMkLst>
        </pc:cxnChg>
      </pc:sldChg>
      <pc:sldChg chg="addSp modSp new mod setBg">
        <pc:chgData name="Willie Alvarenga" userId="dec4598a81c94606" providerId="LiveId" clId="{E1781AA5-1E66-7446-9EA5-C9AE886FFE8D}" dt="2021-12-11T21:10:39.447" v="762" actId="20577"/>
        <pc:sldMkLst>
          <pc:docMk/>
          <pc:sldMk cId="1555508595" sldId="273"/>
        </pc:sldMkLst>
        <pc:spChg chg="mod">
          <ac:chgData name="Willie Alvarenga" userId="dec4598a81c94606" providerId="LiveId" clId="{E1781AA5-1E66-7446-9EA5-C9AE886FFE8D}" dt="2021-12-11T21:10:39.447" v="762" actId="20577"/>
          <ac:spMkLst>
            <pc:docMk/>
            <pc:sldMk cId="1555508595" sldId="273"/>
            <ac:spMk id="2" creationId="{FB411057-D53C-114D-BB4B-9E4B2BF6BD15}"/>
          </ac:spMkLst>
        </pc:spChg>
        <pc:spChg chg="mod">
          <ac:chgData name="Willie Alvarenga" userId="dec4598a81c94606" providerId="LiveId" clId="{E1781AA5-1E66-7446-9EA5-C9AE886FFE8D}" dt="2021-12-11T21:10:09.081" v="753" actId="14100"/>
          <ac:spMkLst>
            <pc:docMk/>
            <pc:sldMk cId="1555508595" sldId="273"/>
            <ac:spMk id="3" creationId="{ACC872B8-E8C4-2A4D-9CFD-38A3990BBAEE}"/>
          </ac:spMkLst>
        </pc:spChg>
        <pc:spChg chg="add">
          <ac:chgData name="Willie Alvarenga" userId="dec4598a81c94606" providerId="LiveId" clId="{E1781AA5-1E66-7446-9EA5-C9AE886FFE8D}" dt="2021-12-11T21:09:29.882" v="737" actId="26606"/>
          <ac:spMkLst>
            <pc:docMk/>
            <pc:sldMk cId="1555508595" sldId="273"/>
            <ac:spMk id="8" creationId="{884769FE-1656-422F-86E1-8C1B16C27BE1}"/>
          </ac:spMkLst>
        </pc:spChg>
        <pc:spChg chg="add">
          <ac:chgData name="Willie Alvarenga" userId="dec4598a81c94606" providerId="LiveId" clId="{E1781AA5-1E66-7446-9EA5-C9AE886FFE8D}" dt="2021-12-11T21:09:29.882" v="737" actId="26606"/>
          <ac:spMkLst>
            <pc:docMk/>
            <pc:sldMk cId="1555508595" sldId="273"/>
            <ac:spMk id="10" creationId="{CB249F6D-244F-494A-98B9-5CC7413C4FB9}"/>
          </ac:spMkLst>
        </pc:spChg>
        <pc:spChg chg="add">
          <ac:chgData name="Willie Alvarenga" userId="dec4598a81c94606" providerId="LiveId" clId="{E1781AA5-1E66-7446-9EA5-C9AE886FFE8D}" dt="2021-12-11T21:09:29.882" v="737" actId="26606"/>
          <ac:spMkLst>
            <pc:docMk/>
            <pc:sldMk cId="1555508595" sldId="273"/>
            <ac:spMk id="12" creationId="{506C536E-6ECA-4211-AF8C-A2671C484DA7}"/>
          </ac:spMkLst>
        </pc:spChg>
        <pc:spChg chg="add">
          <ac:chgData name="Willie Alvarenga" userId="dec4598a81c94606" providerId="LiveId" clId="{E1781AA5-1E66-7446-9EA5-C9AE886FFE8D}" dt="2021-12-11T21:09:29.882" v="737" actId="26606"/>
          <ac:spMkLst>
            <pc:docMk/>
            <pc:sldMk cId="1555508595" sldId="273"/>
            <ac:spMk id="14" creationId="{AEAA70EA-2201-4F5D-AF08-58CFF851CCCD}"/>
          </ac:spMkLst>
        </pc:spChg>
      </pc:sldChg>
      <pc:sldChg chg="addSp modSp new mod setBg">
        <pc:chgData name="Willie Alvarenga" userId="dec4598a81c94606" providerId="LiveId" clId="{E1781AA5-1E66-7446-9EA5-C9AE886FFE8D}" dt="2021-12-11T21:14:25.284" v="910" actId="27636"/>
        <pc:sldMkLst>
          <pc:docMk/>
          <pc:sldMk cId="4262726685" sldId="274"/>
        </pc:sldMkLst>
        <pc:spChg chg="mod">
          <ac:chgData name="Willie Alvarenga" userId="dec4598a81c94606" providerId="LiveId" clId="{E1781AA5-1E66-7446-9EA5-C9AE886FFE8D}" dt="2021-12-11T21:13:15.196" v="827" actId="207"/>
          <ac:spMkLst>
            <pc:docMk/>
            <pc:sldMk cId="4262726685" sldId="274"/>
            <ac:spMk id="2" creationId="{869789E0-06B3-864B-9D18-94709882D463}"/>
          </ac:spMkLst>
        </pc:spChg>
        <pc:spChg chg="mod">
          <ac:chgData name="Willie Alvarenga" userId="dec4598a81c94606" providerId="LiveId" clId="{E1781AA5-1E66-7446-9EA5-C9AE886FFE8D}" dt="2021-12-11T21:14:25.284" v="910" actId="27636"/>
          <ac:spMkLst>
            <pc:docMk/>
            <pc:sldMk cId="4262726685" sldId="274"/>
            <ac:spMk id="3" creationId="{042C0436-15CD-C144-861F-2C08ED342E2E}"/>
          </ac:spMkLst>
        </pc:spChg>
        <pc:spChg chg="add mod">
          <ac:chgData name="Willie Alvarenga" userId="dec4598a81c94606" providerId="LiveId" clId="{E1781AA5-1E66-7446-9EA5-C9AE886FFE8D}" dt="2021-12-11T21:13:01.196" v="824" actId="403"/>
          <ac:spMkLst>
            <pc:docMk/>
            <pc:sldMk cId="4262726685" sldId="274"/>
            <ac:spMk id="8" creationId="{7CB4857B-ED7C-444D-9F04-2F885114A1C2}"/>
          </ac:spMkLst>
        </pc:spChg>
        <pc:spChg chg="add mod">
          <ac:chgData name="Willie Alvarenga" userId="dec4598a81c94606" providerId="LiveId" clId="{E1781AA5-1E66-7446-9EA5-C9AE886FFE8D}" dt="2021-12-11T21:13:01.196" v="824" actId="403"/>
          <ac:spMkLst>
            <pc:docMk/>
            <pc:sldMk cId="4262726685" sldId="274"/>
            <ac:spMk id="10" creationId="{D18046FB-44EA-4FD8-A585-EA09A319B2D0}"/>
          </ac:spMkLst>
        </pc:spChg>
        <pc:spChg chg="add mod">
          <ac:chgData name="Willie Alvarenga" userId="dec4598a81c94606" providerId="LiveId" clId="{E1781AA5-1E66-7446-9EA5-C9AE886FFE8D}" dt="2021-12-11T21:13:01.196" v="824" actId="403"/>
          <ac:spMkLst>
            <pc:docMk/>
            <pc:sldMk cId="4262726685" sldId="274"/>
            <ac:spMk id="12" creationId="{479F5F2B-8B58-4140-AE6A-51F6C67B18D9}"/>
          </ac:spMkLst>
        </pc:spChg>
      </pc:sldChg>
      <pc:sldChg chg="addSp modSp new mod setBg setClrOvrMap">
        <pc:chgData name="Willie Alvarenga" userId="dec4598a81c94606" providerId="LiveId" clId="{E1781AA5-1E66-7446-9EA5-C9AE886FFE8D}" dt="2021-12-11T21:17:39.101" v="1002" actId="14100"/>
        <pc:sldMkLst>
          <pc:docMk/>
          <pc:sldMk cId="1298685641" sldId="275"/>
        </pc:sldMkLst>
        <pc:spChg chg="mod">
          <ac:chgData name="Willie Alvarenga" userId="dec4598a81c94606" providerId="LiveId" clId="{E1781AA5-1E66-7446-9EA5-C9AE886FFE8D}" dt="2021-12-11T21:16:26.592" v="996" actId="1035"/>
          <ac:spMkLst>
            <pc:docMk/>
            <pc:sldMk cId="1298685641" sldId="275"/>
            <ac:spMk id="2" creationId="{218D26B1-02F9-EA4E-A6DC-F8EABB047C8B}"/>
          </ac:spMkLst>
        </pc:spChg>
        <pc:spChg chg="mod">
          <ac:chgData name="Willie Alvarenga" userId="dec4598a81c94606" providerId="LiveId" clId="{E1781AA5-1E66-7446-9EA5-C9AE886FFE8D}" dt="2021-12-11T21:17:39.101" v="1002" actId="14100"/>
          <ac:spMkLst>
            <pc:docMk/>
            <pc:sldMk cId="1298685641" sldId="275"/>
            <ac:spMk id="3" creationId="{83A53CF7-F76A-F34B-A3A6-E3BE42C9B911}"/>
          </ac:spMkLst>
        </pc:spChg>
        <pc:spChg chg="add">
          <ac:chgData name="Willie Alvarenga" userId="dec4598a81c94606" providerId="LiveId" clId="{E1781AA5-1E66-7446-9EA5-C9AE886FFE8D}" dt="2021-12-11T21:16:04.658" v="974" actId="26606"/>
          <ac:spMkLst>
            <pc:docMk/>
            <pc:sldMk cId="1298685641" sldId="275"/>
            <ac:spMk id="8" creationId="{5FEF463D-EE6B-46FF-B7C7-74B09A96C8AB}"/>
          </ac:spMkLst>
        </pc:spChg>
        <pc:spChg chg="add">
          <ac:chgData name="Willie Alvarenga" userId="dec4598a81c94606" providerId="LiveId" clId="{E1781AA5-1E66-7446-9EA5-C9AE886FFE8D}" dt="2021-12-11T21:16:04.658" v="974" actId="26606"/>
          <ac:spMkLst>
            <pc:docMk/>
            <pc:sldMk cId="1298685641" sldId="275"/>
            <ac:spMk id="14" creationId="{30B5ED20-499B-41E7-95BE-8BBD3131456F}"/>
          </ac:spMkLst>
        </pc:spChg>
        <pc:spChg chg="add">
          <ac:chgData name="Willie Alvarenga" userId="dec4598a81c94606" providerId="LiveId" clId="{E1781AA5-1E66-7446-9EA5-C9AE886FFE8D}" dt="2021-12-11T21:16:04.658" v="974" actId="26606"/>
          <ac:spMkLst>
            <pc:docMk/>
            <pc:sldMk cId="1298685641" sldId="275"/>
            <ac:spMk id="16" creationId="{35A51D22-76EA-4C70-B5C9-ED3946924CB7}"/>
          </ac:spMkLst>
        </pc:spChg>
        <pc:grpChg chg="add">
          <ac:chgData name="Willie Alvarenga" userId="dec4598a81c94606" providerId="LiveId" clId="{E1781AA5-1E66-7446-9EA5-C9AE886FFE8D}" dt="2021-12-11T21:16:04.658" v="974" actId="26606"/>
          <ac:grpSpMkLst>
            <pc:docMk/>
            <pc:sldMk cId="1298685641" sldId="275"/>
            <ac:grpSpMk id="10" creationId="{11A27B3A-460C-4100-99B5-817F25979F6C}"/>
          </ac:grpSpMkLst>
        </pc:grpChg>
      </pc:sldChg>
      <pc:sldChg chg="addSp delSp modSp new mod setBg setClrOvrMap">
        <pc:chgData name="Willie Alvarenga" userId="dec4598a81c94606" providerId="LiveId" clId="{E1781AA5-1E66-7446-9EA5-C9AE886FFE8D}" dt="2021-12-11T21:27:47.344" v="1582" actId="2711"/>
        <pc:sldMkLst>
          <pc:docMk/>
          <pc:sldMk cId="2345699726" sldId="276"/>
        </pc:sldMkLst>
        <pc:spChg chg="mod">
          <ac:chgData name="Willie Alvarenga" userId="dec4598a81c94606" providerId="LiveId" clId="{E1781AA5-1E66-7446-9EA5-C9AE886FFE8D}" dt="2021-12-11T21:19:10.347" v="1066" actId="122"/>
          <ac:spMkLst>
            <pc:docMk/>
            <pc:sldMk cId="2345699726" sldId="276"/>
            <ac:spMk id="2" creationId="{745BFBCA-1922-8A44-9339-7D3955C5A378}"/>
          </ac:spMkLst>
        </pc:spChg>
        <pc:spChg chg="del mod">
          <ac:chgData name="Willie Alvarenga" userId="dec4598a81c94606" providerId="LiveId" clId="{E1781AA5-1E66-7446-9EA5-C9AE886FFE8D}" dt="2021-12-11T21:19:06.641" v="1065" actId="26606"/>
          <ac:spMkLst>
            <pc:docMk/>
            <pc:sldMk cId="2345699726" sldId="276"/>
            <ac:spMk id="3" creationId="{4A60C0A6-225A-D341-A388-B77EB6FA3623}"/>
          </ac:spMkLst>
        </pc:spChg>
        <pc:spChg chg="add">
          <ac:chgData name="Willie Alvarenga" userId="dec4598a81c94606" providerId="LiveId" clId="{E1781AA5-1E66-7446-9EA5-C9AE886FFE8D}" dt="2021-12-11T21:19:06.641" v="1065" actId="26606"/>
          <ac:spMkLst>
            <pc:docMk/>
            <pc:sldMk cId="2345699726" sldId="276"/>
            <ac:spMk id="9" creationId="{A3EFF7B1-6CB7-47D1-AD37-B870CA2B2151}"/>
          </ac:spMkLst>
        </pc:spChg>
        <pc:spChg chg="add">
          <ac:chgData name="Willie Alvarenga" userId="dec4598a81c94606" providerId="LiveId" clId="{E1781AA5-1E66-7446-9EA5-C9AE886FFE8D}" dt="2021-12-11T21:19:06.641" v="1065" actId="26606"/>
          <ac:spMkLst>
            <pc:docMk/>
            <pc:sldMk cId="2345699726" sldId="276"/>
            <ac:spMk id="11" creationId="{7FA2962B-21B6-4689-A95D-A8FF6ADE47F1}"/>
          </ac:spMkLst>
        </pc:spChg>
        <pc:spChg chg="add">
          <ac:chgData name="Willie Alvarenga" userId="dec4598a81c94606" providerId="LiveId" clId="{E1781AA5-1E66-7446-9EA5-C9AE886FFE8D}" dt="2021-12-11T21:19:06.641" v="1065" actId="26606"/>
          <ac:spMkLst>
            <pc:docMk/>
            <pc:sldMk cId="2345699726" sldId="276"/>
            <ac:spMk id="27" creationId="{A00D2CE1-35C1-46E6-BD59-CEE668BD90F4}"/>
          </ac:spMkLst>
        </pc:spChg>
        <pc:spChg chg="add">
          <ac:chgData name="Willie Alvarenga" userId="dec4598a81c94606" providerId="LiveId" clId="{E1781AA5-1E66-7446-9EA5-C9AE886FFE8D}" dt="2021-12-11T21:19:06.641" v="1065" actId="26606"/>
          <ac:spMkLst>
            <pc:docMk/>
            <pc:sldMk cId="2345699726" sldId="276"/>
            <ac:spMk id="35" creationId="{E18403B7-F2C7-4C07-8522-21C31910902C}"/>
          </ac:spMkLst>
        </pc:spChg>
        <pc:grpChg chg="add">
          <ac:chgData name="Willie Alvarenga" userId="dec4598a81c94606" providerId="LiveId" clId="{E1781AA5-1E66-7446-9EA5-C9AE886FFE8D}" dt="2021-12-11T21:19:06.641" v="1065" actId="26606"/>
          <ac:grpSpMkLst>
            <pc:docMk/>
            <pc:sldMk cId="2345699726" sldId="276"/>
            <ac:grpSpMk id="13" creationId="{A745280D-ED36-41FE-8EB1-CE597C99CFE8}"/>
          </ac:grpSpMkLst>
        </pc:grpChg>
        <pc:grpChg chg="add">
          <ac:chgData name="Willie Alvarenga" userId="dec4598a81c94606" providerId="LiveId" clId="{E1781AA5-1E66-7446-9EA5-C9AE886FFE8D}" dt="2021-12-11T21:19:06.641" v="1065" actId="26606"/>
          <ac:grpSpMkLst>
            <pc:docMk/>
            <pc:sldMk cId="2345699726" sldId="276"/>
            <ac:grpSpMk id="19" creationId="{80E95A5C-1E97-41C3-9DEC-245FF6DEBF1F}"/>
          </ac:grpSpMkLst>
        </pc:grpChg>
        <pc:grpChg chg="add">
          <ac:chgData name="Willie Alvarenga" userId="dec4598a81c94606" providerId="LiveId" clId="{E1781AA5-1E66-7446-9EA5-C9AE886FFE8D}" dt="2021-12-11T21:19:06.641" v="1065" actId="26606"/>
          <ac:grpSpMkLst>
            <pc:docMk/>
            <pc:sldMk cId="2345699726" sldId="276"/>
            <ac:grpSpMk id="29" creationId="{A58DCE86-9AE1-46D1-96D6-04B8B3EDF6FA}"/>
          </ac:grpSpMkLst>
        </pc:grpChg>
        <pc:grpChg chg="add">
          <ac:chgData name="Willie Alvarenga" userId="dec4598a81c94606" providerId="LiveId" clId="{E1781AA5-1E66-7446-9EA5-C9AE886FFE8D}" dt="2021-12-11T21:19:06.641" v="1065" actId="26606"/>
          <ac:grpSpMkLst>
            <pc:docMk/>
            <pc:sldMk cId="2345699726" sldId="276"/>
            <ac:grpSpMk id="37" creationId="{23B58CC6-A99E-43AF-A467-256F19287FB8}"/>
          </ac:grpSpMkLst>
        </pc:grpChg>
        <pc:graphicFrameChg chg="add mod">
          <ac:chgData name="Willie Alvarenga" userId="dec4598a81c94606" providerId="LiveId" clId="{E1781AA5-1E66-7446-9EA5-C9AE886FFE8D}" dt="2021-12-11T21:27:47.344" v="1582" actId="2711"/>
          <ac:graphicFrameMkLst>
            <pc:docMk/>
            <pc:sldMk cId="2345699726" sldId="276"/>
            <ac:graphicFrameMk id="5" creationId="{3C6F9A5B-940D-4C8B-8BCA-426D75C57814}"/>
          </ac:graphicFrameMkLst>
        </pc:graphicFrameChg>
      </pc:sldChg>
      <pc:sldChg chg="addSp modSp new mod setBg">
        <pc:chgData name="Willie Alvarenga" userId="dec4598a81c94606" providerId="LiveId" clId="{E1781AA5-1E66-7446-9EA5-C9AE886FFE8D}" dt="2021-12-11T21:23:05.042" v="1572" actId="790"/>
        <pc:sldMkLst>
          <pc:docMk/>
          <pc:sldMk cId="2130765212" sldId="277"/>
        </pc:sldMkLst>
        <pc:spChg chg="mod">
          <ac:chgData name="Willie Alvarenga" userId="dec4598a81c94606" providerId="LiveId" clId="{E1781AA5-1E66-7446-9EA5-C9AE886FFE8D}" dt="2021-12-11T21:22:39.547" v="1570" actId="20577"/>
          <ac:spMkLst>
            <pc:docMk/>
            <pc:sldMk cId="2130765212" sldId="277"/>
            <ac:spMk id="2" creationId="{28FE9D82-1DEB-7240-8977-9C185DB7618C}"/>
          </ac:spMkLst>
        </pc:spChg>
        <pc:spChg chg="mod">
          <ac:chgData name="Willie Alvarenga" userId="dec4598a81c94606" providerId="LiveId" clId="{E1781AA5-1E66-7446-9EA5-C9AE886FFE8D}" dt="2021-12-11T21:23:05.042" v="1572" actId="790"/>
          <ac:spMkLst>
            <pc:docMk/>
            <pc:sldMk cId="2130765212" sldId="277"/>
            <ac:spMk id="3" creationId="{CC4A15E0-EF90-5445-9225-31A4E974C34A}"/>
          </ac:spMkLst>
        </pc:spChg>
        <pc:spChg chg="add">
          <ac:chgData name="Willie Alvarenga" userId="dec4598a81c94606" providerId="LiveId" clId="{E1781AA5-1E66-7446-9EA5-C9AE886FFE8D}" dt="2021-12-11T21:22:10.413" v="1550" actId="26606"/>
          <ac:spMkLst>
            <pc:docMk/>
            <pc:sldMk cId="2130765212" sldId="277"/>
            <ac:spMk id="8" creationId="{777A147A-9ED8-46B4-8660-1B3C2AA880B5}"/>
          </ac:spMkLst>
        </pc:spChg>
        <pc:spChg chg="add">
          <ac:chgData name="Willie Alvarenga" userId="dec4598a81c94606" providerId="LiveId" clId="{E1781AA5-1E66-7446-9EA5-C9AE886FFE8D}" dt="2021-12-11T21:22:10.413" v="1550" actId="26606"/>
          <ac:spMkLst>
            <pc:docMk/>
            <pc:sldMk cId="2130765212" sldId="277"/>
            <ac:spMk id="10" creationId="{5D6C15A0-C087-4593-8414-2B4EC1CDC3DE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5617D7-DDA6-40BD-818C-192A996CDB9A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06C4B7C0-0122-4E0D-8644-3E8D4B7BA43D}">
      <dgm:prSet/>
      <dgm:spPr/>
      <dgm:t>
        <a:bodyPr/>
        <a:lstStyle/>
        <a:p>
          <a:r>
            <a:rPr lang="es-ES" dirty="0">
              <a:latin typeface="Book Antiqua" panose="02040602050305030304" pitchFamily="18" charset="0"/>
            </a:rPr>
            <a:t>Todo el AT contiene 929 capítulos. Si lee 77 capítulos por mes (3 por día), puede leerlo en un año.  </a:t>
          </a:r>
          <a:endParaRPr lang="en-US" dirty="0">
            <a:latin typeface="Book Antiqua" panose="02040602050305030304" pitchFamily="18" charset="0"/>
          </a:endParaRPr>
        </a:p>
      </dgm:t>
    </dgm:pt>
    <dgm:pt modelId="{97F29738-9C6E-4DD3-B22E-9F13E71A1DCB}" type="parTrans" cxnId="{800678CB-22CF-497D-B3B6-723E5F0F2B04}">
      <dgm:prSet/>
      <dgm:spPr/>
      <dgm:t>
        <a:bodyPr/>
        <a:lstStyle/>
        <a:p>
          <a:endParaRPr lang="en-US"/>
        </a:p>
      </dgm:t>
    </dgm:pt>
    <dgm:pt modelId="{DD822B9E-F875-4524-B148-AAE7EA52B5B3}" type="sibTrans" cxnId="{800678CB-22CF-497D-B3B6-723E5F0F2B04}">
      <dgm:prSet/>
      <dgm:spPr/>
      <dgm:t>
        <a:bodyPr/>
        <a:lstStyle/>
        <a:p>
          <a:endParaRPr lang="en-US"/>
        </a:p>
      </dgm:t>
    </dgm:pt>
    <dgm:pt modelId="{71A6EFCB-DF6B-4519-85A8-C3BCB49B26EC}">
      <dgm:prSet/>
      <dgm:spPr/>
      <dgm:t>
        <a:bodyPr/>
        <a:lstStyle/>
        <a:p>
          <a:r>
            <a:rPr lang="es-ES" dirty="0">
              <a:latin typeface="Book Antiqua" panose="02040602050305030304" pitchFamily="18" charset="0"/>
            </a:rPr>
            <a:t>Todo el NT contiene 260 capítulos. Si lee 8 o 9 por día, podrá leer todo el NT en un mes.</a:t>
          </a:r>
          <a:endParaRPr lang="en-US" dirty="0">
            <a:latin typeface="Book Antiqua" panose="02040602050305030304" pitchFamily="18" charset="0"/>
          </a:endParaRPr>
        </a:p>
      </dgm:t>
    </dgm:pt>
    <dgm:pt modelId="{53CBA3F6-B62C-481B-A25D-FCF6C346E5A8}" type="parTrans" cxnId="{BF113957-B9A9-4E5E-BC09-4D07B5838F7E}">
      <dgm:prSet/>
      <dgm:spPr/>
      <dgm:t>
        <a:bodyPr/>
        <a:lstStyle/>
        <a:p>
          <a:endParaRPr lang="en-US"/>
        </a:p>
      </dgm:t>
    </dgm:pt>
    <dgm:pt modelId="{C06349B5-C3AC-46F0-B926-DD2294D7FABB}" type="sibTrans" cxnId="{BF113957-B9A9-4E5E-BC09-4D07B5838F7E}">
      <dgm:prSet/>
      <dgm:spPr/>
      <dgm:t>
        <a:bodyPr/>
        <a:lstStyle/>
        <a:p>
          <a:endParaRPr lang="en-US"/>
        </a:p>
      </dgm:t>
    </dgm:pt>
    <dgm:pt modelId="{9C9954A4-1D03-462D-82F2-3420290D1D9B}">
      <dgm:prSet/>
      <dgm:spPr/>
      <dgm:t>
        <a:bodyPr/>
        <a:lstStyle/>
        <a:p>
          <a:r>
            <a:rPr lang="es-ES" dirty="0">
              <a:latin typeface="Book Antiqua" panose="02040602050305030304" pitchFamily="18" charset="0"/>
            </a:rPr>
            <a:t>Todo el NT se puede leer en 11 horas, 48 minutos.</a:t>
          </a:r>
          <a:endParaRPr lang="en-US" dirty="0">
            <a:latin typeface="Book Antiqua" panose="02040602050305030304" pitchFamily="18" charset="0"/>
          </a:endParaRPr>
        </a:p>
      </dgm:t>
    </dgm:pt>
    <dgm:pt modelId="{CE80DE55-0619-49D9-821A-79C66520EFD1}" type="parTrans" cxnId="{A39CA7A5-F07B-4CBE-BAC2-F2BE65DF6A90}">
      <dgm:prSet/>
      <dgm:spPr/>
      <dgm:t>
        <a:bodyPr/>
        <a:lstStyle/>
        <a:p>
          <a:endParaRPr lang="en-US"/>
        </a:p>
      </dgm:t>
    </dgm:pt>
    <dgm:pt modelId="{1279A6FE-616E-4DBD-A2A0-D03A0DAD85BC}" type="sibTrans" cxnId="{A39CA7A5-F07B-4CBE-BAC2-F2BE65DF6A90}">
      <dgm:prSet/>
      <dgm:spPr/>
      <dgm:t>
        <a:bodyPr/>
        <a:lstStyle/>
        <a:p>
          <a:endParaRPr lang="en-US"/>
        </a:p>
      </dgm:t>
    </dgm:pt>
    <dgm:pt modelId="{9E7A238D-846E-3E41-900E-97813A13CDBD}" type="pres">
      <dgm:prSet presAssocID="{E05617D7-DDA6-40BD-818C-192A996CDB9A}" presName="vert0" presStyleCnt="0">
        <dgm:presLayoutVars>
          <dgm:dir/>
          <dgm:animOne val="branch"/>
          <dgm:animLvl val="lvl"/>
        </dgm:presLayoutVars>
      </dgm:prSet>
      <dgm:spPr/>
    </dgm:pt>
    <dgm:pt modelId="{50FFC7F5-CB1E-CB4A-AEAA-9841B5FB3879}" type="pres">
      <dgm:prSet presAssocID="{06C4B7C0-0122-4E0D-8644-3E8D4B7BA43D}" presName="thickLine" presStyleLbl="alignNode1" presStyleIdx="0" presStyleCnt="3"/>
      <dgm:spPr/>
    </dgm:pt>
    <dgm:pt modelId="{B06A5275-2CFD-5542-9FC3-E94935DF8E15}" type="pres">
      <dgm:prSet presAssocID="{06C4B7C0-0122-4E0D-8644-3E8D4B7BA43D}" presName="horz1" presStyleCnt="0"/>
      <dgm:spPr/>
    </dgm:pt>
    <dgm:pt modelId="{19F7018B-D763-8148-99D9-943B19BC6EAD}" type="pres">
      <dgm:prSet presAssocID="{06C4B7C0-0122-4E0D-8644-3E8D4B7BA43D}" presName="tx1" presStyleLbl="revTx" presStyleIdx="0" presStyleCnt="3"/>
      <dgm:spPr/>
    </dgm:pt>
    <dgm:pt modelId="{2B2406EB-B30B-4D45-8F07-B5A39449EF56}" type="pres">
      <dgm:prSet presAssocID="{06C4B7C0-0122-4E0D-8644-3E8D4B7BA43D}" presName="vert1" presStyleCnt="0"/>
      <dgm:spPr/>
    </dgm:pt>
    <dgm:pt modelId="{ADB014B5-EECD-6445-B1E6-722248A5133D}" type="pres">
      <dgm:prSet presAssocID="{71A6EFCB-DF6B-4519-85A8-C3BCB49B26EC}" presName="thickLine" presStyleLbl="alignNode1" presStyleIdx="1" presStyleCnt="3"/>
      <dgm:spPr/>
    </dgm:pt>
    <dgm:pt modelId="{B9D3435D-AFFC-B544-9BF9-7C8CE1768775}" type="pres">
      <dgm:prSet presAssocID="{71A6EFCB-DF6B-4519-85A8-C3BCB49B26EC}" presName="horz1" presStyleCnt="0"/>
      <dgm:spPr/>
    </dgm:pt>
    <dgm:pt modelId="{88D6DEE0-612A-0546-95DE-7C7D2DF5DF9D}" type="pres">
      <dgm:prSet presAssocID="{71A6EFCB-DF6B-4519-85A8-C3BCB49B26EC}" presName="tx1" presStyleLbl="revTx" presStyleIdx="1" presStyleCnt="3"/>
      <dgm:spPr/>
    </dgm:pt>
    <dgm:pt modelId="{51D2AE99-630D-3F41-B5FB-EFE3AFD7A1D4}" type="pres">
      <dgm:prSet presAssocID="{71A6EFCB-DF6B-4519-85A8-C3BCB49B26EC}" presName="vert1" presStyleCnt="0"/>
      <dgm:spPr/>
    </dgm:pt>
    <dgm:pt modelId="{79E2D1E9-7F0D-A240-A805-0DBF60D7F789}" type="pres">
      <dgm:prSet presAssocID="{9C9954A4-1D03-462D-82F2-3420290D1D9B}" presName="thickLine" presStyleLbl="alignNode1" presStyleIdx="2" presStyleCnt="3"/>
      <dgm:spPr/>
    </dgm:pt>
    <dgm:pt modelId="{359AA8A8-4838-B549-8036-15B8C2198000}" type="pres">
      <dgm:prSet presAssocID="{9C9954A4-1D03-462D-82F2-3420290D1D9B}" presName="horz1" presStyleCnt="0"/>
      <dgm:spPr/>
    </dgm:pt>
    <dgm:pt modelId="{6A71FE97-76CF-4E41-8FD4-2E3E34DA141E}" type="pres">
      <dgm:prSet presAssocID="{9C9954A4-1D03-462D-82F2-3420290D1D9B}" presName="tx1" presStyleLbl="revTx" presStyleIdx="2" presStyleCnt="3"/>
      <dgm:spPr/>
    </dgm:pt>
    <dgm:pt modelId="{AC7274DB-C3A0-6546-B86E-5101A48F5052}" type="pres">
      <dgm:prSet presAssocID="{9C9954A4-1D03-462D-82F2-3420290D1D9B}" presName="vert1" presStyleCnt="0"/>
      <dgm:spPr/>
    </dgm:pt>
  </dgm:ptLst>
  <dgm:cxnLst>
    <dgm:cxn modelId="{BF113957-B9A9-4E5E-BC09-4D07B5838F7E}" srcId="{E05617D7-DDA6-40BD-818C-192A996CDB9A}" destId="{71A6EFCB-DF6B-4519-85A8-C3BCB49B26EC}" srcOrd="1" destOrd="0" parTransId="{53CBA3F6-B62C-481B-A25D-FCF6C346E5A8}" sibTransId="{C06349B5-C3AC-46F0-B926-DD2294D7FABB}"/>
    <dgm:cxn modelId="{4EC2FD7B-843A-564E-AD0C-D1E20D2DF4D2}" type="presOf" srcId="{9C9954A4-1D03-462D-82F2-3420290D1D9B}" destId="{6A71FE97-76CF-4E41-8FD4-2E3E34DA141E}" srcOrd="0" destOrd="0" presId="urn:microsoft.com/office/officeart/2008/layout/LinedList"/>
    <dgm:cxn modelId="{A39CA7A5-F07B-4CBE-BAC2-F2BE65DF6A90}" srcId="{E05617D7-DDA6-40BD-818C-192A996CDB9A}" destId="{9C9954A4-1D03-462D-82F2-3420290D1D9B}" srcOrd="2" destOrd="0" parTransId="{CE80DE55-0619-49D9-821A-79C66520EFD1}" sibTransId="{1279A6FE-616E-4DBD-A2A0-D03A0DAD85BC}"/>
    <dgm:cxn modelId="{C44716A9-2C46-9145-968B-1B57B84767F3}" type="presOf" srcId="{E05617D7-DDA6-40BD-818C-192A996CDB9A}" destId="{9E7A238D-846E-3E41-900E-97813A13CDBD}" srcOrd="0" destOrd="0" presId="urn:microsoft.com/office/officeart/2008/layout/LinedList"/>
    <dgm:cxn modelId="{BFA6A9C3-A779-434E-AEE8-5C12934203FA}" type="presOf" srcId="{71A6EFCB-DF6B-4519-85A8-C3BCB49B26EC}" destId="{88D6DEE0-612A-0546-95DE-7C7D2DF5DF9D}" srcOrd="0" destOrd="0" presId="urn:microsoft.com/office/officeart/2008/layout/LinedList"/>
    <dgm:cxn modelId="{800678CB-22CF-497D-B3B6-723E5F0F2B04}" srcId="{E05617D7-DDA6-40BD-818C-192A996CDB9A}" destId="{06C4B7C0-0122-4E0D-8644-3E8D4B7BA43D}" srcOrd="0" destOrd="0" parTransId="{97F29738-9C6E-4DD3-B22E-9F13E71A1DCB}" sibTransId="{DD822B9E-F875-4524-B148-AAE7EA52B5B3}"/>
    <dgm:cxn modelId="{097626E5-0638-5449-90A9-B54C5ADDE628}" type="presOf" srcId="{06C4B7C0-0122-4E0D-8644-3E8D4B7BA43D}" destId="{19F7018B-D763-8148-99D9-943B19BC6EAD}" srcOrd="0" destOrd="0" presId="urn:microsoft.com/office/officeart/2008/layout/LinedList"/>
    <dgm:cxn modelId="{C7DB2FB8-F45F-9942-8220-75659911A410}" type="presParOf" srcId="{9E7A238D-846E-3E41-900E-97813A13CDBD}" destId="{50FFC7F5-CB1E-CB4A-AEAA-9841B5FB3879}" srcOrd="0" destOrd="0" presId="urn:microsoft.com/office/officeart/2008/layout/LinedList"/>
    <dgm:cxn modelId="{D5F066EC-6C5E-2946-8F16-9DE7F62A74E1}" type="presParOf" srcId="{9E7A238D-846E-3E41-900E-97813A13CDBD}" destId="{B06A5275-2CFD-5542-9FC3-E94935DF8E15}" srcOrd="1" destOrd="0" presId="urn:microsoft.com/office/officeart/2008/layout/LinedList"/>
    <dgm:cxn modelId="{033C55C5-48DD-8E46-955F-FA317A07704C}" type="presParOf" srcId="{B06A5275-2CFD-5542-9FC3-E94935DF8E15}" destId="{19F7018B-D763-8148-99D9-943B19BC6EAD}" srcOrd="0" destOrd="0" presId="urn:microsoft.com/office/officeart/2008/layout/LinedList"/>
    <dgm:cxn modelId="{10F4426C-7F32-074D-B1C1-025571FF3361}" type="presParOf" srcId="{B06A5275-2CFD-5542-9FC3-E94935DF8E15}" destId="{2B2406EB-B30B-4D45-8F07-B5A39449EF56}" srcOrd="1" destOrd="0" presId="urn:microsoft.com/office/officeart/2008/layout/LinedList"/>
    <dgm:cxn modelId="{5D67A15C-2A74-6246-B3A9-54DC468FEA04}" type="presParOf" srcId="{9E7A238D-846E-3E41-900E-97813A13CDBD}" destId="{ADB014B5-EECD-6445-B1E6-722248A5133D}" srcOrd="2" destOrd="0" presId="urn:microsoft.com/office/officeart/2008/layout/LinedList"/>
    <dgm:cxn modelId="{BBB47F87-799E-0843-B9FF-4C5B73C0BC16}" type="presParOf" srcId="{9E7A238D-846E-3E41-900E-97813A13CDBD}" destId="{B9D3435D-AFFC-B544-9BF9-7C8CE1768775}" srcOrd="3" destOrd="0" presId="urn:microsoft.com/office/officeart/2008/layout/LinedList"/>
    <dgm:cxn modelId="{E770C95A-0C13-364D-A79A-0BE17C1A1D4D}" type="presParOf" srcId="{B9D3435D-AFFC-B544-9BF9-7C8CE1768775}" destId="{88D6DEE0-612A-0546-95DE-7C7D2DF5DF9D}" srcOrd="0" destOrd="0" presId="urn:microsoft.com/office/officeart/2008/layout/LinedList"/>
    <dgm:cxn modelId="{8316DFF6-CD75-CB4B-82AC-BD5D9B770EF0}" type="presParOf" srcId="{B9D3435D-AFFC-B544-9BF9-7C8CE1768775}" destId="{51D2AE99-630D-3F41-B5FB-EFE3AFD7A1D4}" srcOrd="1" destOrd="0" presId="urn:microsoft.com/office/officeart/2008/layout/LinedList"/>
    <dgm:cxn modelId="{4A842667-EE24-E742-8857-E53FA13B2DD2}" type="presParOf" srcId="{9E7A238D-846E-3E41-900E-97813A13CDBD}" destId="{79E2D1E9-7F0D-A240-A805-0DBF60D7F789}" srcOrd="4" destOrd="0" presId="urn:microsoft.com/office/officeart/2008/layout/LinedList"/>
    <dgm:cxn modelId="{3BCD774D-3B3C-EC43-8E66-7B4706505EAA}" type="presParOf" srcId="{9E7A238D-846E-3E41-900E-97813A13CDBD}" destId="{359AA8A8-4838-B549-8036-15B8C2198000}" srcOrd="5" destOrd="0" presId="urn:microsoft.com/office/officeart/2008/layout/LinedList"/>
    <dgm:cxn modelId="{9D58B8D3-E8C9-F740-8800-E4D827CB644B}" type="presParOf" srcId="{359AA8A8-4838-B549-8036-15B8C2198000}" destId="{6A71FE97-76CF-4E41-8FD4-2E3E34DA141E}" srcOrd="0" destOrd="0" presId="urn:microsoft.com/office/officeart/2008/layout/LinedList"/>
    <dgm:cxn modelId="{3D5E65B6-0A66-BD46-A455-1C39DA02B02C}" type="presParOf" srcId="{359AA8A8-4838-B549-8036-15B8C2198000}" destId="{AC7274DB-C3A0-6546-B86E-5101A48F505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F4AF6A8-C0C7-4868-956E-4DA9CFF4F3D7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E3BFA4B1-00D3-4405-B784-4F9C36669FC1}">
      <dgm:prSet/>
      <dgm:spPr/>
      <dgm:t>
        <a:bodyPr/>
        <a:lstStyle/>
        <a:p>
          <a:r>
            <a:rPr lang="es-ES" dirty="0">
              <a:latin typeface="Book Antiqua" panose="02040602050305030304" pitchFamily="18" charset="0"/>
            </a:rPr>
            <a:t>Lucas 11:28</a:t>
          </a:r>
          <a:endParaRPr lang="en-US" dirty="0">
            <a:latin typeface="Book Antiqua" panose="02040602050305030304" pitchFamily="18" charset="0"/>
          </a:endParaRPr>
        </a:p>
      </dgm:t>
    </dgm:pt>
    <dgm:pt modelId="{672D9936-8D9B-4C77-A06A-4519FD584B93}" type="parTrans" cxnId="{A51F3012-A1AE-4A85-A502-AB2542A23553}">
      <dgm:prSet/>
      <dgm:spPr/>
      <dgm:t>
        <a:bodyPr/>
        <a:lstStyle/>
        <a:p>
          <a:endParaRPr lang="en-US"/>
        </a:p>
      </dgm:t>
    </dgm:pt>
    <dgm:pt modelId="{CFA02EEF-44AC-4585-B2AA-8CC091B04AF1}" type="sibTrans" cxnId="{A51F3012-A1AE-4A85-A502-AB2542A23553}">
      <dgm:prSet/>
      <dgm:spPr/>
      <dgm:t>
        <a:bodyPr/>
        <a:lstStyle/>
        <a:p>
          <a:endParaRPr lang="en-US"/>
        </a:p>
      </dgm:t>
    </dgm:pt>
    <dgm:pt modelId="{E43D9EBC-F70D-4E51-B83E-D402D087ED88}">
      <dgm:prSet/>
      <dgm:spPr/>
      <dgm:t>
        <a:bodyPr/>
        <a:lstStyle/>
        <a:p>
          <a:r>
            <a:rPr lang="es-ES" dirty="0">
              <a:latin typeface="Book Antiqua" panose="02040602050305030304" pitchFamily="18" charset="0"/>
            </a:rPr>
            <a:t>Santiago 1:22-25</a:t>
          </a:r>
          <a:endParaRPr lang="en-US" dirty="0">
            <a:latin typeface="Book Antiqua" panose="02040602050305030304" pitchFamily="18" charset="0"/>
          </a:endParaRPr>
        </a:p>
      </dgm:t>
    </dgm:pt>
    <dgm:pt modelId="{417BFABF-6FD3-4EDA-883B-D50B1190D81D}" type="parTrans" cxnId="{B0DF95B2-5CEA-4EB1-87BC-B25927A57A79}">
      <dgm:prSet/>
      <dgm:spPr/>
      <dgm:t>
        <a:bodyPr/>
        <a:lstStyle/>
        <a:p>
          <a:endParaRPr lang="en-US"/>
        </a:p>
      </dgm:t>
    </dgm:pt>
    <dgm:pt modelId="{F8A8FE91-E00B-4442-9DA1-6FCA8BBB1065}" type="sibTrans" cxnId="{B0DF95B2-5CEA-4EB1-87BC-B25927A57A79}">
      <dgm:prSet/>
      <dgm:spPr/>
      <dgm:t>
        <a:bodyPr/>
        <a:lstStyle/>
        <a:p>
          <a:endParaRPr lang="en-US"/>
        </a:p>
      </dgm:t>
    </dgm:pt>
    <dgm:pt modelId="{C46A2B3C-BEFD-4AF6-94B1-FC1FA19664D8}">
      <dgm:prSet/>
      <dgm:spPr/>
      <dgm:t>
        <a:bodyPr/>
        <a:lstStyle/>
        <a:p>
          <a:r>
            <a:rPr lang="es-ES" dirty="0">
              <a:latin typeface="Book Antiqua" panose="02040602050305030304" pitchFamily="18" charset="0"/>
            </a:rPr>
            <a:t>Josué 1:5-9</a:t>
          </a:r>
          <a:endParaRPr lang="en-US" dirty="0">
            <a:latin typeface="Book Antiqua" panose="02040602050305030304" pitchFamily="18" charset="0"/>
          </a:endParaRPr>
        </a:p>
      </dgm:t>
    </dgm:pt>
    <dgm:pt modelId="{5E0AE6CD-3D89-4404-83CB-50AFD9E3723E}" type="parTrans" cxnId="{2D5C4BD0-FDAA-41A2-A165-E3DDB197A90B}">
      <dgm:prSet/>
      <dgm:spPr/>
      <dgm:t>
        <a:bodyPr/>
        <a:lstStyle/>
        <a:p>
          <a:endParaRPr lang="en-US"/>
        </a:p>
      </dgm:t>
    </dgm:pt>
    <dgm:pt modelId="{4D091DC9-E52E-4A17-87CA-B2AA7DCCCF6D}" type="sibTrans" cxnId="{2D5C4BD0-FDAA-41A2-A165-E3DDB197A90B}">
      <dgm:prSet/>
      <dgm:spPr/>
      <dgm:t>
        <a:bodyPr/>
        <a:lstStyle/>
        <a:p>
          <a:endParaRPr lang="en-US"/>
        </a:p>
      </dgm:t>
    </dgm:pt>
    <dgm:pt modelId="{BDB6FB40-575A-F94C-8441-5741B9A1CDE0}" type="pres">
      <dgm:prSet presAssocID="{7F4AF6A8-C0C7-4868-956E-4DA9CFF4F3D7}" presName="linear" presStyleCnt="0">
        <dgm:presLayoutVars>
          <dgm:animLvl val="lvl"/>
          <dgm:resizeHandles val="exact"/>
        </dgm:presLayoutVars>
      </dgm:prSet>
      <dgm:spPr/>
    </dgm:pt>
    <dgm:pt modelId="{3EFBF71E-3C6A-F04A-9124-EE6009DADB56}" type="pres">
      <dgm:prSet presAssocID="{E3BFA4B1-00D3-4405-B784-4F9C36669FC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A6825AE-0192-D944-BE5B-C4C5FAB4EBD3}" type="pres">
      <dgm:prSet presAssocID="{CFA02EEF-44AC-4585-B2AA-8CC091B04AF1}" presName="spacer" presStyleCnt="0"/>
      <dgm:spPr/>
    </dgm:pt>
    <dgm:pt modelId="{5F4E6279-77DD-AC47-AD79-331A6346CCF1}" type="pres">
      <dgm:prSet presAssocID="{E43D9EBC-F70D-4E51-B83E-D402D087ED88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EF2C065-D9BF-4C4C-9331-2DE0BFD1668C}" type="pres">
      <dgm:prSet presAssocID="{F8A8FE91-E00B-4442-9DA1-6FCA8BBB1065}" presName="spacer" presStyleCnt="0"/>
      <dgm:spPr/>
    </dgm:pt>
    <dgm:pt modelId="{D1E579C9-D993-F34D-971C-841C30A9741E}" type="pres">
      <dgm:prSet presAssocID="{C46A2B3C-BEFD-4AF6-94B1-FC1FA19664D8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A51F3012-A1AE-4A85-A502-AB2542A23553}" srcId="{7F4AF6A8-C0C7-4868-956E-4DA9CFF4F3D7}" destId="{E3BFA4B1-00D3-4405-B784-4F9C36669FC1}" srcOrd="0" destOrd="0" parTransId="{672D9936-8D9B-4C77-A06A-4519FD584B93}" sibTransId="{CFA02EEF-44AC-4585-B2AA-8CC091B04AF1}"/>
    <dgm:cxn modelId="{B57E5A72-D353-4B4E-B582-ADF1102EF176}" type="presOf" srcId="{E43D9EBC-F70D-4E51-B83E-D402D087ED88}" destId="{5F4E6279-77DD-AC47-AD79-331A6346CCF1}" srcOrd="0" destOrd="0" presId="urn:microsoft.com/office/officeart/2005/8/layout/vList2"/>
    <dgm:cxn modelId="{B0DF95B2-5CEA-4EB1-87BC-B25927A57A79}" srcId="{7F4AF6A8-C0C7-4868-956E-4DA9CFF4F3D7}" destId="{E43D9EBC-F70D-4E51-B83E-D402D087ED88}" srcOrd="1" destOrd="0" parTransId="{417BFABF-6FD3-4EDA-883B-D50B1190D81D}" sibTransId="{F8A8FE91-E00B-4442-9DA1-6FCA8BBB1065}"/>
    <dgm:cxn modelId="{2D5C4BD0-FDAA-41A2-A165-E3DDB197A90B}" srcId="{7F4AF6A8-C0C7-4868-956E-4DA9CFF4F3D7}" destId="{C46A2B3C-BEFD-4AF6-94B1-FC1FA19664D8}" srcOrd="2" destOrd="0" parTransId="{5E0AE6CD-3D89-4404-83CB-50AFD9E3723E}" sibTransId="{4D091DC9-E52E-4A17-87CA-B2AA7DCCCF6D}"/>
    <dgm:cxn modelId="{B3C31ED4-162A-2A47-8773-23C65BBA8C89}" type="presOf" srcId="{C46A2B3C-BEFD-4AF6-94B1-FC1FA19664D8}" destId="{D1E579C9-D993-F34D-971C-841C30A9741E}" srcOrd="0" destOrd="0" presId="urn:microsoft.com/office/officeart/2005/8/layout/vList2"/>
    <dgm:cxn modelId="{8A52E0DF-2168-1D4E-AA4E-CE45F12EDCFF}" type="presOf" srcId="{E3BFA4B1-00D3-4405-B784-4F9C36669FC1}" destId="{3EFBF71E-3C6A-F04A-9124-EE6009DADB56}" srcOrd="0" destOrd="0" presId="urn:microsoft.com/office/officeart/2005/8/layout/vList2"/>
    <dgm:cxn modelId="{AD6ECAFD-705E-D34A-95C2-6C022BCAB8EB}" type="presOf" srcId="{7F4AF6A8-C0C7-4868-956E-4DA9CFF4F3D7}" destId="{BDB6FB40-575A-F94C-8441-5741B9A1CDE0}" srcOrd="0" destOrd="0" presId="urn:microsoft.com/office/officeart/2005/8/layout/vList2"/>
    <dgm:cxn modelId="{A49333AA-6A1A-BC4B-907F-60E79901EA00}" type="presParOf" srcId="{BDB6FB40-575A-F94C-8441-5741B9A1CDE0}" destId="{3EFBF71E-3C6A-F04A-9124-EE6009DADB56}" srcOrd="0" destOrd="0" presId="urn:microsoft.com/office/officeart/2005/8/layout/vList2"/>
    <dgm:cxn modelId="{567F2DDC-7496-1046-99AB-06E23CCCDC61}" type="presParOf" srcId="{BDB6FB40-575A-F94C-8441-5741B9A1CDE0}" destId="{5A6825AE-0192-D944-BE5B-C4C5FAB4EBD3}" srcOrd="1" destOrd="0" presId="urn:microsoft.com/office/officeart/2005/8/layout/vList2"/>
    <dgm:cxn modelId="{493F0784-9341-B74D-9FD0-68F4D8136E7D}" type="presParOf" srcId="{BDB6FB40-575A-F94C-8441-5741B9A1CDE0}" destId="{5F4E6279-77DD-AC47-AD79-331A6346CCF1}" srcOrd="2" destOrd="0" presId="urn:microsoft.com/office/officeart/2005/8/layout/vList2"/>
    <dgm:cxn modelId="{B92A4D5D-17F4-7444-A286-591E0AD1C25B}" type="presParOf" srcId="{BDB6FB40-575A-F94C-8441-5741B9A1CDE0}" destId="{AEF2C065-D9BF-4C4C-9331-2DE0BFD1668C}" srcOrd="3" destOrd="0" presId="urn:microsoft.com/office/officeart/2005/8/layout/vList2"/>
    <dgm:cxn modelId="{96D81504-55C2-4B44-AC8D-F06A99BE4B2E}" type="presParOf" srcId="{BDB6FB40-575A-F94C-8441-5741B9A1CDE0}" destId="{D1E579C9-D993-F34D-971C-841C30A9741E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FFC7F5-CB1E-CB4A-AEAA-9841B5FB3879}">
      <dsp:nvSpPr>
        <dsp:cNvPr id="0" name=""/>
        <dsp:cNvSpPr/>
      </dsp:nvSpPr>
      <dsp:spPr>
        <a:xfrm>
          <a:off x="0" y="2703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F7018B-D763-8148-99D9-943B19BC6EAD}">
      <dsp:nvSpPr>
        <dsp:cNvPr id="0" name=""/>
        <dsp:cNvSpPr/>
      </dsp:nvSpPr>
      <dsp:spPr>
        <a:xfrm>
          <a:off x="0" y="2703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400" kern="1200" dirty="0">
              <a:latin typeface="Book Antiqua" panose="02040602050305030304" pitchFamily="18" charset="0"/>
            </a:rPr>
            <a:t>Todo el AT contiene 929 capítulos. Si lee 77 capítulos por mes (3 por día), puede leerlo en un año.  </a:t>
          </a:r>
          <a:endParaRPr lang="en-US" sz="3400" kern="1200" dirty="0">
            <a:latin typeface="Book Antiqua" panose="02040602050305030304" pitchFamily="18" charset="0"/>
          </a:endParaRPr>
        </a:p>
      </dsp:txBody>
      <dsp:txXfrm>
        <a:off x="0" y="2703"/>
        <a:ext cx="6900512" cy="1843578"/>
      </dsp:txXfrm>
    </dsp:sp>
    <dsp:sp modelId="{ADB014B5-EECD-6445-B1E6-722248A5133D}">
      <dsp:nvSpPr>
        <dsp:cNvPr id="0" name=""/>
        <dsp:cNvSpPr/>
      </dsp:nvSpPr>
      <dsp:spPr>
        <a:xfrm>
          <a:off x="0" y="1846281"/>
          <a:ext cx="6900512" cy="0"/>
        </a:xfrm>
        <a:prstGeom prst="line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D6DEE0-612A-0546-95DE-7C7D2DF5DF9D}">
      <dsp:nvSpPr>
        <dsp:cNvPr id="0" name=""/>
        <dsp:cNvSpPr/>
      </dsp:nvSpPr>
      <dsp:spPr>
        <a:xfrm>
          <a:off x="0" y="1846281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400" kern="1200" dirty="0">
              <a:latin typeface="Book Antiqua" panose="02040602050305030304" pitchFamily="18" charset="0"/>
            </a:rPr>
            <a:t>Todo el NT contiene 260 capítulos. Si lee 8 o 9 por día, podrá leer todo el NT en un mes.</a:t>
          </a:r>
          <a:endParaRPr lang="en-US" sz="3400" kern="1200" dirty="0">
            <a:latin typeface="Book Antiqua" panose="02040602050305030304" pitchFamily="18" charset="0"/>
          </a:endParaRPr>
        </a:p>
      </dsp:txBody>
      <dsp:txXfrm>
        <a:off x="0" y="1846281"/>
        <a:ext cx="6900512" cy="1843578"/>
      </dsp:txXfrm>
    </dsp:sp>
    <dsp:sp modelId="{79E2D1E9-7F0D-A240-A805-0DBF60D7F789}">
      <dsp:nvSpPr>
        <dsp:cNvPr id="0" name=""/>
        <dsp:cNvSpPr/>
      </dsp:nvSpPr>
      <dsp:spPr>
        <a:xfrm>
          <a:off x="0" y="3689859"/>
          <a:ext cx="6900512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71FE97-76CF-4E41-8FD4-2E3E34DA141E}">
      <dsp:nvSpPr>
        <dsp:cNvPr id="0" name=""/>
        <dsp:cNvSpPr/>
      </dsp:nvSpPr>
      <dsp:spPr>
        <a:xfrm>
          <a:off x="0" y="3689859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400" kern="1200" dirty="0">
              <a:latin typeface="Book Antiqua" panose="02040602050305030304" pitchFamily="18" charset="0"/>
            </a:rPr>
            <a:t>Todo el NT se puede leer en 11 horas, 48 minutos.</a:t>
          </a:r>
          <a:endParaRPr lang="en-US" sz="3400" kern="1200" dirty="0">
            <a:latin typeface="Book Antiqua" panose="02040602050305030304" pitchFamily="18" charset="0"/>
          </a:endParaRPr>
        </a:p>
      </dsp:txBody>
      <dsp:txXfrm>
        <a:off x="0" y="3689859"/>
        <a:ext cx="6900512" cy="18435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FBF71E-3C6A-F04A-9124-EE6009DADB56}">
      <dsp:nvSpPr>
        <dsp:cNvPr id="0" name=""/>
        <dsp:cNvSpPr/>
      </dsp:nvSpPr>
      <dsp:spPr>
        <a:xfrm>
          <a:off x="0" y="104249"/>
          <a:ext cx="6253721" cy="149877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410" tIns="232410" rIns="232410" bIns="232410" numCol="1" spcCol="1270" anchor="ctr" anchorCtr="0">
          <a:noAutofit/>
        </a:bodyPr>
        <a:lstStyle/>
        <a:p>
          <a:pPr marL="0" lvl="0" indent="0" algn="l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6100" kern="1200" dirty="0">
              <a:latin typeface="Book Antiqua" panose="02040602050305030304" pitchFamily="18" charset="0"/>
            </a:rPr>
            <a:t>Lucas 11:28</a:t>
          </a:r>
          <a:endParaRPr lang="en-US" sz="6100" kern="1200" dirty="0">
            <a:latin typeface="Book Antiqua" panose="02040602050305030304" pitchFamily="18" charset="0"/>
          </a:endParaRPr>
        </a:p>
      </dsp:txBody>
      <dsp:txXfrm>
        <a:off x="73164" y="177413"/>
        <a:ext cx="6107393" cy="1352442"/>
      </dsp:txXfrm>
    </dsp:sp>
    <dsp:sp modelId="{5F4E6279-77DD-AC47-AD79-331A6346CCF1}">
      <dsp:nvSpPr>
        <dsp:cNvPr id="0" name=""/>
        <dsp:cNvSpPr/>
      </dsp:nvSpPr>
      <dsp:spPr>
        <a:xfrm>
          <a:off x="0" y="1778699"/>
          <a:ext cx="6253721" cy="1498770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410" tIns="232410" rIns="232410" bIns="232410" numCol="1" spcCol="1270" anchor="ctr" anchorCtr="0">
          <a:noAutofit/>
        </a:bodyPr>
        <a:lstStyle/>
        <a:p>
          <a:pPr marL="0" lvl="0" indent="0" algn="l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6100" kern="1200" dirty="0">
              <a:latin typeface="Book Antiqua" panose="02040602050305030304" pitchFamily="18" charset="0"/>
            </a:rPr>
            <a:t>Santiago 1:22-25</a:t>
          </a:r>
          <a:endParaRPr lang="en-US" sz="6100" kern="1200" dirty="0">
            <a:latin typeface="Book Antiqua" panose="02040602050305030304" pitchFamily="18" charset="0"/>
          </a:endParaRPr>
        </a:p>
      </dsp:txBody>
      <dsp:txXfrm>
        <a:off x="73164" y="1851863"/>
        <a:ext cx="6107393" cy="1352442"/>
      </dsp:txXfrm>
    </dsp:sp>
    <dsp:sp modelId="{D1E579C9-D993-F34D-971C-841C30A9741E}">
      <dsp:nvSpPr>
        <dsp:cNvPr id="0" name=""/>
        <dsp:cNvSpPr/>
      </dsp:nvSpPr>
      <dsp:spPr>
        <a:xfrm>
          <a:off x="0" y="3453149"/>
          <a:ext cx="6253721" cy="149877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410" tIns="232410" rIns="232410" bIns="232410" numCol="1" spcCol="1270" anchor="ctr" anchorCtr="0">
          <a:noAutofit/>
        </a:bodyPr>
        <a:lstStyle/>
        <a:p>
          <a:pPr marL="0" lvl="0" indent="0" algn="l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6100" kern="1200" dirty="0">
              <a:latin typeface="Book Antiqua" panose="02040602050305030304" pitchFamily="18" charset="0"/>
            </a:rPr>
            <a:t>Josué 1:5-9</a:t>
          </a:r>
          <a:endParaRPr lang="en-US" sz="6100" kern="1200" dirty="0">
            <a:latin typeface="Book Antiqua" panose="02040602050305030304" pitchFamily="18" charset="0"/>
          </a:endParaRPr>
        </a:p>
      </dsp:txBody>
      <dsp:txXfrm>
        <a:off x="73164" y="3526313"/>
        <a:ext cx="6107393" cy="13524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EFBCD-30D1-D14E-A367-780DB3BCB3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1CAA88-10D8-8D4D-A16A-FF80601729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3451F7-896B-7544-873B-B32F48A4D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E1C08-B284-9F4A-A231-45B854D6D00D}" type="datetimeFigureOut">
              <a:rPr lang="en-US" smtClean="0"/>
              <a:t>12/10/21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CE3A68-A306-A640-B852-EBDBA81D0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01536B-DD1A-A045-B9BF-5D444932E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4C009-C566-9B45-BCBD-A9B2CAE4C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361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4562A-D28C-3044-B92B-D30E743EA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B11541-60CA-F044-95D7-3F1EBC14F0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0EB4E8-446B-1F4E-AFCD-6E5CB0374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E1C08-B284-9F4A-A231-45B854D6D00D}" type="datetimeFigureOut">
              <a:rPr lang="en-US" smtClean="0"/>
              <a:t>12/10/21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187ECF-F425-F746-9397-5DC94B135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9DD5D4-B4C6-E543-93BF-24A042BEC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4C009-C566-9B45-BCBD-A9B2CAE4C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147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BD133F9-A74F-2F47-8C66-7440C1C2A9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62F68D-DC66-A748-9BD9-A7CCE3FC12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2B39FA-1B64-A24A-8882-22A55200B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E1C08-B284-9F4A-A231-45B854D6D00D}" type="datetimeFigureOut">
              <a:rPr lang="en-US" smtClean="0"/>
              <a:t>12/10/21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09B87B-1A49-D04E-AC57-676E20484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66C76C-BA20-AE4C-B7F2-0972DCAFE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4C009-C566-9B45-BCBD-A9B2CAE4C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263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5400B-A37E-CB4E-A388-7CF6BD2C0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491B6-D58C-3D47-A961-D8BA52824E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A153B8-95E3-E44B-8E3C-B56D4466F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E1C08-B284-9F4A-A231-45B854D6D00D}" type="datetimeFigureOut">
              <a:rPr lang="en-US" smtClean="0"/>
              <a:t>12/10/21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FA0633-07E9-8F43-B6C2-5ED375F39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225C71-07A3-B441-BE49-E5B389257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4C009-C566-9B45-BCBD-A9B2CAE4C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537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F08B38-EC08-A046-A3A8-B6B96A8F2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A97909-8FF5-534A-BA36-B2075C5028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2A3B19-B5A6-394B-A76C-4956C60D7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E1C08-B284-9F4A-A231-45B854D6D00D}" type="datetimeFigureOut">
              <a:rPr lang="en-US" smtClean="0"/>
              <a:t>12/10/21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B53F30-990D-2546-83A1-5EB0BC44D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90BD6-D6F1-B644-93A4-CEC102C6E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4C009-C566-9B45-BCBD-A9B2CAE4C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992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2510B-E30E-C549-96AF-39A45C6E4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5A8488-3FC7-2140-B8C9-FF0809E67C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B7C626-BBBD-E74D-87A2-D5562827EE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33F330-A3BC-C84B-A069-0918AE4DD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E1C08-B284-9F4A-A231-45B854D6D00D}" type="datetimeFigureOut">
              <a:rPr lang="en-US" smtClean="0"/>
              <a:t>12/10/21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09201D-4970-B24D-A8CE-41A69A0FE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BA7F3D-A4B6-9C43-98BB-7286B39CC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4C009-C566-9B45-BCBD-A9B2CAE4C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787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5BB6C-3293-2647-BAE8-8F080E5F3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4DE533-E29F-2D49-8ED0-3997FF9869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A637FC-83B2-B649-8594-EAEB74AAF3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C49161-44B5-1348-A66B-1B0BE85B0E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9F13EC-BCD3-404B-9ABC-55015A70F2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EA9BF5-3941-CB47-9FCA-E873EC6A4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E1C08-B284-9F4A-A231-45B854D6D00D}" type="datetimeFigureOut">
              <a:rPr lang="en-US" smtClean="0"/>
              <a:t>12/10/21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E33BA47-218E-854D-A2FC-61E534046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D85A1C4-8C7A-3E4C-B136-63F366B05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4C009-C566-9B45-BCBD-A9B2CAE4C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523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7C6E8-B264-0745-92B4-6D1D9EE2B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BDF812-D9D1-0F41-B811-05B65F983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E1C08-B284-9F4A-A231-45B854D6D00D}" type="datetimeFigureOut">
              <a:rPr lang="en-US" smtClean="0"/>
              <a:t>12/10/21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080030-4275-A140-A607-3D571F901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814266-A070-CE42-87F7-894CFB4FE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4C009-C566-9B45-BCBD-A9B2CAE4C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301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68527E3-8859-FC47-B731-A313414C7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E1C08-B284-9F4A-A231-45B854D6D00D}" type="datetimeFigureOut">
              <a:rPr lang="en-US" smtClean="0"/>
              <a:t>12/10/21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5AE5ED-3E7C-884C-90AC-C2811E36C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3923A2-0456-634E-8EAA-79C3CB892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4C009-C566-9B45-BCBD-A9B2CAE4C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111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FD0B8-EB26-694D-A6C8-3A71AF6DA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F8FC4E-42EC-BD47-87C6-296D3314ED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5D958A-E287-AB40-B83A-23E87D5C0D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AA01E-23FC-9E4A-910B-9E87966420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E1C08-B284-9F4A-A231-45B854D6D00D}" type="datetimeFigureOut">
              <a:rPr lang="en-US" smtClean="0"/>
              <a:t>12/10/21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F9CF64-82C4-EB40-87F1-1FE4D1019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F4E83D-9F14-CB43-B148-EC339C8DE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4C009-C566-9B45-BCBD-A9B2CAE4C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197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EBB0C-6CC5-D846-9043-A6ACACFE7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BDBEE2-7D09-2A48-8492-C3C4CC260A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9CC3B5-49E9-4746-AD59-5BAA1FFBC8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E4611C-10D5-7E4A-830C-697B65E3D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E1C08-B284-9F4A-A231-45B854D6D00D}" type="datetimeFigureOut">
              <a:rPr lang="en-US" smtClean="0"/>
              <a:t>12/10/21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C51300-51B2-714C-9D1B-422CC310A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6B57FA-68CB-6946-895A-A23DD0B0C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4C009-C566-9B45-BCBD-A9B2CAE4C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210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F0EEE99-F663-A042-9D70-063495055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DC54C0-1C46-DB4D-9A08-13AC96203C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E0687C-527A-2240-BF90-98577B86C8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CE1C08-B284-9F4A-A231-45B854D6D00D}" type="datetimeFigureOut">
              <a:rPr lang="en-US" smtClean="0"/>
              <a:t>12/10/21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3A2871-1416-9F4E-BBE3-71508F80FB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611C35-FCA6-7C49-BCB6-4D2C781EB8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64C009-C566-9B45-BCBD-A9B2CAE4C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692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!!BGRectangle">
            <a:extLst>
              <a:ext uri="{FF2B5EF4-FFF2-40B4-BE49-F238E27FC236}">
                <a16:creationId xmlns:a16="http://schemas.microsoft.com/office/drawing/2014/main" id="{F1611BA9-268A-49A6-84F8-FC91536686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E20EB187-900F-4AF5-813B-101456D9F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ands, A Book, Read, Open Book, Bible, Literature">
            <a:extLst>
              <a:ext uri="{FF2B5EF4-FFF2-40B4-BE49-F238E27FC236}">
                <a16:creationId xmlns:a16="http://schemas.microsoft.com/office/drawing/2014/main" id="{74446CF9-9A9E-7A4B-A993-7CEF1EBD82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7"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C92EFCA-67D6-ED4A-956F-B15C5F71D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7349" y="1200152"/>
            <a:ext cx="6897171" cy="4457696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6000" b="1" dirty="0">
                <a:solidFill>
                  <a:srgbClr val="FFFFFF"/>
                </a:solidFill>
                <a:latin typeface="Book Antiqua" panose="02040602050305030304" pitchFamily="18" charset="0"/>
              </a:rPr>
              <a:t>7 </a:t>
            </a:r>
            <a:r>
              <a:rPr lang="en-US" sz="6000" b="1" dirty="0" err="1">
                <a:solidFill>
                  <a:srgbClr val="FFFFFF"/>
                </a:solidFill>
                <a:latin typeface="Book Antiqua" panose="02040602050305030304" pitchFamily="18" charset="0"/>
              </a:rPr>
              <a:t>Consejos</a:t>
            </a:r>
            <a:r>
              <a:rPr lang="en-US" sz="6000" b="1" dirty="0">
                <a:solidFill>
                  <a:srgbClr val="FFFFFF"/>
                </a:solidFill>
                <a:latin typeface="Book Antiqua" panose="02040602050305030304" pitchFamily="18" charset="0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latin typeface="Book Antiqua" panose="02040602050305030304" pitchFamily="18" charset="0"/>
              </a:rPr>
              <a:t>Prácticos</a:t>
            </a:r>
            <a:r>
              <a:rPr lang="en-US" sz="6000" b="1" dirty="0">
                <a:solidFill>
                  <a:srgbClr val="FFFFFF"/>
                </a:solidFill>
                <a:latin typeface="Book Antiqua" panose="02040602050305030304" pitchFamily="18" charset="0"/>
              </a:rPr>
              <a:t> para una </a:t>
            </a:r>
            <a:r>
              <a:rPr lang="en-US" sz="6000" b="1" dirty="0" err="1">
                <a:solidFill>
                  <a:srgbClr val="FFFFFF"/>
                </a:solidFill>
                <a:latin typeface="Book Antiqua" panose="02040602050305030304" pitchFamily="18" charset="0"/>
              </a:rPr>
              <a:t>mejor</a:t>
            </a:r>
            <a:r>
              <a:rPr lang="en-US" sz="6000" b="1" dirty="0">
                <a:solidFill>
                  <a:srgbClr val="FFFFFF"/>
                </a:solidFill>
                <a:latin typeface="Book Antiqua" panose="02040602050305030304" pitchFamily="18" charset="0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latin typeface="Book Antiqua" panose="02040602050305030304" pitchFamily="18" charset="0"/>
              </a:rPr>
              <a:t>lectura</a:t>
            </a:r>
            <a:r>
              <a:rPr lang="en-US" sz="6000" b="1" dirty="0">
                <a:solidFill>
                  <a:srgbClr val="FFFFFF"/>
                </a:solidFill>
                <a:latin typeface="Book Antiqua" panose="02040602050305030304" pitchFamily="18" charset="0"/>
              </a:rPr>
              <a:t> de la Biblia</a:t>
            </a:r>
          </a:p>
        </p:txBody>
      </p:sp>
      <p:sp>
        <p:nvSpPr>
          <p:cNvPr id="139" name="!!Line">
            <a:extLst>
              <a:ext uri="{FF2B5EF4-FFF2-40B4-BE49-F238E27FC236}">
                <a16:creationId xmlns:a16="http://schemas.microsoft.com/office/drawing/2014/main" id="{1825D5AF-D278-4D9A-A4F5-A1A1D3507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59936" y="2286000"/>
            <a:ext cx="27432" cy="228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232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73AD41DB-DF9F-49BC-85AE-6AB1840A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C39EAE-DE98-C248-9C3A-5F052B906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69977"/>
            <a:ext cx="10817646" cy="1708521"/>
          </a:xfrm>
        </p:spPr>
        <p:txBody>
          <a:bodyPr anchor="t">
            <a:normAutofit/>
          </a:bodyPr>
          <a:lstStyle/>
          <a:p>
            <a:pPr lvl="0" algn="ctr"/>
            <a:r>
              <a:rPr lang="es-ES" sz="5400" b="1" dirty="0">
                <a:solidFill>
                  <a:srgbClr val="FFFF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3. Pedirle a Dios en Oración Poder Entender Su Palabra.</a:t>
            </a:r>
            <a:endParaRPr lang="en-US" sz="5400" dirty="0">
              <a:solidFill>
                <a:srgbClr val="FFFF00"/>
              </a:solidFill>
              <a:latin typeface="Apple Chancery" panose="03020702040506060504" pitchFamily="66" charset="-79"/>
              <a:cs typeface="Apple Chancery" panose="03020702040506060504" pitchFamily="66" charset="-79"/>
            </a:endParaRPr>
          </a:p>
        </p:txBody>
      </p:sp>
      <p:pic>
        <p:nvPicPr>
          <p:cNvPr id="2050" name="Picture 2" descr="Isolated, Literature, Corrective Glasses, Education">
            <a:extLst>
              <a:ext uri="{FF2B5EF4-FFF2-40B4-BE49-F238E27FC236}">
                <a16:creationId xmlns:a16="http://schemas.microsoft.com/office/drawing/2014/main" id="{2561DC12-4DA2-5144-97BB-2702558E58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53" b="16782"/>
          <a:stretch/>
        </p:blipFill>
        <p:spPr bwMode="auto">
          <a:xfrm>
            <a:off x="20" y="-1"/>
            <a:ext cx="12191980" cy="3984912"/>
          </a:xfrm>
          <a:custGeom>
            <a:avLst/>
            <a:gdLst/>
            <a:ahLst/>
            <a:cxnLst/>
            <a:rect l="l" t="t" r="r" b="b"/>
            <a:pathLst>
              <a:path w="12192000" h="3984912">
                <a:moveTo>
                  <a:pt x="0" y="0"/>
                </a:moveTo>
                <a:lnTo>
                  <a:pt x="12192000" y="0"/>
                </a:lnTo>
                <a:lnTo>
                  <a:pt x="12192000" y="566059"/>
                </a:lnTo>
                <a:lnTo>
                  <a:pt x="12192000" y="794037"/>
                </a:lnTo>
                <a:lnTo>
                  <a:pt x="12192000" y="2336800"/>
                </a:lnTo>
                <a:lnTo>
                  <a:pt x="12192000" y="2631227"/>
                </a:lnTo>
                <a:lnTo>
                  <a:pt x="12192000" y="3908712"/>
                </a:lnTo>
                <a:lnTo>
                  <a:pt x="9439275" y="3984912"/>
                </a:lnTo>
                <a:lnTo>
                  <a:pt x="5572127" y="3737262"/>
                </a:lnTo>
                <a:lnTo>
                  <a:pt x="0" y="3908712"/>
                </a:lnTo>
                <a:lnTo>
                  <a:pt x="0" y="2631227"/>
                </a:lnTo>
                <a:lnTo>
                  <a:pt x="0" y="2336800"/>
                </a:lnTo>
                <a:lnTo>
                  <a:pt x="0" y="794037"/>
                </a:lnTo>
                <a:lnTo>
                  <a:pt x="0" y="56605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3" name="Group 72">
            <a:extLst>
              <a:ext uri="{FF2B5EF4-FFF2-40B4-BE49-F238E27FC236}">
                <a16:creationId xmlns:a16="http://schemas.microsoft.com/office/drawing/2014/main" id="{A4AE1828-51FD-4AD7-BCF6-9AF5C696CE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528992"/>
            <a:ext cx="12192000" cy="757168"/>
            <a:chOff x="0" y="2959818"/>
            <a:chExt cx="12192000" cy="757168"/>
          </a:xfrm>
        </p:grpSpPr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8542C7CD-02BE-4ADE-8D2F-DFB759D71A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840A04EE-8E37-4C28-B09B-A9593A4AAB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3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664953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17B274-E444-6F4C-87F4-DB4105A70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pPr algn="ctr"/>
            <a:r>
              <a:rPr lang="en-US" sz="5400" dirty="0" err="1">
                <a:latin typeface="Book Antiqua" panose="02040602050305030304" pitchFamily="18" charset="0"/>
              </a:rPr>
              <a:t>Esta</a:t>
            </a:r>
            <a:r>
              <a:rPr lang="en-US" sz="5400" dirty="0">
                <a:latin typeface="Book Antiqua" panose="02040602050305030304" pitchFamily="18" charset="0"/>
              </a:rPr>
              <a:t> debe ser </a:t>
            </a:r>
            <a:r>
              <a:rPr lang="en-US" sz="5400" dirty="0" err="1">
                <a:latin typeface="Book Antiqua" panose="02040602050305030304" pitchFamily="18" charset="0"/>
              </a:rPr>
              <a:t>nuestra</a:t>
            </a:r>
            <a:r>
              <a:rPr lang="en-US" sz="5400" dirty="0">
                <a:latin typeface="Book Antiqua" panose="02040602050305030304" pitchFamily="18" charset="0"/>
              </a:rPr>
              <a:t> </a:t>
            </a:r>
            <a:r>
              <a:rPr lang="en-US" sz="5400" dirty="0" err="1">
                <a:latin typeface="Book Antiqua" panose="02040602050305030304" pitchFamily="18" charset="0"/>
              </a:rPr>
              <a:t>oración</a:t>
            </a:r>
            <a:r>
              <a:rPr lang="en-US" sz="5400" dirty="0">
                <a:latin typeface="Book Antiqua" panose="02040602050305030304" pitchFamily="18" charset="0"/>
              </a:rPr>
              <a:t> al Padre: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CBF9A9-2FF1-4A4D-B866-7AE4377964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641298"/>
            <a:ext cx="6224335" cy="5650589"/>
          </a:xfrm>
        </p:spPr>
        <p:txBody>
          <a:bodyPr anchor="ctr">
            <a:normAutofit lnSpcReduction="10000"/>
          </a:bodyPr>
          <a:lstStyle/>
          <a:p>
            <a:pPr lvl="1"/>
            <a:r>
              <a:rPr lang="es-ES" dirty="0">
                <a:latin typeface="Book Antiqua" panose="02040602050305030304" pitchFamily="18" charset="0"/>
              </a:rPr>
              <a:t>“Abre mis ojos y miraré las maravillas de tu ley” (Salmo 119:18).</a:t>
            </a:r>
          </a:p>
          <a:p>
            <a:pPr lvl="1"/>
            <a:endParaRPr lang="en-US" dirty="0">
              <a:latin typeface="Book Antiqua" panose="02040602050305030304" pitchFamily="18" charset="0"/>
            </a:endParaRPr>
          </a:p>
          <a:p>
            <a:pPr lvl="1"/>
            <a:r>
              <a:rPr lang="es-ES" dirty="0">
                <a:latin typeface="Book Antiqua" panose="02040602050305030304" pitchFamily="18" charset="0"/>
              </a:rPr>
              <a:t>“Hazme entender el camino de tus mandamientos, para que medite en tus maravillas” (Salmo 119:27).</a:t>
            </a:r>
          </a:p>
          <a:p>
            <a:pPr lvl="1"/>
            <a:endParaRPr lang="en-US" dirty="0">
              <a:latin typeface="Book Antiqua" panose="02040602050305030304" pitchFamily="18" charset="0"/>
            </a:endParaRPr>
          </a:p>
          <a:p>
            <a:pPr lvl="1"/>
            <a:r>
              <a:rPr lang="es-ES" dirty="0">
                <a:latin typeface="Book Antiqua" panose="02040602050305030304" pitchFamily="18" charset="0"/>
              </a:rPr>
              <a:t>“Guíame por la senda de tus mandamientos, porque en ella tengo mi voluntad” (Salmo 119:35).</a:t>
            </a:r>
          </a:p>
          <a:p>
            <a:pPr lvl="1"/>
            <a:endParaRPr lang="en-US" dirty="0">
              <a:latin typeface="Book Antiqua" panose="02040602050305030304" pitchFamily="18" charset="0"/>
            </a:endParaRPr>
          </a:p>
          <a:p>
            <a:pPr lvl="1"/>
            <a:r>
              <a:rPr lang="es-ES" dirty="0">
                <a:latin typeface="Book Antiqua" panose="02040602050305030304" pitchFamily="18" charset="0"/>
              </a:rPr>
              <a:t>“…Hazme entender, y aprenderé tus mandamientos” (Salmo 119:73).</a:t>
            </a:r>
          </a:p>
          <a:p>
            <a:pPr lvl="1"/>
            <a:endParaRPr lang="en-US" dirty="0">
              <a:latin typeface="Book Antiqua" panose="02040602050305030304" pitchFamily="18" charset="0"/>
            </a:endParaRPr>
          </a:p>
          <a:p>
            <a:pPr lvl="1"/>
            <a:r>
              <a:rPr lang="es-ES" dirty="0">
                <a:latin typeface="Book Antiqua" panose="02040602050305030304" pitchFamily="18" charset="0"/>
              </a:rPr>
              <a:t>“Tu siervo soy yo, dame entendimiento para conocer tus testimonios” (Salmo 119:125).</a:t>
            </a:r>
            <a:endParaRPr lang="en-US" dirty="0">
              <a:latin typeface="Book Antiqua" panose="02040602050305030304" pitchFamily="18" charset="0"/>
            </a:endParaRPr>
          </a:p>
          <a:p>
            <a:endParaRPr lang="en-US" sz="24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60917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B94B40-B926-324D-9C95-F9188A78B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67" y="1188637"/>
            <a:ext cx="2988234" cy="4480726"/>
          </a:xfrm>
        </p:spPr>
        <p:txBody>
          <a:bodyPr>
            <a:normAutofit/>
          </a:bodyPr>
          <a:lstStyle/>
          <a:p>
            <a:pPr algn="r"/>
            <a:r>
              <a:rPr lang="en-US" sz="6100" dirty="0" err="1">
                <a:latin typeface="Book Antiqua" panose="02040602050305030304" pitchFamily="18" charset="0"/>
              </a:rPr>
              <a:t>Oremos</a:t>
            </a:r>
            <a:r>
              <a:rPr lang="en-US" sz="6100" dirty="0">
                <a:latin typeface="Book Antiqua" panose="02040602050305030304" pitchFamily="18" charset="0"/>
              </a:rPr>
              <a:t> para…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E713B5-E2F3-9D4A-9DE5-FC8D70AF3E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259" y="946737"/>
            <a:ext cx="5351777" cy="5151120"/>
          </a:xfrm>
        </p:spPr>
        <p:txBody>
          <a:bodyPr anchor="ctr">
            <a:normAutofit/>
          </a:bodyPr>
          <a:lstStyle/>
          <a:p>
            <a:pPr lvl="1"/>
            <a:r>
              <a:rPr lang="es-ES" sz="2800" b="1" dirty="0">
                <a:latin typeface="Book Antiqua" panose="02040602050305030304" pitchFamily="18" charset="0"/>
              </a:rPr>
              <a:t>que Dios nos ayude a entender Su Palabra.</a:t>
            </a:r>
          </a:p>
          <a:p>
            <a:pPr lvl="1"/>
            <a:endParaRPr lang="en-US" sz="2800" b="1" dirty="0">
              <a:latin typeface="Book Antiqua" panose="02040602050305030304" pitchFamily="18" charset="0"/>
            </a:endParaRPr>
          </a:p>
          <a:p>
            <a:pPr lvl="1"/>
            <a:r>
              <a:rPr lang="es-ES" sz="2800" b="1" dirty="0">
                <a:latin typeface="Book Antiqua" panose="02040602050305030304" pitchFamily="18" charset="0"/>
              </a:rPr>
              <a:t>que Dios nos mantenga motivados en la lectura.</a:t>
            </a:r>
          </a:p>
          <a:p>
            <a:pPr lvl="1"/>
            <a:endParaRPr lang="en-US" sz="2800" b="1" dirty="0">
              <a:latin typeface="Book Antiqua" panose="02040602050305030304" pitchFamily="18" charset="0"/>
            </a:endParaRPr>
          </a:p>
          <a:p>
            <a:pPr lvl="1"/>
            <a:r>
              <a:rPr lang="es-ES" sz="2800" b="1" dirty="0">
                <a:latin typeface="Book Antiqua" panose="02040602050305030304" pitchFamily="18" charset="0"/>
              </a:rPr>
              <a:t>que Dios siempre nos permita siempre tener acceso a Su Palabra.</a:t>
            </a:r>
          </a:p>
          <a:p>
            <a:pPr lvl="1"/>
            <a:endParaRPr lang="en-US" sz="2800" b="1" dirty="0">
              <a:latin typeface="Book Antiqua" panose="02040602050305030304" pitchFamily="18" charset="0"/>
            </a:endParaRPr>
          </a:p>
          <a:p>
            <a:pPr lvl="1"/>
            <a:r>
              <a:rPr lang="es-ES" sz="2800" b="1" dirty="0">
                <a:latin typeface="Book Antiqua" panose="02040602050305030304" pitchFamily="18" charset="0"/>
              </a:rPr>
              <a:t>darle gracias a Dios por </a:t>
            </a:r>
          </a:p>
          <a:p>
            <a:pPr marL="457200" lvl="1" indent="0">
              <a:buNone/>
            </a:pPr>
            <a:r>
              <a:rPr lang="es-ES" sz="2800" b="1" dirty="0">
                <a:latin typeface="Book Antiqua" panose="02040602050305030304" pitchFamily="18" charset="0"/>
              </a:rPr>
              <a:t>Su Palabra.</a:t>
            </a:r>
            <a:endParaRPr lang="en-US" sz="2800" b="1" dirty="0">
              <a:latin typeface="Book Antiqua" panose="02040602050305030304" pitchFamily="18" charset="0"/>
            </a:endParaRP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75462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73AD41DB-DF9F-49BC-85AE-6AB1840A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C39EAE-DE98-C248-9C3A-5F052B906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69977"/>
            <a:ext cx="10817646" cy="1708521"/>
          </a:xfrm>
        </p:spPr>
        <p:txBody>
          <a:bodyPr anchor="t">
            <a:noAutofit/>
          </a:bodyPr>
          <a:lstStyle/>
          <a:p>
            <a:pPr lvl="0" algn="ctr"/>
            <a:r>
              <a:rPr lang="es-ES" sz="4300" b="1" dirty="0">
                <a:solidFill>
                  <a:srgbClr val="FFFF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4. Buscar una Manera Sistemática/Ordenada de Cómo Leer la Biblia.</a:t>
            </a:r>
            <a:endParaRPr lang="en-US" sz="4300" dirty="0">
              <a:solidFill>
                <a:srgbClr val="FFFF00"/>
              </a:solidFill>
              <a:latin typeface="Apple Chancery" panose="03020702040506060504" pitchFamily="66" charset="-79"/>
              <a:cs typeface="Apple Chancery" panose="03020702040506060504" pitchFamily="66" charset="-79"/>
            </a:endParaRPr>
          </a:p>
        </p:txBody>
      </p:sp>
      <p:pic>
        <p:nvPicPr>
          <p:cNvPr id="2050" name="Picture 2" descr="Isolated, Literature, Corrective Glasses, Education">
            <a:extLst>
              <a:ext uri="{FF2B5EF4-FFF2-40B4-BE49-F238E27FC236}">
                <a16:creationId xmlns:a16="http://schemas.microsoft.com/office/drawing/2014/main" id="{2561DC12-4DA2-5144-97BB-2702558E58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53" b="16782"/>
          <a:stretch/>
        </p:blipFill>
        <p:spPr bwMode="auto">
          <a:xfrm>
            <a:off x="20" y="-1"/>
            <a:ext cx="12191980" cy="3984912"/>
          </a:xfrm>
          <a:custGeom>
            <a:avLst/>
            <a:gdLst/>
            <a:ahLst/>
            <a:cxnLst/>
            <a:rect l="l" t="t" r="r" b="b"/>
            <a:pathLst>
              <a:path w="12192000" h="3984912">
                <a:moveTo>
                  <a:pt x="0" y="0"/>
                </a:moveTo>
                <a:lnTo>
                  <a:pt x="12192000" y="0"/>
                </a:lnTo>
                <a:lnTo>
                  <a:pt x="12192000" y="566059"/>
                </a:lnTo>
                <a:lnTo>
                  <a:pt x="12192000" y="794037"/>
                </a:lnTo>
                <a:lnTo>
                  <a:pt x="12192000" y="2336800"/>
                </a:lnTo>
                <a:lnTo>
                  <a:pt x="12192000" y="2631227"/>
                </a:lnTo>
                <a:lnTo>
                  <a:pt x="12192000" y="3908712"/>
                </a:lnTo>
                <a:lnTo>
                  <a:pt x="9439275" y="3984912"/>
                </a:lnTo>
                <a:lnTo>
                  <a:pt x="5572127" y="3737262"/>
                </a:lnTo>
                <a:lnTo>
                  <a:pt x="0" y="3908712"/>
                </a:lnTo>
                <a:lnTo>
                  <a:pt x="0" y="2631227"/>
                </a:lnTo>
                <a:lnTo>
                  <a:pt x="0" y="2336800"/>
                </a:lnTo>
                <a:lnTo>
                  <a:pt x="0" y="794037"/>
                </a:lnTo>
                <a:lnTo>
                  <a:pt x="0" y="56605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3" name="Group 72">
            <a:extLst>
              <a:ext uri="{FF2B5EF4-FFF2-40B4-BE49-F238E27FC236}">
                <a16:creationId xmlns:a16="http://schemas.microsoft.com/office/drawing/2014/main" id="{A4AE1828-51FD-4AD7-BCF6-9AF5C696CE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528992"/>
            <a:ext cx="12192000" cy="757168"/>
            <a:chOff x="0" y="2959818"/>
            <a:chExt cx="12192000" cy="757168"/>
          </a:xfrm>
        </p:grpSpPr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8542C7CD-02BE-4ADE-8D2F-DFB759D71A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840A04EE-8E37-4C28-B09B-A9593A4AAB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3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528611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84769FE-1656-422F-86E1-8C1B16C27B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B249F6D-244F-494A-98B9-5CC7413C4F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15760" y="682754"/>
            <a:ext cx="5492493" cy="5492493"/>
          </a:xfrm>
          <a:custGeom>
            <a:avLst/>
            <a:gdLst>
              <a:gd name="connsiteX0" fmla="*/ 2746247 w 5492493"/>
              <a:gd name="connsiteY0" fmla="*/ 0 h 5492493"/>
              <a:gd name="connsiteX1" fmla="*/ 5492493 w 5492493"/>
              <a:gd name="connsiteY1" fmla="*/ 2746247 h 5492493"/>
              <a:gd name="connsiteX2" fmla="*/ 2746247 w 5492493"/>
              <a:gd name="connsiteY2" fmla="*/ 5492493 h 5492493"/>
              <a:gd name="connsiteX3" fmla="*/ 0 w 5492493"/>
              <a:gd name="connsiteY3" fmla="*/ 2746247 h 5492493"/>
              <a:gd name="connsiteX4" fmla="*/ 2746247 w 5492493"/>
              <a:gd name="connsiteY4" fmla="*/ 0 h 5492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92493" h="5492493">
                <a:moveTo>
                  <a:pt x="2746247" y="0"/>
                </a:moveTo>
                <a:cubicBezTo>
                  <a:pt x="4262957" y="0"/>
                  <a:pt x="5492493" y="1229536"/>
                  <a:pt x="5492493" y="2746247"/>
                </a:cubicBezTo>
                <a:cubicBezTo>
                  <a:pt x="5492493" y="4262957"/>
                  <a:pt x="4262957" y="5492493"/>
                  <a:pt x="2746247" y="5492493"/>
                </a:cubicBezTo>
                <a:cubicBezTo>
                  <a:pt x="1229536" y="5492493"/>
                  <a:pt x="0" y="4262957"/>
                  <a:pt x="0" y="2746247"/>
                </a:cubicBezTo>
                <a:cubicBezTo>
                  <a:pt x="0" y="1229536"/>
                  <a:pt x="1229536" y="0"/>
                  <a:pt x="2746247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06C536E-6ECA-4211-AF8C-A2671C484D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34260" y="5435945"/>
            <a:ext cx="435428" cy="435428"/>
          </a:xfrm>
          <a:prstGeom prst="ellipse">
            <a:avLst/>
          </a:prstGeom>
          <a:solidFill>
            <a:schemeClr val="tx1">
              <a:lumMod val="65000"/>
              <a:lumOff val="3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AEAA70EA-2201-4F5D-AF08-58CFF851CC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011593" y="3567390"/>
            <a:ext cx="2311806" cy="2303982"/>
          </a:xfrm>
          <a:custGeom>
            <a:avLst/>
            <a:gdLst>
              <a:gd name="connsiteX0" fmla="*/ 0 w 3108399"/>
              <a:gd name="connsiteY0" fmla="*/ 0 h 3097879"/>
              <a:gd name="connsiteX1" fmla="*/ 159985 w 3108399"/>
              <a:gd name="connsiteY1" fmla="*/ 4045 h 3097879"/>
              <a:gd name="connsiteX2" fmla="*/ 3092907 w 3108399"/>
              <a:gd name="connsiteY2" fmla="*/ 2791087 h 3097879"/>
              <a:gd name="connsiteX3" fmla="*/ 3108399 w 3108399"/>
              <a:gd name="connsiteY3" fmla="*/ 3097879 h 3097879"/>
              <a:gd name="connsiteX4" fmla="*/ 2470733 w 3108399"/>
              <a:gd name="connsiteY4" fmla="*/ 3097879 h 3097879"/>
              <a:gd name="connsiteX5" fmla="*/ 2458534 w 3108399"/>
              <a:gd name="connsiteY5" fmla="*/ 2856285 h 3097879"/>
              <a:gd name="connsiteX6" fmla="*/ 252674 w 3108399"/>
              <a:gd name="connsiteY6" fmla="*/ 650424 h 3097879"/>
              <a:gd name="connsiteX7" fmla="*/ 0 w 3108399"/>
              <a:gd name="connsiteY7" fmla="*/ 637665 h 3097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08399" h="3097879">
                <a:moveTo>
                  <a:pt x="0" y="0"/>
                </a:moveTo>
                <a:lnTo>
                  <a:pt x="159985" y="4045"/>
                </a:lnTo>
                <a:cubicBezTo>
                  <a:pt x="1696687" y="81941"/>
                  <a:pt x="2939004" y="1275632"/>
                  <a:pt x="3092907" y="2791087"/>
                </a:cubicBezTo>
                <a:lnTo>
                  <a:pt x="3108399" y="3097879"/>
                </a:lnTo>
                <a:lnTo>
                  <a:pt x="2470733" y="3097879"/>
                </a:lnTo>
                <a:lnTo>
                  <a:pt x="2458534" y="2856285"/>
                </a:lnTo>
                <a:cubicBezTo>
                  <a:pt x="2340416" y="1693197"/>
                  <a:pt x="1415762" y="768542"/>
                  <a:pt x="252674" y="650424"/>
                </a:cubicBezTo>
                <a:lnTo>
                  <a:pt x="0" y="637665"/>
                </a:lnTo>
                <a:close/>
              </a:path>
            </a:pathLst>
          </a:custGeom>
          <a:solidFill>
            <a:schemeClr val="accent6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411057-D53C-114D-BB4B-9E4B2BF6B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4056" y="1044391"/>
            <a:ext cx="4055899" cy="3995916"/>
          </a:xfrm>
        </p:spPr>
        <p:txBody>
          <a:bodyPr anchor="ctr">
            <a:normAutofit/>
          </a:bodyPr>
          <a:lstStyle/>
          <a:p>
            <a:pPr algn="ctr"/>
            <a:br>
              <a:rPr lang="es-E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</a:rPr>
            </a:br>
            <a:r>
              <a:rPr lang="es-E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</a:rPr>
              <a:t>Manera sistemática/</a:t>
            </a:r>
            <a:br>
              <a:rPr lang="es-E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</a:rPr>
            </a:br>
            <a:r>
              <a:rPr lang="es-E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</a:rPr>
              <a:t>ordenada de leer las Escrituras:</a:t>
            </a:r>
            <a:b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</a:rPr>
            </a:b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C872B8-E8C4-2A4D-9CFD-38A3990BBA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8601" y="682753"/>
            <a:ext cx="4673121" cy="5617685"/>
          </a:xfrm>
        </p:spPr>
        <p:txBody>
          <a:bodyPr anchor="ctr">
            <a:normAutofit fontScale="92500"/>
          </a:bodyPr>
          <a:lstStyle/>
          <a:p>
            <a:pPr lvl="1"/>
            <a:r>
              <a:rPr lang="es-E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Lea toda la Biblia</a:t>
            </a:r>
          </a:p>
          <a:p>
            <a:pPr lvl="1"/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</a:endParaRPr>
          </a:p>
          <a:p>
            <a:pPr lvl="1"/>
            <a:r>
              <a:rPr lang="es-E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Lea sobre temas específicos que desea aprender</a:t>
            </a:r>
          </a:p>
          <a:p>
            <a:pPr lvl="1"/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</a:endParaRPr>
          </a:p>
          <a:p>
            <a:pPr lvl="1"/>
            <a:r>
              <a:rPr lang="es-E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Tome notas de lo que aprende en su lectura</a:t>
            </a:r>
          </a:p>
          <a:p>
            <a:pPr lvl="1"/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</a:endParaRPr>
          </a:p>
          <a:p>
            <a:pPr lvl="1"/>
            <a:r>
              <a:rPr lang="es-E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Familiarícese con los temas centrales de los libros de la Biblia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</a:endParaRPr>
          </a:p>
          <a:p>
            <a:endParaRPr 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5085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73AD41DB-DF9F-49BC-85AE-6AB1840A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C39EAE-DE98-C248-9C3A-5F052B906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69977"/>
            <a:ext cx="10817646" cy="1741974"/>
          </a:xfrm>
        </p:spPr>
        <p:txBody>
          <a:bodyPr anchor="t">
            <a:normAutofit/>
          </a:bodyPr>
          <a:lstStyle/>
          <a:p>
            <a:pPr lvl="0" algn="ctr"/>
            <a:r>
              <a:rPr lang="es-ES" sz="5400" b="1" dirty="0">
                <a:solidFill>
                  <a:srgbClr val="FFFF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5. Prestar Mucha Atención a lo que Está Leyendo.</a:t>
            </a:r>
            <a:endParaRPr lang="en-US" sz="5400" dirty="0">
              <a:solidFill>
                <a:srgbClr val="FFFF00"/>
              </a:solidFill>
              <a:latin typeface="Apple Chancery" panose="03020702040506060504" pitchFamily="66" charset="-79"/>
              <a:cs typeface="Apple Chancery" panose="03020702040506060504" pitchFamily="66" charset="-79"/>
            </a:endParaRPr>
          </a:p>
        </p:txBody>
      </p:sp>
      <p:pic>
        <p:nvPicPr>
          <p:cNvPr id="2050" name="Picture 2" descr="Isolated, Literature, Corrective Glasses, Education">
            <a:extLst>
              <a:ext uri="{FF2B5EF4-FFF2-40B4-BE49-F238E27FC236}">
                <a16:creationId xmlns:a16="http://schemas.microsoft.com/office/drawing/2014/main" id="{2561DC12-4DA2-5144-97BB-2702558E58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53" b="16782"/>
          <a:stretch/>
        </p:blipFill>
        <p:spPr bwMode="auto">
          <a:xfrm>
            <a:off x="20" y="-1"/>
            <a:ext cx="12191980" cy="3984912"/>
          </a:xfrm>
          <a:custGeom>
            <a:avLst/>
            <a:gdLst/>
            <a:ahLst/>
            <a:cxnLst/>
            <a:rect l="l" t="t" r="r" b="b"/>
            <a:pathLst>
              <a:path w="12192000" h="3984912">
                <a:moveTo>
                  <a:pt x="0" y="0"/>
                </a:moveTo>
                <a:lnTo>
                  <a:pt x="12192000" y="0"/>
                </a:lnTo>
                <a:lnTo>
                  <a:pt x="12192000" y="566059"/>
                </a:lnTo>
                <a:lnTo>
                  <a:pt x="12192000" y="794037"/>
                </a:lnTo>
                <a:lnTo>
                  <a:pt x="12192000" y="2336800"/>
                </a:lnTo>
                <a:lnTo>
                  <a:pt x="12192000" y="2631227"/>
                </a:lnTo>
                <a:lnTo>
                  <a:pt x="12192000" y="3908712"/>
                </a:lnTo>
                <a:lnTo>
                  <a:pt x="9439275" y="3984912"/>
                </a:lnTo>
                <a:lnTo>
                  <a:pt x="5572127" y="3737262"/>
                </a:lnTo>
                <a:lnTo>
                  <a:pt x="0" y="3908712"/>
                </a:lnTo>
                <a:lnTo>
                  <a:pt x="0" y="2631227"/>
                </a:lnTo>
                <a:lnTo>
                  <a:pt x="0" y="2336800"/>
                </a:lnTo>
                <a:lnTo>
                  <a:pt x="0" y="794037"/>
                </a:lnTo>
                <a:lnTo>
                  <a:pt x="0" y="56605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3" name="Group 72">
            <a:extLst>
              <a:ext uri="{FF2B5EF4-FFF2-40B4-BE49-F238E27FC236}">
                <a16:creationId xmlns:a16="http://schemas.microsoft.com/office/drawing/2014/main" id="{A4AE1828-51FD-4AD7-BCF6-9AF5C696CE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528992"/>
            <a:ext cx="12192000" cy="757168"/>
            <a:chOff x="0" y="2959818"/>
            <a:chExt cx="12192000" cy="757168"/>
          </a:xfrm>
        </p:grpSpPr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8542C7CD-02BE-4ADE-8D2F-DFB759D71A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840A04EE-8E37-4C28-B09B-A9593A4AAB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3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04709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789E0-06B3-864B-9D18-94709882D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3" y="365760"/>
            <a:ext cx="9367203" cy="1188720"/>
          </a:xfrm>
        </p:spPr>
        <p:txBody>
          <a:bodyPr>
            <a:normAutofit/>
          </a:bodyPr>
          <a:lstStyle/>
          <a:p>
            <a:r>
              <a:rPr lang="en-US" sz="4800" dirty="0" err="1">
                <a:solidFill>
                  <a:srgbClr val="C00000"/>
                </a:solidFill>
                <a:latin typeface="Book Antiqua" panose="02040602050305030304" pitchFamily="18" charset="0"/>
              </a:rPr>
              <a:t>Preste</a:t>
            </a:r>
            <a:r>
              <a:rPr lang="en-US" sz="4800" dirty="0">
                <a:solidFill>
                  <a:srgbClr val="C00000"/>
                </a:solidFill>
                <a:latin typeface="Book Antiqua" panose="02040602050305030304" pitchFamily="18" charset="0"/>
              </a:rPr>
              <a:t> </a:t>
            </a:r>
            <a:r>
              <a:rPr lang="en-US" sz="4800" dirty="0" err="1">
                <a:solidFill>
                  <a:srgbClr val="C00000"/>
                </a:solidFill>
                <a:latin typeface="Book Antiqua" panose="02040602050305030304" pitchFamily="18" charset="0"/>
              </a:rPr>
              <a:t>atención</a:t>
            </a:r>
            <a:r>
              <a:rPr lang="en-US" sz="4800" dirty="0">
                <a:solidFill>
                  <a:srgbClr val="C00000"/>
                </a:solidFill>
                <a:latin typeface="Book Antiqua" panose="02040602050305030304" pitchFamily="18" charset="0"/>
              </a:rPr>
              <a:t> a lo </a:t>
            </a:r>
            <a:r>
              <a:rPr lang="en-US" sz="4800" dirty="0" err="1">
                <a:solidFill>
                  <a:srgbClr val="C00000"/>
                </a:solidFill>
                <a:latin typeface="Book Antiqua" panose="02040602050305030304" pitchFamily="18" charset="0"/>
              </a:rPr>
              <a:t>siguiente</a:t>
            </a:r>
            <a:r>
              <a:rPr lang="en-US" sz="4800" dirty="0">
                <a:solidFill>
                  <a:srgbClr val="C00000"/>
                </a:solidFill>
                <a:latin typeface="Book Antiqua" panose="02040602050305030304" pitchFamily="18" charset="0"/>
              </a:rPr>
              <a:t>: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00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00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2C0436-15CD-C144-861F-2C08ED342E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3180" y="1920240"/>
            <a:ext cx="10437542" cy="4572000"/>
          </a:xfrm>
        </p:spPr>
        <p:txBody>
          <a:bodyPr anchor="t">
            <a:normAutofit lnSpcReduction="10000"/>
          </a:bodyPr>
          <a:lstStyle/>
          <a:p>
            <a:pPr lvl="1"/>
            <a:r>
              <a:rPr lang="es-ES" sz="3600" dirty="0">
                <a:latin typeface="Book Antiqua" panose="02040602050305030304" pitchFamily="18" charset="0"/>
              </a:rPr>
              <a:t>Al mensaje general de lo que está leyendo.</a:t>
            </a:r>
            <a:endParaRPr lang="en-US" sz="3600" dirty="0">
              <a:latin typeface="Book Antiqua" panose="02040602050305030304" pitchFamily="18" charset="0"/>
            </a:endParaRPr>
          </a:p>
          <a:p>
            <a:pPr lvl="1"/>
            <a:r>
              <a:rPr lang="es-ES" sz="3600" dirty="0">
                <a:latin typeface="Book Antiqua" panose="02040602050305030304" pitchFamily="18" charset="0"/>
              </a:rPr>
              <a:t>A las palabras claves del texto que está leyendo.</a:t>
            </a:r>
            <a:endParaRPr lang="en-US" sz="3600" dirty="0">
              <a:latin typeface="Book Antiqua" panose="02040602050305030304" pitchFamily="18" charset="0"/>
            </a:endParaRPr>
          </a:p>
          <a:p>
            <a:pPr lvl="1"/>
            <a:r>
              <a:rPr lang="es-ES" sz="3600" dirty="0">
                <a:latin typeface="Book Antiqua" panose="02040602050305030304" pitchFamily="18" charset="0"/>
              </a:rPr>
              <a:t>A los contextos del texto que está leyendo.</a:t>
            </a:r>
            <a:endParaRPr lang="en-US" sz="3600" dirty="0">
              <a:latin typeface="Book Antiqua" panose="02040602050305030304" pitchFamily="18" charset="0"/>
            </a:endParaRPr>
          </a:p>
          <a:p>
            <a:pPr lvl="1"/>
            <a:r>
              <a:rPr lang="es-ES" sz="3600" dirty="0">
                <a:latin typeface="Book Antiqua" panose="02040602050305030304" pitchFamily="18" charset="0"/>
              </a:rPr>
              <a:t>A las lecciones prácticas del texto que está leyendo.</a:t>
            </a:r>
            <a:endParaRPr lang="en-US" sz="3600" dirty="0">
              <a:latin typeface="Book Antiqua" panose="02040602050305030304" pitchFamily="18" charset="0"/>
            </a:endParaRPr>
          </a:p>
          <a:p>
            <a:pPr lvl="1"/>
            <a:r>
              <a:rPr lang="es-ES" sz="3600" dirty="0">
                <a:latin typeface="Book Antiqua" panose="02040602050305030304" pitchFamily="18" charset="0"/>
              </a:rPr>
              <a:t>Preguntar a otros/investigue si no entiende lo que está leyendo.</a:t>
            </a:r>
            <a:endParaRPr lang="en-US" sz="3600" dirty="0">
              <a:latin typeface="Book Antiqua" panose="02040602050305030304" pitchFamily="18" charset="0"/>
            </a:endParaRPr>
          </a:p>
          <a:p>
            <a:pPr lvl="1"/>
            <a:r>
              <a:rPr lang="es-ES" sz="3600" dirty="0">
                <a:latin typeface="Book Antiqua" panose="02040602050305030304" pitchFamily="18" charset="0"/>
              </a:rPr>
              <a:t>Memorice lo que aprende para no olvidarlo.</a:t>
            </a:r>
            <a:endParaRPr lang="en-US" sz="3600" dirty="0">
              <a:latin typeface="Book Antiqua" panose="02040602050305030304" pitchFamily="18" charset="0"/>
            </a:endParaRPr>
          </a:p>
          <a:p>
            <a:endParaRPr lang="en-US" sz="36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7266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73AD41DB-DF9F-49BC-85AE-6AB1840A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C39EAE-DE98-C248-9C3A-5F052B906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69977"/>
            <a:ext cx="10817646" cy="1675067"/>
          </a:xfrm>
        </p:spPr>
        <p:txBody>
          <a:bodyPr anchor="t">
            <a:normAutofit/>
          </a:bodyPr>
          <a:lstStyle/>
          <a:p>
            <a:pPr algn="ctr"/>
            <a:r>
              <a:rPr lang="es-ES" sz="5400" dirty="0">
                <a:solidFill>
                  <a:srgbClr val="FFFF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 </a:t>
            </a:r>
            <a:r>
              <a:rPr lang="en-US" sz="5400" dirty="0">
                <a:solidFill>
                  <a:srgbClr val="FFFF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6. </a:t>
            </a:r>
            <a:r>
              <a:rPr lang="es-ES" sz="5400" b="1" dirty="0">
                <a:solidFill>
                  <a:srgbClr val="FFFF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Buscar el Mejor Tiempo para Leer la Biblia.</a:t>
            </a:r>
            <a:endParaRPr lang="en-US" sz="5400" dirty="0">
              <a:solidFill>
                <a:srgbClr val="FFFF00"/>
              </a:solidFill>
              <a:latin typeface="Apple Chancery" panose="03020702040506060504" pitchFamily="66" charset="-79"/>
              <a:cs typeface="Apple Chancery" panose="03020702040506060504" pitchFamily="66" charset="-79"/>
            </a:endParaRPr>
          </a:p>
        </p:txBody>
      </p:sp>
      <p:pic>
        <p:nvPicPr>
          <p:cNvPr id="2050" name="Picture 2" descr="Isolated, Literature, Corrective Glasses, Education">
            <a:extLst>
              <a:ext uri="{FF2B5EF4-FFF2-40B4-BE49-F238E27FC236}">
                <a16:creationId xmlns:a16="http://schemas.microsoft.com/office/drawing/2014/main" id="{2561DC12-4DA2-5144-97BB-2702558E58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53" b="16782"/>
          <a:stretch/>
        </p:blipFill>
        <p:spPr bwMode="auto">
          <a:xfrm>
            <a:off x="20" y="-1"/>
            <a:ext cx="12191980" cy="3984912"/>
          </a:xfrm>
          <a:custGeom>
            <a:avLst/>
            <a:gdLst/>
            <a:ahLst/>
            <a:cxnLst/>
            <a:rect l="l" t="t" r="r" b="b"/>
            <a:pathLst>
              <a:path w="12192000" h="3984912">
                <a:moveTo>
                  <a:pt x="0" y="0"/>
                </a:moveTo>
                <a:lnTo>
                  <a:pt x="12192000" y="0"/>
                </a:lnTo>
                <a:lnTo>
                  <a:pt x="12192000" y="566059"/>
                </a:lnTo>
                <a:lnTo>
                  <a:pt x="12192000" y="794037"/>
                </a:lnTo>
                <a:lnTo>
                  <a:pt x="12192000" y="2336800"/>
                </a:lnTo>
                <a:lnTo>
                  <a:pt x="12192000" y="2631227"/>
                </a:lnTo>
                <a:lnTo>
                  <a:pt x="12192000" y="3908712"/>
                </a:lnTo>
                <a:lnTo>
                  <a:pt x="9439275" y="3984912"/>
                </a:lnTo>
                <a:lnTo>
                  <a:pt x="5572127" y="3737262"/>
                </a:lnTo>
                <a:lnTo>
                  <a:pt x="0" y="3908712"/>
                </a:lnTo>
                <a:lnTo>
                  <a:pt x="0" y="2631227"/>
                </a:lnTo>
                <a:lnTo>
                  <a:pt x="0" y="2336800"/>
                </a:lnTo>
                <a:lnTo>
                  <a:pt x="0" y="794037"/>
                </a:lnTo>
                <a:lnTo>
                  <a:pt x="0" y="56605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3" name="Group 72">
            <a:extLst>
              <a:ext uri="{FF2B5EF4-FFF2-40B4-BE49-F238E27FC236}">
                <a16:creationId xmlns:a16="http://schemas.microsoft.com/office/drawing/2014/main" id="{A4AE1828-51FD-4AD7-BCF6-9AF5C696CE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528992"/>
            <a:ext cx="12192000" cy="757168"/>
            <a:chOff x="0" y="2959818"/>
            <a:chExt cx="12192000" cy="757168"/>
          </a:xfrm>
        </p:grpSpPr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8542C7CD-02BE-4ADE-8D2F-DFB759D71A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840A04EE-8E37-4C28-B09B-A9593A4AAB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3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967021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FEF463D-EE6B-46FF-B7C7-74B09A96C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1A27B3A-460C-4100-99B5-817F25979F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27089" y="1498602"/>
            <a:ext cx="4403345" cy="3940174"/>
            <a:chOff x="827089" y="1498602"/>
            <a:chExt cx="4403345" cy="3940174"/>
          </a:xfrm>
          <a:effectLst>
            <a:outerShdw blurRad="381000" dist="1524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5450488-7F33-43E4-B4DA-CAB50A1CC3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7089" y="1498602"/>
              <a:ext cx="4403345" cy="3940174"/>
            </a:xfrm>
            <a:custGeom>
              <a:avLst/>
              <a:gdLst>
                <a:gd name="connsiteX0" fmla="*/ 0 w 5260975"/>
                <a:gd name="connsiteY0" fmla="*/ 0 h 4707593"/>
                <a:gd name="connsiteX1" fmla="*/ 5260975 w 5260975"/>
                <a:gd name="connsiteY1" fmla="*/ 0 h 4707593"/>
                <a:gd name="connsiteX2" fmla="*/ 5260975 w 5260975"/>
                <a:gd name="connsiteY2" fmla="*/ 3296937 h 4707593"/>
                <a:gd name="connsiteX3" fmla="*/ 5260975 w 5260975"/>
                <a:gd name="connsiteY3" fmla="*/ 3518571 h 4707593"/>
                <a:gd name="connsiteX4" fmla="*/ 5226504 w 5260975"/>
                <a:gd name="connsiteY4" fmla="*/ 3534000 h 4707593"/>
                <a:gd name="connsiteX5" fmla="*/ 5206341 w 5260975"/>
                <a:gd name="connsiteY5" fmla="*/ 3542065 h 4707593"/>
                <a:gd name="connsiteX6" fmla="*/ 5123287 w 5260975"/>
                <a:gd name="connsiteY6" fmla="*/ 3594010 h 4707593"/>
                <a:gd name="connsiteX7" fmla="*/ 5048107 w 5260975"/>
                <a:gd name="connsiteY7" fmla="*/ 3658244 h 4707593"/>
                <a:gd name="connsiteX8" fmla="*/ 4992899 w 5260975"/>
                <a:gd name="connsiteY8" fmla="*/ 3734479 h 4707593"/>
                <a:gd name="connsiteX9" fmla="*/ 4977440 w 5260975"/>
                <a:gd name="connsiteY9" fmla="*/ 3752627 h 4707593"/>
                <a:gd name="connsiteX10" fmla="*/ 4935194 w 5260975"/>
                <a:gd name="connsiteY10" fmla="*/ 3775382 h 4707593"/>
                <a:gd name="connsiteX11" fmla="*/ 4897844 w 5260975"/>
                <a:gd name="connsiteY11" fmla="*/ 3792472 h 4707593"/>
                <a:gd name="connsiteX12" fmla="*/ 4870767 w 5260975"/>
                <a:gd name="connsiteY12" fmla="*/ 3811388 h 4707593"/>
                <a:gd name="connsiteX13" fmla="*/ 4847917 w 5260975"/>
                <a:gd name="connsiteY13" fmla="*/ 3828767 h 4707593"/>
                <a:gd name="connsiteX14" fmla="*/ 4796163 w 5260975"/>
                <a:gd name="connsiteY14" fmla="*/ 3873702 h 4707593"/>
                <a:gd name="connsiteX15" fmla="*/ 4738843 w 5260975"/>
                <a:gd name="connsiteY15" fmla="*/ 3911628 h 4707593"/>
                <a:gd name="connsiteX16" fmla="*/ 4692755 w 5260975"/>
                <a:gd name="connsiteY16" fmla="*/ 3958099 h 4707593"/>
                <a:gd name="connsiteX17" fmla="*/ 4673744 w 5260975"/>
                <a:gd name="connsiteY17" fmla="*/ 3983255 h 4707593"/>
                <a:gd name="connsiteX18" fmla="*/ 4633801 w 5260975"/>
                <a:gd name="connsiteY18" fmla="*/ 4000442 h 4707593"/>
                <a:gd name="connsiteX19" fmla="*/ 4590499 w 5260975"/>
                <a:gd name="connsiteY19" fmla="*/ 4027326 h 4707593"/>
                <a:gd name="connsiteX20" fmla="*/ 4559773 w 5260975"/>
                <a:gd name="connsiteY20" fmla="*/ 4054018 h 4707593"/>
                <a:gd name="connsiteX21" fmla="*/ 4536059 w 5260975"/>
                <a:gd name="connsiteY21" fmla="*/ 4071877 h 4707593"/>
                <a:gd name="connsiteX22" fmla="*/ 4502550 w 5260975"/>
                <a:gd name="connsiteY22" fmla="*/ 4089832 h 4707593"/>
                <a:gd name="connsiteX23" fmla="*/ 4468944 w 5260975"/>
                <a:gd name="connsiteY23" fmla="*/ 4113356 h 4707593"/>
                <a:gd name="connsiteX24" fmla="*/ 4452623 w 5260975"/>
                <a:gd name="connsiteY24" fmla="*/ 4127854 h 4707593"/>
                <a:gd name="connsiteX25" fmla="*/ 4421032 w 5260975"/>
                <a:gd name="connsiteY25" fmla="*/ 4151953 h 4707593"/>
                <a:gd name="connsiteX26" fmla="*/ 4388483 w 5260975"/>
                <a:gd name="connsiteY26" fmla="*/ 4174421 h 4707593"/>
                <a:gd name="connsiteX27" fmla="*/ 4327321 w 5260975"/>
                <a:gd name="connsiteY27" fmla="*/ 4200153 h 4707593"/>
                <a:gd name="connsiteX28" fmla="*/ 4271633 w 5260975"/>
                <a:gd name="connsiteY28" fmla="*/ 4237983 h 4707593"/>
                <a:gd name="connsiteX29" fmla="*/ 4227465 w 5260975"/>
                <a:gd name="connsiteY29" fmla="*/ 4265635 h 4707593"/>
                <a:gd name="connsiteX30" fmla="*/ 4201733 w 5260975"/>
                <a:gd name="connsiteY30" fmla="*/ 4283783 h 4707593"/>
                <a:gd name="connsiteX31" fmla="*/ 4154494 w 5260975"/>
                <a:gd name="connsiteY31" fmla="*/ 4324301 h 4707593"/>
                <a:gd name="connsiteX32" fmla="*/ 4081234 w 5260975"/>
                <a:gd name="connsiteY32" fmla="*/ 4366931 h 4707593"/>
                <a:gd name="connsiteX33" fmla="*/ 4036971 w 5260975"/>
                <a:gd name="connsiteY33" fmla="*/ 4389975 h 4707593"/>
                <a:gd name="connsiteX34" fmla="*/ 3941725 w 5260975"/>
                <a:gd name="connsiteY34" fmla="*/ 4424733 h 4707593"/>
                <a:gd name="connsiteX35" fmla="*/ 3910999 w 5260975"/>
                <a:gd name="connsiteY35" fmla="*/ 4437119 h 4707593"/>
                <a:gd name="connsiteX36" fmla="*/ 3875859 w 5260975"/>
                <a:gd name="connsiteY36" fmla="*/ 4445280 h 4707593"/>
                <a:gd name="connsiteX37" fmla="*/ 3819401 w 5260975"/>
                <a:gd name="connsiteY37" fmla="*/ 4464579 h 4707593"/>
                <a:gd name="connsiteX38" fmla="*/ 3709176 w 5260975"/>
                <a:gd name="connsiteY38" fmla="*/ 4497800 h 4707593"/>
                <a:gd name="connsiteX39" fmla="*/ 3684981 w 5260975"/>
                <a:gd name="connsiteY39" fmla="*/ 4502889 h 4707593"/>
                <a:gd name="connsiteX40" fmla="*/ 3623338 w 5260975"/>
                <a:gd name="connsiteY40" fmla="*/ 4524300 h 4707593"/>
                <a:gd name="connsiteX41" fmla="*/ 3586373 w 5260975"/>
                <a:gd name="connsiteY41" fmla="*/ 4538702 h 4707593"/>
                <a:gd name="connsiteX42" fmla="*/ 3555743 w 5260975"/>
                <a:gd name="connsiteY42" fmla="*/ 4546960 h 4707593"/>
                <a:gd name="connsiteX43" fmla="*/ 3528667 w 5260975"/>
                <a:gd name="connsiteY43" fmla="*/ 4550801 h 4707593"/>
                <a:gd name="connsiteX44" fmla="*/ 3457424 w 5260975"/>
                <a:gd name="connsiteY44" fmla="*/ 4569811 h 4707593"/>
                <a:gd name="connsiteX45" fmla="*/ 3429003 w 5260975"/>
                <a:gd name="connsiteY45" fmla="*/ 4577301 h 4707593"/>
                <a:gd name="connsiteX46" fmla="*/ 3355264 w 5260975"/>
                <a:gd name="connsiteY46" fmla="*/ 4603033 h 4707593"/>
                <a:gd name="connsiteX47" fmla="*/ 3292757 w 5260975"/>
                <a:gd name="connsiteY47" fmla="*/ 4620027 h 4707593"/>
                <a:gd name="connsiteX48" fmla="*/ 3266643 w 5260975"/>
                <a:gd name="connsiteY48" fmla="*/ 4628188 h 4707593"/>
                <a:gd name="connsiteX49" fmla="*/ 3206921 w 5260975"/>
                <a:gd name="connsiteY49" fmla="*/ 4641823 h 4707593"/>
                <a:gd name="connsiteX50" fmla="*/ 3173123 w 5260975"/>
                <a:gd name="connsiteY50" fmla="*/ 4651425 h 4707593"/>
                <a:gd name="connsiteX51" fmla="*/ 3090646 w 5260975"/>
                <a:gd name="connsiteY51" fmla="*/ 4662274 h 4707593"/>
                <a:gd name="connsiteX52" fmla="*/ 3005480 w 5260975"/>
                <a:gd name="connsiteY52" fmla="*/ 4672739 h 4707593"/>
                <a:gd name="connsiteX53" fmla="*/ 2958721 w 5260975"/>
                <a:gd name="connsiteY53" fmla="*/ 4676196 h 4707593"/>
                <a:gd name="connsiteX54" fmla="*/ 2917915 w 5260975"/>
                <a:gd name="connsiteY54" fmla="*/ 4681670 h 4707593"/>
                <a:gd name="connsiteX55" fmla="*/ 2882389 w 5260975"/>
                <a:gd name="connsiteY55" fmla="*/ 4685126 h 4707593"/>
                <a:gd name="connsiteX56" fmla="*/ 2825837 w 5260975"/>
                <a:gd name="connsiteY56" fmla="*/ 4692135 h 4707593"/>
                <a:gd name="connsiteX57" fmla="*/ 2802313 w 5260975"/>
                <a:gd name="connsiteY57" fmla="*/ 4693960 h 4707593"/>
                <a:gd name="connsiteX58" fmla="*/ 2746816 w 5260975"/>
                <a:gd name="connsiteY58" fmla="*/ 4693863 h 4707593"/>
                <a:gd name="connsiteX59" fmla="*/ 2727517 w 5260975"/>
                <a:gd name="connsiteY59" fmla="*/ 4692903 h 4707593"/>
                <a:gd name="connsiteX60" fmla="*/ 2690359 w 5260975"/>
                <a:gd name="connsiteY60" fmla="*/ 4680997 h 4707593"/>
                <a:gd name="connsiteX61" fmla="*/ 2685943 w 5260975"/>
                <a:gd name="connsiteY61" fmla="*/ 4680133 h 4707593"/>
                <a:gd name="connsiteX62" fmla="*/ 2661554 w 5260975"/>
                <a:gd name="connsiteY62" fmla="*/ 4675428 h 4707593"/>
                <a:gd name="connsiteX63" fmla="*/ 2648208 w 5260975"/>
                <a:gd name="connsiteY63" fmla="*/ 4673892 h 4707593"/>
                <a:gd name="connsiteX64" fmla="*/ 2597512 w 5260975"/>
                <a:gd name="connsiteY64" fmla="*/ 4664099 h 4707593"/>
                <a:gd name="connsiteX65" fmla="*/ 2568324 w 5260975"/>
                <a:gd name="connsiteY65" fmla="*/ 4659490 h 4707593"/>
                <a:gd name="connsiteX66" fmla="*/ 2544704 w 5260975"/>
                <a:gd name="connsiteY66" fmla="*/ 4660162 h 4707593"/>
                <a:gd name="connsiteX67" fmla="*/ 2503225 w 5260975"/>
                <a:gd name="connsiteY67" fmla="*/ 4661026 h 4707593"/>
                <a:gd name="connsiteX68" fmla="*/ 2489975 w 5260975"/>
                <a:gd name="connsiteY68" fmla="*/ 4663235 h 4707593"/>
                <a:gd name="connsiteX69" fmla="*/ 2430061 w 5260975"/>
                <a:gd name="connsiteY69" fmla="*/ 4656897 h 4707593"/>
                <a:gd name="connsiteX70" fmla="*/ 2395880 w 5260975"/>
                <a:gd name="connsiteY70" fmla="*/ 4656417 h 4707593"/>
                <a:gd name="connsiteX71" fmla="*/ 2357378 w 5260975"/>
                <a:gd name="connsiteY71" fmla="*/ 4648544 h 4707593"/>
                <a:gd name="connsiteX72" fmla="*/ 2346145 w 5260975"/>
                <a:gd name="connsiteY72" fmla="*/ 4648928 h 4707593"/>
                <a:gd name="connsiteX73" fmla="*/ 2333567 w 5260975"/>
                <a:gd name="connsiteY73" fmla="*/ 4649600 h 4707593"/>
                <a:gd name="connsiteX74" fmla="*/ 2294968 w 5260975"/>
                <a:gd name="connsiteY74" fmla="*/ 4650177 h 4707593"/>
                <a:gd name="connsiteX75" fmla="*/ 2271540 w 5260975"/>
                <a:gd name="connsiteY75" fmla="*/ 4653057 h 4707593"/>
                <a:gd name="connsiteX76" fmla="*/ 2226895 w 5260975"/>
                <a:gd name="connsiteY76" fmla="*/ 4651329 h 4707593"/>
                <a:gd name="connsiteX77" fmla="*/ 2210379 w 5260975"/>
                <a:gd name="connsiteY77" fmla="*/ 4653825 h 4707593"/>
                <a:gd name="connsiteX78" fmla="*/ 2168613 w 5260975"/>
                <a:gd name="connsiteY78" fmla="*/ 4654113 h 4707593"/>
                <a:gd name="connsiteX79" fmla="*/ 2131167 w 5260975"/>
                <a:gd name="connsiteY79" fmla="*/ 4652673 h 4707593"/>
                <a:gd name="connsiteX80" fmla="*/ 2095065 w 5260975"/>
                <a:gd name="connsiteY80" fmla="*/ 4653441 h 4707593"/>
                <a:gd name="connsiteX81" fmla="*/ 2069237 w 5260975"/>
                <a:gd name="connsiteY81" fmla="*/ 4656609 h 4707593"/>
                <a:gd name="connsiteX82" fmla="*/ 2041201 w 5260975"/>
                <a:gd name="connsiteY82" fmla="*/ 4658529 h 4707593"/>
                <a:gd name="connsiteX83" fmla="*/ 1963909 w 5260975"/>
                <a:gd name="connsiteY83" fmla="*/ 4669955 h 4707593"/>
                <a:gd name="connsiteX84" fmla="*/ 1949603 w 5260975"/>
                <a:gd name="connsiteY84" fmla="*/ 4667171 h 4707593"/>
                <a:gd name="connsiteX85" fmla="*/ 1868373 w 5260975"/>
                <a:gd name="connsiteY85" fmla="*/ 4664578 h 4707593"/>
                <a:gd name="connsiteX86" fmla="*/ 1850707 w 5260975"/>
                <a:gd name="connsiteY86" fmla="*/ 4664771 h 4707593"/>
                <a:gd name="connsiteX87" fmla="*/ 1803275 w 5260975"/>
                <a:gd name="connsiteY87" fmla="*/ 4653441 h 4707593"/>
                <a:gd name="connsiteX88" fmla="*/ 1730112 w 5260975"/>
                <a:gd name="connsiteY88" fmla="*/ 4671396 h 4707593"/>
                <a:gd name="connsiteX89" fmla="*/ 1661652 w 5260975"/>
                <a:gd name="connsiteY89" fmla="*/ 4693863 h 4707593"/>
                <a:gd name="connsiteX90" fmla="*/ 1653011 w 5260975"/>
                <a:gd name="connsiteY90" fmla="*/ 4696744 h 4707593"/>
                <a:gd name="connsiteX91" fmla="*/ 1628431 w 5260975"/>
                <a:gd name="connsiteY91" fmla="*/ 4701641 h 4707593"/>
                <a:gd name="connsiteX92" fmla="*/ 1597995 w 5260975"/>
                <a:gd name="connsiteY92" fmla="*/ 4703369 h 4707593"/>
                <a:gd name="connsiteX93" fmla="*/ 1559396 w 5260975"/>
                <a:gd name="connsiteY93" fmla="*/ 4707593 h 4707593"/>
                <a:gd name="connsiteX94" fmla="*/ 1528480 w 5260975"/>
                <a:gd name="connsiteY94" fmla="*/ 4702312 h 4707593"/>
                <a:gd name="connsiteX95" fmla="*/ 1485272 w 5260975"/>
                <a:gd name="connsiteY95" fmla="*/ 4694439 h 4707593"/>
                <a:gd name="connsiteX96" fmla="*/ 1444562 w 5260975"/>
                <a:gd name="connsiteY96" fmla="*/ 4686950 h 4707593"/>
                <a:gd name="connsiteX97" fmla="*/ 1431696 w 5260975"/>
                <a:gd name="connsiteY97" fmla="*/ 4695783 h 4707593"/>
                <a:gd name="connsiteX98" fmla="*/ 1411821 w 5260975"/>
                <a:gd name="connsiteY98" fmla="*/ 4703464 h 4707593"/>
                <a:gd name="connsiteX99" fmla="*/ 1389738 w 5260975"/>
                <a:gd name="connsiteY99" fmla="*/ 4694247 h 4707593"/>
                <a:gd name="connsiteX100" fmla="*/ 1338081 w 5260975"/>
                <a:gd name="connsiteY100" fmla="*/ 4675141 h 4707593"/>
                <a:gd name="connsiteX101" fmla="*/ 1305436 w 5260975"/>
                <a:gd name="connsiteY101" fmla="*/ 4674276 h 4707593"/>
                <a:gd name="connsiteX102" fmla="*/ 1234481 w 5260975"/>
                <a:gd name="connsiteY102" fmla="*/ 4666115 h 4707593"/>
                <a:gd name="connsiteX103" fmla="*/ 1188106 w 5260975"/>
                <a:gd name="connsiteY103" fmla="*/ 4654497 h 4707593"/>
                <a:gd name="connsiteX104" fmla="*/ 1154790 w 5260975"/>
                <a:gd name="connsiteY104" fmla="*/ 4641343 h 4707593"/>
                <a:gd name="connsiteX105" fmla="*/ 1107069 w 5260975"/>
                <a:gd name="connsiteY105" fmla="*/ 4624156 h 4707593"/>
                <a:gd name="connsiteX106" fmla="*/ 1059158 w 5260975"/>
                <a:gd name="connsiteY106" fmla="*/ 4615227 h 4707593"/>
                <a:gd name="connsiteX107" fmla="*/ 1024496 w 5260975"/>
                <a:gd name="connsiteY107" fmla="*/ 4603993 h 4707593"/>
                <a:gd name="connsiteX108" fmla="*/ 982153 w 5260975"/>
                <a:gd name="connsiteY108" fmla="*/ 4596311 h 4707593"/>
                <a:gd name="connsiteX109" fmla="*/ 946628 w 5260975"/>
                <a:gd name="connsiteY109" fmla="*/ 4596024 h 4707593"/>
                <a:gd name="connsiteX110" fmla="*/ 890939 w 5260975"/>
                <a:gd name="connsiteY110" fmla="*/ 4597368 h 4707593"/>
                <a:gd name="connsiteX111" fmla="*/ 822769 w 5260975"/>
                <a:gd name="connsiteY111" fmla="*/ 4574133 h 4707593"/>
                <a:gd name="connsiteX112" fmla="*/ 795212 w 5260975"/>
                <a:gd name="connsiteY112" fmla="*/ 4568947 h 4707593"/>
                <a:gd name="connsiteX113" fmla="*/ 769288 w 5260975"/>
                <a:gd name="connsiteY113" fmla="*/ 4566547 h 4707593"/>
                <a:gd name="connsiteX114" fmla="*/ 714271 w 5260975"/>
                <a:gd name="connsiteY114" fmla="*/ 4551089 h 4707593"/>
                <a:gd name="connsiteX115" fmla="*/ 691900 w 5260975"/>
                <a:gd name="connsiteY115" fmla="*/ 4545999 h 4707593"/>
                <a:gd name="connsiteX116" fmla="*/ 660598 w 5260975"/>
                <a:gd name="connsiteY116" fmla="*/ 4546096 h 4707593"/>
                <a:gd name="connsiteX117" fmla="*/ 603662 w 5260975"/>
                <a:gd name="connsiteY117" fmla="*/ 4538991 h 4707593"/>
                <a:gd name="connsiteX118" fmla="*/ 546821 w 5260975"/>
                <a:gd name="connsiteY118" fmla="*/ 4518251 h 4707593"/>
                <a:gd name="connsiteX119" fmla="*/ 522721 w 5260975"/>
                <a:gd name="connsiteY119" fmla="*/ 4520267 h 4707593"/>
                <a:gd name="connsiteX120" fmla="*/ 514080 w 5260975"/>
                <a:gd name="connsiteY120" fmla="*/ 4519788 h 4707593"/>
                <a:gd name="connsiteX121" fmla="*/ 436404 w 5260975"/>
                <a:gd name="connsiteY121" fmla="*/ 4508361 h 4707593"/>
                <a:gd name="connsiteX122" fmla="*/ 428626 w 5260975"/>
                <a:gd name="connsiteY122" fmla="*/ 4507114 h 4707593"/>
                <a:gd name="connsiteX123" fmla="*/ 392141 w 5260975"/>
                <a:gd name="connsiteY123" fmla="*/ 4496936 h 4707593"/>
                <a:gd name="connsiteX124" fmla="*/ 300157 w 5260975"/>
                <a:gd name="connsiteY124" fmla="*/ 4490599 h 4707593"/>
                <a:gd name="connsiteX125" fmla="*/ 294493 w 5260975"/>
                <a:gd name="connsiteY125" fmla="*/ 4489831 h 4707593"/>
                <a:gd name="connsiteX126" fmla="*/ 263671 w 5260975"/>
                <a:gd name="connsiteY126" fmla="*/ 4494919 h 4707593"/>
                <a:gd name="connsiteX127" fmla="*/ 248406 w 5260975"/>
                <a:gd name="connsiteY127" fmla="*/ 4502121 h 4707593"/>
                <a:gd name="connsiteX128" fmla="*/ 224594 w 5260975"/>
                <a:gd name="connsiteY128" fmla="*/ 4509610 h 4707593"/>
                <a:gd name="connsiteX129" fmla="*/ 200398 w 5260975"/>
                <a:gd name="connsiteY129" fmla="*/ 4512395 h 4707593"/>
                <a:gd name="connsiteX130" fmla="*/ 159783 w 5260975"/>
                <a:gd name="connsiteY130" fmla="*/ 4501064 h 4707593"/>
                <a:gd name="connsiteX131" fmla="*/ 144997 w 5260975"/>
                <a:gd name="connsiteY131" fmla="*/ 4499912 h 4707593"/>
                <a:gd name="connsiteX132" fmla="*/ 112064 w 5260975"/>
                <a:gd name="connsiteY132" fmla="*/ 4494440 h 4707593"/>
                <a:gd name="connsiteX133" fmla="*/ 83259 w 5260975"/>
                <a:gd name="connsiteY133" fmla="*/ 4494824 h 4707593"/>
                <a:gd name="connsiteX134" fmla="*/ 60120 w 5260975"/>
                <a:gd name="connsiteY134" fmla="*/ 4503561 h 4707593"/>
                <a:gd name="connsiteX135" fmla="*/ 26514 w 5260975"/>
                <a:gd name="connsiteY135" fmla="*/ 4505289 h 4707593"/>
                <a:gd name="connsiteX136" fmla="*/ 4814 w 5260975"/>
                <a:gd name="connsiteY136" fmla="*/ 4498952 h 4707593"/>
                <a:gd name="connsiteX137" fmla="*/ 398 w 5260975"/>
                <a:gd name="connsiteY137" fmla="*/ 4498089 h 4707593"/>
                <a:gd name="connsiteX138" fmla="*/ 0 w 5260975"/>
                <a:gd name="connsiteY138" fmla="*/ 4498087 h 4707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</a:cxnLst>
              <a:rect l="l" t="t" r="r" b="b"/>
              <a:pathLst>
                <a:path w="5260975" h="4707593">
                  <a:moveTo>
                    <a:pt x="0" y="0"/>
                  </a:moveTo>
                  <a:lnTo>
                    <a:pt x="5260975" y="0"/>
                  </a:lnTo>
                  <a:lnTo>
                    <a:pt x="5260975" y="3296937"/>
                  </a:lnTo>
                  <a:lnTo>
                    <a:pt x="5260975" y="3518571"/>
                  </a:lnTo>
                  <a:lnTo>
                    <a:pt x="5226504" y="3534000"/>
                  </a:lnTo>
                  <a:cubicBezTo>
                    <a:pt x="5219783" y="3536785"/>
                    <a:pt x="5212389" y="3538321"/>
                    <a:pt x="5206341" y="3542065"/>
                  </a:cubicBezTo>
                  <a:cubicBezTo>
                    <a:pt x="5178495" y="3559156"/>
                    <a:pt x="5151515" y="3577591"/>
                    <a:pt x="5123287" y="3594010"/>
                  </a:cubicBezTo>
                  <a:cubicBezTo>
                    <a:pt x="5094195" y="3611004"/>
                    <a:pt x="5068175" y="3631071"/>
                    <a:pt x="5048107" y="3658244"/>
                  </a:cubicBezTo>
                  <a:cubicBezTo>
                    <a:pt x="5029480" y="3683496"/>
                    <a:pt x="5011429" y="3709131"/>
                    <a:pt x="4992899" y="3734479"/>
                  </a:cubicBezTo>
                  <a:cubicBezTo>
                    <a:pt x="4988194" y="3740912"/>
                    <a:pt x="4983874" y="3748498"/>
                    <a:pt x="4977440" y="3752627"/>
                  </a:cubicBezTo>
                  <a:cubicBezTo>
                    <a:pt x="4964094" y="3761268"/>
                    <a:pt x="4949500" y="3768277"/>
                    <a:pt x="4935194" y="3775382"/>
                  </a:cubicBezTo>
                  <a:cubicBezTo>
                    <a:pt x="4922903" y="3781431"/>
                    <a:pt x="4909846" y="3785943"/>
                    <a:pt x="4897844" y="3792472"/>
                  </a:cubicBezTo>
                  <a:cubicBezTo>
                    <a:pt x="4888243" y="3797658"/>
                    <a:pt x="4879697" y="3804859"/>
                    <a:pt x="4870767" y="3811388"/>
                  </a:cubicBezTo>
                  <a:cubicBezTo>
                    <a:pt x="4862990" y="3817052"/>
                    <a:pt x="4854445" y="3821949"/>
                    <a:pt x="4847917" y="3828767"/>
                  </a:cubicBezTo>
                  <a:cubicBezTo>
                    <a:pt x="4831977" y="3845281"/>
                    <a:pt x="4815942" y="3861508"/>
                    <a:pt x="4796163" y="3873702"/>
                  </a:cubicBezTo>
                  <a:cubicBezTo>
                    <a:pt x="4776672" y="3885799"/>
                    <a:pt x="4758237" y="3899338"/>
                    <a:pt x="4738843" y="3911628"/>
                  </a:cubicBezTo>
                  <a:cubicBezTo>
                    <a:pt x="4719831" y="3923630"/>
                    <a:pt x="4702645" y="3936783"/>
                    <a:pt x="4692755" y="3958099"/>
                  </a:cubicBezTo>
                  <a:cubicBezTo>
                    <a:pt x="4688339" y="3967508"/>
                    <a:pt x="4682097" y="3977782"/>
                    <a:pt x="4673744" y="3983255"/>
                  </a:cubicBezTo>
                  <a:cubicBezTo>
                    <a:pt x="4661838" y="3991032"/>
                    <a:pt x="4646764" y="3993817"/>
                    <a:pt x="4633801" y="4000442"/>
                  </a:cubicBezTo>
                  <a:cubicBezTo>
                    <a:pt x="4618535" y="4008219"/>
                    <a:pt x="4600869" y="4014940"/>
                    <a:pt x="4590499" y="4027326"/>
                  </a:cubicBezTo>
                  <a:cubicBezTo>
                    <a:pt x="4581281" y="4038368"/>
                    <a:pt x="4571968" y="4047009"/>
                    <a:pt x="4559773" y="4054018"/>
                  </a:cubicBezTo>
                  <a:cubicBezTo>
                    <a:pt x="4551229" y="4058915"/>
                    <a:pt x="4544892" y="4067844"/>
                    <a:pt x="4536059" y="4071877"/>
                  </a:cubicBezTo>
                  <a:cubicBezTo>
                    <a:pt x="4524442" y="4077254"/>
                    <a:pt x="4512727" y="4081479"/>
                    <a:pt x="4502550" y="4089832"/>
                  </a:cubicBezTo>
                  <a:cubicBezTo>
                    <a:pt x="4491987" y="4098473"/>
                    <a:pt x="4479986" y="4105290"/>
                    <a:pt x="4468944" y="4113356"/>
                  </a:cubicBezTo>
                  <a:cubicBezTo>
                    <a:pt x="4463087" y="4117676"/>
                    <a:pt x="4458286" y="4123341"/>
                    <a:pt x="4452623" y="4127854"/>
                  </a:cubicBezTo>
                  <a:cubicBezTo>
                    <a:pt x="4442252" y="4136111"/>
                    <a:pt x="4431690" y="4144176"/>
                    <a:pt x="4421032" y="4151953"/>
                  </a:cubicBezTo>
                  <a:cubicBezTo>
                    <a:pt x="4410375" y="4159731"/>
                    <a:pt x="4400197" y="4168756"/>
                    <a:pt x="4388483" y="4174421"/>
                  </a:cubicBezTo>
                  <a:cubicBezTo>
                    <a:pt x="4368513" y="4184023"/>
                    <a:pt x="4346717" y="4189784"/>
                    <a:pt x="4327321" y="4200153"/>
                  </a:cubicBezTo>
                  <a:cubicBezTo>
                    <a:pt x="4307639" y="4210714"/>
                    <a:pt x="4289107" y="4223965"/>
                    <a:pt x="4271633" y="4237983"/>
                  </a:cubicBezTo>
                  <a:cubicBezTo>
                    <a:pt x="4257807" y="4249025"/>
                    <a:pt x="4244845" y="4259971"/>
                    <a:pt x="4227465" y="4265635"/>
                  </a:cubicBezTo>
                  <a:cubicBezTo>
                    <a:pt x="4217768" y="4268804"/>
                    <a:pt x="4207591" y="4275717"/>
                    <a:pt x="4201733" y="4283783"/>
                  </a:cubicBezTo>
                  <a:cubicBezTo>
                    <a:pt x="4189059" y="4301353"/>
                    <a:pt x="4172833" y="4313739"/>
                    <a:pt x="4154494" y="4324301"/>
                  </a:cubicBezTo>
                  <a:cubicBezTo>
                    <a:pt x="4130010" y="4338511"/>
                    <a:pt x="4105814" y="4353009"/>
                    <a:pt x="4081234" y="4366931"/>
                  </a:cubicBezTo>
                  <a:cubicBezTo>
                    <a:pt x="4066737" y="4375189"/>
                    <a:pt x="4052335" y="4383926"/>
                    <a:pt x="4036971" y="4389975"/>
                  </a:cubicBezTo>
                  <a:cubicBezTo>
                    <a:pt x="4005575" y="4402457"/>
                    <a:pt x="3973410" y="4413114"/>
                    <a:pt x="3941725" y="4424733"/>
                  </a:cubicBezTo>
                  <a:cubicBezTo>
                    <a:pt x="3931355" y="4428477"/>
                    <a:pt x="3921561" y="4433854"/>
                    <a:pt x="3910999" y="4437119"/>
                  </a:cubicBezTo>
                  <a:cubicBezTo>
                    <a:pt x="3899573" y="4440671"/>
                    <a:pt x="3887285" y="4441727"/>
                    <a:pt x="3875859" y="4445280"/>
                  </a:cubicBezTo>
                  <a:cubicBezTo>
                    <a:pt x="3856847" y="4451136"/>
                    <a:pt x="3838412" y="4458626"/>
                    <a:pt x="3819401" y="4464579"/>
                  </a:cubicBezTo>
                  <a:cubicBezTo>
                    <a:pt x="3782723" y="4476005"/>
                    <a:pt x="3745949" y="4486951"/>
                    <a:pt x="3709176" y="4497800"/>
                  </a:cubicBezTo>
                  <a:cubicBezTo>
                    <a:pt x="3701303" y="4500105"/>
                    <a:pt x="3692757" y="4500393"/>
                    <a:pt x="3684981" y="4502889"/>
                  </a:cubicBezTo>
                  <a:cubicBezTo>
                    <a:pt x="3664337" y="4509610"/>
                    <a:pt x="3643789" y="4516907"/>
                    <a:pt x="3623338" y="4524300"/>
                  </a:cubicBezTo>
                  <a:cubicBezTo>
                    <a:pt x="3610953" y="4528813"/>
                    <a:pt x="3598854" y="4534382"/>
                    <a:pt x="3586373" y="4538702"/>
                  </a:cubicBezTo>
                  <a:cubicBezTo>
                    <a:pt x="3576387" y="4542159"/>
                    <a:pt x="3566113" y="4544847"/>
                    <a:pt x="3555743" y="4546960"/>
                  </a:cubicBezTo>
                  <a:cubicBezTo>
                    <a:pt x="3546814" y="4548785"/>
                    <a:pt x="3537501" y="4548592"/>
                    <a:pt x="3528667" y="4550801"/>
                  </a:cubicBezTo>
                  <a:cubicBezTo>
                    <a:pt x="3504759" y="4556753"/>
                    <a:pt x="3481140" y="4563475"/>
                    <a:pt x="3457424" y="4569811"/>
                  </a:cubicBezTo>
                  <a:cubicBezTo>
                    <a:pt x="3447919" y="4572308"/>
                    <a:pt x="3438221" y="4574133"/>
                    <a:pt x="3429003" y="4577301"/>
                  </a:cubicBezTo>
                  <a:cubicBezTo>
                    <a:pt x="3404327" y="4585654"/>
                    <a:pt x="3380036" y="4595159"/>
                    <a:pt x="3355264" y="4603033"/>
                  </a:cubicBezTo>
                  <a:cubicBezTo>
                    <a:pt x="3334717" y="4609562"/>
                    <a:pt x="3313593" y="4614266"/>
                    <a:pt x="3292757" y="4620027"/>
                  </a:cubicBezTo>
                  <a:cubicBezTo>
                    <a:pt x="3283924" y="4622524"/>
                    <a:pt x="3275475" y="4626077"/>
                    <a:pt x="3266643" y="4628188"/>
                  </a:cubicBezTo>
                  <a:cubicBezTo>
                    <a:pt x="3246863" y="4632990"/>
                    <a:pt x="3226796" y="4637022"/>
                    <a:pt x="3206921" y="4641823"/>
                  </a:cubicBezTo>
                  <a:cubicBezTo>
                    <a:pt x="3195590" y="4644607"/>
                    <a:pt x="3184645" y="4649600"/>
                    <a:pt x="3173123" y="4651425"/>
                  </a:cubicBezTo>
                  <a:cubicBezTo>
                    <a:pt x="3145759" y="4655745"/>
                    <a:pt x="3118203" y="4658817"/>
                    <a:pt x="3090646" y="4662274"/>
                  </a:cubicBezTo>
                  <a:cubicBezTo>
                    <a:pt x="3062227" y="4665826"/>
                    <a:pt x="3033902" y="4669571"/>
                    <a:pt x="3005480" y="4672739"/>
                  </a:cubicBezTo>
                  <a:cubicBezTo>
                    <a:pt x="2989926" y="4674372"/>
                    <a:pt x="2974275" y="4674660"/>
                    <a:pt x="2958721" y="4676196"/>
                  </a:cubicBezTo>
                  <a:cubicBezTo>
                    <a:pt x="2945087" y="4677541"/>
                    <a:pt x="2931549" y="4680037"/>
                    <a:pt x="2917915" y="4681670"/>
                  </a:cubicBezTo>
                  <a:cubicBezTo>
                    <a:pt x="2906105" y="4683013"/>
                    <a:pt x="2894199" y="4683781"/>
                    <a:pt x="2882389" y="4685126"/>
                  </a:cubicBezTo>
                  <a:cubicBezTo>
                    <a:pt x="2863475" y="4687334"/>
                    <a:pt x="2844655" y="4689831"/>
                    <a:pt x="2825837" y="4692135"/>
                  </a:cubicBezTo>
                  <a:cubicBezTo>
                    <a:pt x="2817964" y="4692999"/>
                    <a:pt x="2809706" y="4695399"/>
                    <a:pt x="2802313" y="4693960"/>
                  </a:cubicBezTo>
                  <a:cubicBezTo>
                    <a:pt x="2783686" y="4690310"/>
                    <a:pt x="2765347" y="4691367"/>
                    <a:pt x="2746816" y="4693863"/>
                  </a:cubicBezTo>
                  <a:cubicBezTo>
                    <a:pt x="2740479" y="4694728"/>
                    <a:pt x="2733662" y="4694535"/>
                    <a:pt x="2727517" y="4692903"/>
                  </a:cubicBezTo>
                  <a:cubicBezTo>
                    <a:pt x="2714939" y="4689638"/>
                    <a:pt x="2702745" y="4685029"/>
                    <a:pt x="2690359" y="4680997"/>
                  </a:cubicBezTo>
                  <a:cubicBezTo>
                    <a:pt x="2689014" y="4680517"/>
                    <a:pt x="2687382" y="4680421"/>
                    <a:pt x="2685943" y="4680133"/>
                  </a:cubicBezTo>
                  <a:cubicBezTo>
                    <a:pt x="2677781" y="4678500"/>
                    <a:pt x="2669717" y="4676868"/>
                    <a:pt x="2661554" y="4675428"/>
                  </a:cubicBezTo>
                  <a:cubicBezTo>
                    <a:pt x="2657138" y="4674660"/>
                    <a:pt x="2652625" y="4674564"/>
                    <a:pt x="2648208" y="4673892"/>
                  </a:cubicBezTo>
                  <a:cubicBezTo>
                    <a:pt x="2631118" y="4671203"/>
                    <a:pt x="2612299" y="4675716"/>
                    <a:pt x="2597512" y="4664099"/>
                  </a:cubicBezTo>
                  <a:cubicBezTo>
                    <a:pt x="2587911" y="4656609"/>
                    <a:pt x="2578597" y="4658338"/>
                    <a:pt x="2568324" y="4659490"/>
                  </a:cubicBezTo>
                  <a:cubicBezTo>
                    <a:pt x="2560547" y="4660354"/>
                    <a:pt x="2552577" y="4660065"/>
                    <a:pt x="2544704" y="4660162"/>
                  </a:cubicBezTo>
                  <a:cubicBezTo>
                    <a:pt x="2530878" y="4660449"/>
                    <a:pt x="2517052" y="4660546"/>
                    <a:pt x="2503225" y="4661026"/>
                  </a:cubicBezTo>
                  <a:cubicBezTo>
                    <a:pt x="2498808" y="4661218"/>
                    <a:pt x="2494297" y="4663619"/>
                    <a:pt x="2489975" y="4663235"/>
                  </a:cubicBezTo>
                  <a:cubicBezTo>
                    <a:pt x="2470004" y="4661410"/>
                    <a:pt x="2450033" y="4658529"/>
                    <a:pt x="2430061" y="4656897"/>
                  </a:cubicBezTo>
                  <a:cubicBezTo>
                    <a:pt x="2418732" y="4655938"/>
                    <a:pt x="2407114" y="4657761"/>
                    <a:pt x="2395880" y="4656417"/>
                  </a:cubicBezTo>
                  <a:cubicBezTo>
                    <a:pt x="2382919" y="4654881"/>
                    <a:pt x="2370245" y="4650945"/>
                    <a:pt x="2357378" y="4648544"/>
                  </a:cubicBezTo>
                  <a:cubicBezTo>
                    <a:pt x="2353826" y="4647872"/>
                    <a:pt x="2349889" y="4648736"/>
                    <a:pt x="2346145" y="4648928"/>
                  </a:cubicBezTo>
                  <a:cubicBezTo>
                    <a:pt x="2341920" y="4649120"/>
                    <a:pt x="2337791" y="4649504"/>
                    <a:pt x="2333567" y="4649600"/>
                  </a:cubicBezTo>
                  <a:cubicBezTo>
                    <a:pt x="2320700" y="4649793"/>
                    <a:pt x="2307835" y="4649504"/>
                    <a:pt x="2294968" y="4650177"/>
                  </a:cubicBezTo>
                  <a:cubicBezTo>
                    <a:pt x="2287095" y="4650561"/>
                    <a:pt x="2278839" y="4654497"/>
                    <a:pt x="2271540" y="4653057"/>
                  </a:cubicBezTo>
                  <a:cubicBezTo>
                    <a:pt x="2256659" y="4650272"/>
                    <a:pt x="2241776" y="4656513"/>
                    <a:pt x="2226895" y="4651329"/>
                  </a:cubicBezTo>
                  <a:cubicBezTo>
                    <a:pt x="2222285" y="4649793"/>
                    <a:pt x="2215948" y="4653633"/>
                    <a:pt x="2210379" y="4653825"/>
                  </a:cubicBezTo>
                  <a:cubicBezTo>
                    <a:pt x="2196457" y="4654305"/>
                    <a:pt x="2182535" y="4654209"/>
                    <a:pt x="2168613" y="4654113"/>
                  </a:cubicBezTo>
                  <a:cubicBezTo>
                    <a:pt x="2156131" y="4654017"/>
                    <a:pt x="2143168" y="4655361"/>
                    <a:pt x="2131167" y="4652673"/>
                  </a:cubicBezTo>
                  <a:cubicBezTo>
                    <a:pt x="2118588" y="4649793"/>
                    <a:pt x="2107259" y="4650177"/>
                    <a:pt x="2095065" y="4653441"/>
                  </a:cubicBezTo>
                  <a:cubicBezTo>
                    <a:pt x="2086711" y="4655649"/>
                    <a:pt x="2077878" y="4655938"/>
                    <a:pt x="2069237" y="4656609"/>
                  </a:cubicBezTo>
                  <a:cubicBezTo>
                    <a:pt x="2059924" y="4657377"/>
                    <a:pt x="2049650" y="4655361"/>
                    <a:pt x="2041201" y="4658529"/>
                  </a:cubicBezTo>
                  <a:cubicBezTo>
                    <a:pt x="2016044" y="4667939"/>
                    <a:pt x="1990216" y="4669955"/>
                    <a:pt x="1963909" y="4669955"/>
                  </a:cubicBezTo>
                  <a:cubicBezTo>
                    <a:pt x="1959107" y="4669955"/>
                    <a:pt x="1954210" y="4668612"/>
                    <a:pt x="1949603" y="4667171"/>
                  </a:cubicBezTo>
                  <a:cubicBezTo>
                    <a:pt x="1922717" y="4658529"/>
                    <a:pt x="1895737" y="4659297"/>
                    <a:pt x="1868373" y="4664578"/>
                  </a:cubicBezTo>
                  <a:cubicBezTo>
                    <a:pt x="1862708" y="4665731"/>
                    <a:pt x="1856372" y="4665923"/>
                    <a:pt x="1850707" y="4664771"/>
                  </a:cubicBezTo>
                  <a:cubicBezTo>
                    <a:pt x="1834768" y="4661410"/>
                    <a:pt x="1819309" y="4655841"/>
                    <a:pt x="1803275" y="4653441"/>
                  </a:cubicBezTo>
                  <a:cubicBezTo>
                    <a:pt x="1776775" y="4649504"/>
                    <a:pt x="1753828" y="4662754"/>
                    <a:pt x="1730112" y="4671396"/>
                  </a:cubicBezTo>
                  <a:cubicBezTo>
                    <a:pt x="1707548" y="4679557"/>
                    <a:pt x="1688345" y="4697992"/>
                    <a:pt x="1661652" y="4693863"/>
                  </a:cubicBezTo>
                  <a:cubicBezTo>
                    <a:pt x="1658965" y="4693479"/>
                    <a:pt x="1655988" y="4696071"/>
                    <a:pt x="1653011" y="4696744"/>
                  </a:cubicBezTo>
                  <a:cubicBezTo>
                    <a:pt x="1644850" y="4698568"/>
                    <a:pt x="1636689" y="4700776"/>
                    <a:pt x="1628431" y="4701641"/>
                  </a:cubicBezTo>
                  <a:cubicBezTo>
                    <a:pt x="1618350" y="4702793"/>
                    <a:pt x="1608076" y="4702409"/>
                    <a:pt x="1597995" y="4703369"/>
                  </a:cubicBezTo>
                  <a:cubicBezTo>
                    <a:pt x="1585032" y="4704521"/>
                    <a:pt x="1572263" y="4707593"/>
                    <a:pt x="1559396" y="4707593"/>
                  </a:cubicBezTo>
                  <a:cubicBezTo>
                    <a:pt x="1549026" y="4707593"/>
                    <a:pt x="1538753" y="4704041"/>
                    <a:pt x="1528480" y="4702312"/>
                  </a:cubicBezTo>
                  <a:cubicBezTo>
                    <a:pt x="1513981" y="4699912"/>
                    <a:pt x="1498042" y="4700584"/>
                    <a:pt x="1485272" y="4694439"/>
                  </a:cubicBezTo>
                  <a:cubicBezTo>
                    <a:pt x="1471639" y="4687910"/>
                    <a:pt x="1458676" y="4684934"/>
                    <a:pt x="1444562" y="4686950"/>
                  </a:cubicBezTo>
                  <a:cubicBezTo>
                    <a:pt x="1439857" y="4687622"/>
                    <a:pt x="1433808" y="4691655"/>
                    <a:pt x="1431696" y="4695783"/>
                  </a:cubicBezTo>
                  <a:cubicBezTo>
                    <a:pt x="1426991" y="4705001"/>
                    <a:pt x="1420559" y="4706634"/>
                    <a:pt x="1411821" y="4703464"/>
                  </a:cubicBezTo>
                  <a:cubicBezTo>
                    <a:pt x="1404236" y="4700776"/>
                    <a:pt x="1394922" y="4699432"/>
                    <a:pt x="1389738" y="4694247"/>
                  </a:cubicBezTo>
                  <a:cubicBezTo>
                    <a:pt x="1375047" y="4679557"/>
                    <a:pt x="1356324" y="4679077"/>
                    <a:pt x="1338081" y="4675141"/>
                  </a:cubicBezTo>
                  <a:cubicBezTo>
                    <a:pt x="1326945" y="4672739"/>
                    <a:pt x="1316574" y="4672644"/>
                    <a:pt x="1305436" y="4674276"/>
                  </a:cubicBezTo>
                  <a:cubicBezTo>
                    <a:pt x="1281241" y="4677925"/>
                    <a:pt x="1257717" y="4672739"/>
                    <a:pt x="1234481" y="4666115"/>
                  </a:cubicBezTo>
                  <a:cubicBezTo>
                    <a:pt x="1219118" y="4661698"/>
                    <a:pt x="1203372" y="4659010"/>
                    <a:pt x="1188106" y="4654497"/>
                  </a:cubicBezTo>
                  <a:cubicBezTo>
                    <a:pt x="1176680" y="4651041"/>
                    <a:pt x="1165255" y="4646912"/>
                    <a:pt x="1154790" y="4641343"/>
                  </a:cubicBezTo>
                  <a:cubicBezTo>
                    <a:pt x="1139618" y="4633181"/>
                    <a:pt x="1126369" y="4620891"/>
                    <a:pt x="1107069" y="4624156"/>
                  </a:cubicBezTo>
                  <a:cubicBezTo>
                    <a:pt x="1090074" y="4627036"/>
                    <a:pt x="1074713" y="4620988"/>
                    <a:pt x="1059158" y="4615227"/>
                  </a:cubicBezTo>
                  <a:cubicBezTo>
                    <a:pt x="1047732" y="4611002"/>
                    <a:pt x="1036308" y="4606681"/>
                    <a:pt x="1024496" y="4603993"/>
                  </a:cubicBezTo>
                  <a:cubicBezTo>
                    <a:pt x="1010478" y="4600824"/>
                    <a:pt x="994635" y="4602169"/>
                    <a:pt x="982153" y="4596311"/>
                  </a:cubicBezTo>
                  <a:cubicBezTo>
                    <a:pt x="969095" y="4590166"/>
                    <a:pt x="958246" y="4594295"/>
                    <a:pt x="946628" y="4596024"/>
                  </a:cubicBezTo>
                  <a:cubicBezTo>
                    <a:pt x="928097" y="4598712"/>
                    <a:pt x="909661" y="4603705"/>
                    <a:pt x="890939" y="4597368"/>
                  </a:cubicBezTo>
                  <a:cubicBezTo>
                    <a:pt x="868184" y="4589687"/>
                    <a:pt x="845620" y="4581430"/>
                    <a:pt x="822769" y="4574133"/>
                  </a:cubicBezTo>
                  <a:cubicBezTo>
                    <a:pt x="813934" y="4571347"/>
                    <a:pt x="804431" y="4570195"/>
                    <a:pt x="795212" y="4568947"/>
                  </a:cubicBezTo>
                  <a:cubicBezTo>
                    <a:pt x="786476" y="4567891"/>
                    <a:pt x="776010" y="4570579"/>
                    <a:pt x="769288" y="4566547"/>
                  </a:cubicBezTo>
                  <a:cubicBezTo>
                    <a:pt x="752005" y="4556178"/>
                    <a:pt x="734243" y="4551089"/>
                    <a:pt x="714271" y="4551089"/>
                  </a:cubicBezTo>
                  <a:cubicBezTo>
                    <a:pt x="706781" y="4551089"/>
                    <a:pt x="699484" y="4546768"/>
                    <a:pt x="691900" y="4545999"/>
                  </a:cubicBezTo>
                  <a:cubicBezTo>
                    <a:pt x="681529" y="4545040"/>
                    <a:pt x="669623" y="4542447"/>
                    <a:pt x="660598" y="4546096"/>
                  </a:cubicBezTo>
                  <a:cubicBezTo>
                    <a:pt x="639379" y="4554737"/>
                    <a:pt x="622193" y="4547536"/>
                    <a:pt x="603662" y="4538991"/>
                  </a:cubicBezTo>
                  <a:cubicBezTo>
                    <a:pt x="585418" y="4530541"/>
                    <a:pt x="566215" y="4523821"/>
                    <a:pt x="546821" y="4518251"/>
                  </a:cubicBezTo>
                  <a:cubicBezTo>
                    <a:pt x="539524" y="4516235"/>
                    <a:pt x="530787" y="4519596"/>
                    <a:pt x="522721" y="4520267"/>
                  </a:cubicBezTo>
                  <a:cubicBezTo>
                    <a:pt x="519840" y="4520460"/>
                    <a:pt x="516671" y="4520748"/>
                    <a:pt x="514080" y="4519788"/>
                  </a:cubicBezTo>
                  <a:cubicBezTo>
                    <a:pt x="489020" y="4510570"/>
                    <a:pt x="463575" y="4503561"/>
                    <a:pt x="436404" y="4508361"/>
                  </a:cubicBezTo>
                  <a:cubicBezTo>
                    <a:pt x="433908" y="4508842"/>
                    <a:pt x="431123" y="4507786"/>
                    <a:pt x="428626" y="4507114"/>
                  </a:cubicBezTo>
                  <a:cubicBezTo>
                    <a:pt x="416432" y="4503657"/>
                    <a:pt x="404526" y="4498184"/>
                    <a:pt x="392141" y="4496936"/>
                  </a:cubicBezTo>
                  <a:cubicBezTo>
                    <a:pt x="361608" y="4493864"/>
                    <a:pt x="330884" y="4492615"/>
                    <a:pt x="300157" y="4490599"/>
                  </a:cubicBezTo>
                  <a:cubicBezTo>
                    <a:pt x="298237" y="4490503"/>
                    <a:pt x="296221" y="4490503"/>
                    <a:pt x="294493" y="4489831"/>
                  </a:cubicBezTo>
                  <a:cubicBezTo>
                    <a:pt x="283163" y="4485702"/>
                    <a:pt x="273274" y="4487047"/>
                    <a:pt x="263671" y="4494919"/>
                  </a:cubicBezTo>
                  <a:cubicBezTo>
                    <a:pt x="259447" y="4498376"/>
                    <a:pt x="253686" y="4500200"/>
                    <a:pt x="248406" y="4502121"/>
                  </a:cubicBezTo>
                  <a:cubicBezTo>
                    <a:pt x="240628" y="4505002"/>
                    <a:pt x="232659" y="4507786"/>
                    <a:pt x="224594" y="4509610"/>
                  </a:cubicBezTo>
                  <a:cubicBezTo>
                    <a:pt x="216624" y="4511338"/>
                    <a:pt x="208079" y="4513738"/>
                    <a:pt x="200398" y="4512395"/>
                  </a:cubicBezTo>
                  <a:cubicBezTo>
                    <a:pt x="186572" y="4509994"/>
                    <a:pt x="173417" y="4504618"/>
                    <a:pt x="159783" y="4501064"/>
                  </a:cubicBezTo>
                  <a:cubicBezTo>
                    <a:pt x="155079" y="4499816"/>
                    <a:pt x="149893" y="4500009"/>
                    <a:pt x="144997" y="4499912"/>
                  </a:cubicBezTo>
                  <a:cubicBezTo>
                    <a:pt x="133763" y="4499625"/>
                    <a:pt x="122241" y="4502409"/>
                    <a:pt x="112064" y="4494440"/>
                  </a:cubicBezTo>
                  <a:cubicBezTo>
                    <a:pt x="102655" y="4486951"/>
                    <a:pt x="93148" y="4489158"/>
                    <a:pt x="83259" y="4494824"/>
                  </a:cubicBezTo>
                  <a:cubicBezTo>
                    <a:pt x="76154" y="4498857"/>
                    <a:pt x="68090" y="4502025"/>
                    <a:pt x="60120" y="4503561"/>
                  </a:cubicBezTo>
                  <a:cubicBezTo>
                    <a:pt x="49174" y="4505673"/>
                    <a:pt x="38324" y="4506538"/>
                    <a:pt x="26514" y="4505289"/>
                  </a:cubicBezTo>
                  <a:cubicBezTo>
                    <a:pt x="18161" y="4504425"/>
                    <a:pt x="11343" y="4504041"/>
                    <a:pt x="4814" y="4498952"/>
                  </a:cubicBezTo>
                  <a:cubicBezTo>
                    <a:pt x="3759" y="4498184"/>
                    <a:pt x="1839" y="4497992"/>
                    <a:pt x="398" y="4498089"/>
                  </a:cubicBezTo>
                  <a:lnTo>
                    <a:pt x="0" y="4498087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>
                    <a:alpha val="14000"/>
                  </a:schemeClr>
                </a:solidFill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EE5154B2-BEF9-4C08-B6B1-9DED9F17C4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7089" y="1498602"/>
              <a:ext cx="4403345" cy="3940174"/>
            </a:xfrm>
            <a:custGeom>
              <a:avLst/>
              <a:gdLst>
                <a:gd name="connsiteX0" fmla="*/ 0 w 5260975"/>
                <a:gd name="connsiteY0" fmla="*/ 0 h 4707593"/>
                <a:gd name="connsiteX1" fmla="*/ 5260975 w 5260975"/>
                <a:gd name="connsiteY1" fmla="*/ 0 h 4707593"/>
                <a:gd name="connsiteX2" fmla="*/ 5260975 w 5260975"/>
                <a:gd name="connsiteY2" fmla="*/ 3296937 h 4707593"/>
                <a:gd name="connsiteX3" fmla="*/ 5260975 w 5260975"/>
                <a:gd name="connsiteY3" fmla="*/ 3518571 h 4707593"/>
                <a:gd name="connsiteX4" fmla="*/ 5226504 w 5260975"/>
                <a:gd name="connsiteY4" fmla="*/ 3534000 h 4707593"/>
                <a:gd name="connsiteX5" fmla="*/ 5206341 w 5260975"/>
                <a:gd name="connsiteY5" fmla="*/ 3542065 h 4707593"/>
                <a:gd name="connsiteX6" fmla="*/ 5123287 w 5260975"/>
                <a:gd name="connsiteY6" fmla="*/ 3594010 h 4707593"/>
                <a:gd name="connsiteX7" fmla="*/ 5048107 w 5260975"/>
                <a:gd name="connsiteY7" fmla="*/ 3658244 h 4707593"/>
                <a:gd name="connsiteX8" fmla="*/ 4992899 w 5260975"/>
                <a:gd name="connsiteY8" fmla="*/ 3734479 h 4707593"/>
                <a:gd name="connsiteX9" fmla="*/ 4977440 w 5260975"/>
                <a:gd name="connsiteY9" fmla="*/ 3752627 h 4707593"/>
                <a:gd name="connsiteX10" fmla="*/ 4935194 w 5260975"/>
                <a:gd name="connsiteY10" fmla="*/ 3775382 h 4707593"/>
                <a:gd name="connsiteX11" fmla="*/ 4897844 w 5260975"/>
                <a:gd name="connsiteY11" fmla="*/ 3792472 h 4707593"/>
                <a:gd name="connsiteX12" fmla="*/ 4870767 w 5260975"/>
                <a:gd name="connsiteY12" fmla="*/ 3811388 h 4707593"/>
                <a:gd name="connsiteX13" fmla="*/ 4847917 w 5260975"/>
                <a:gd name="connsiteY13" fmla="*/ 3828767 h 4707593"/>
                <a:gd name="connsiteX14" fmla="*/ 4796163 w 5260975"/>
                <a:gd name="connsiteY14" fmla="*/ 3873702 h 4707593"/>
                <a:gd name="connsiteX15" fmla="*/ 4738843 w 5260975"/>
                <a:gd name="connsiteY15" fmla="*/ 3911628 h 4707593"/>
                <a:gd name="connsiteX16" fmla="*/ 4692755 w 5260975"/>
                <a:gd name="connsiteY16" fmla="*/ 3958099 h 4707593"/>
                <a:gd name="connsiteX17" fmla="*/ 4673744 w 5260975"/>
                <a:gd name="connsiteY17" fmla="*/ 3983255 h 4707593"/>
                <a:gd name="connsiteX18" fmla="*/ 4633801 w 5260975"/>
                <a:gd name="connsiteY18" fmla="*/ 4000442 h 4707593"/>
                <a:gd name="connsiteX19" fmla="*/ 4590499 w 5260975"/>
                <a:gd name="connsiteY19" fmla="*/ 4027326 h 4707593"/>
                <a:gd name="connsiteX20" fmla="*/ 4559773 w 5260975"/>
                <a:gd name="connsiteY20" fmla="*/ 4054018 h 4707593"/>
                <a:gd name="connsiteX21" fmla="*/ 4536059 w 5260975"/>
                <a:gd name="connsiteY21" fmla="*/ 4071877 h 4707593"/>
                <a:gd name="connsiteX22" fmla="*/ 4502550 w 5260975"/>
                <a:gd name="connsiteY22" fmla="*/ 4089832 h 4707593"/>
                <a:gd name="connsiteX23" fmla="*/ 4468944 w 5260975"/>
                <a:gd name="connsiteY23" fmla="*/ 4113356 h 4707593"/>
                <a:gd name="connsiteX24" fmla="*/ 4452623 w 5260975"/>
                <a:gd name="connsiteY24" fmla="*/ 4127854 h 4707593"/>
                <a:gd name="connsiteX25" fmla="*/ 4421032 w 5260975"/>
                <a:gd name="connsiteY25" fmla="*/ 4151953 h 4707593"/>
                <a:gd name="connsiteX26" fmla="*/ 4388483 w 5260975"/>
                <a:gd name="connsiteY26" fmla="*/ 4174421 h 4707593"/>
                <a:gd name="connsiteX27" fmla="*/ 4327321 w 5260975"/>
                <a:gd name="connsiteY27" fmla="*/ 4200153 h 4707593"/>
                <a:gd name="connsiteX28" fmla="*/ 4271633 w 5260975"/>
                <a:gd name="connsiteY28" fmla="*/ 4237983 h 4707593"/>
                <a:gd name="connsiteX29" fmla="*/ 4227465 w 5260975"/>
                <a:gd name="connsiteY29" fmla="*/ 4265635 h 4707593"/>
                <a:gd name="connsiteX30" fmla="*/ 4201733 w 5260975"/>
                <a:gd name="connsiteY30" fmla="*/ 4283783 h 4707593"/>
                <a:gd name="connsiteX31" fmla="*/ 4154494 w 5260975"/>
                <a:gd name="connsiteY31" fmla="*/ 4324301 h 4707593"/>
                <a:gd name="connsiteX32" fmla="*/ 4081234 w 5260975"/>
                <a:gd name="connsiteY32" fmla="*/ 4366931 h 4707593"/>
                <a:gd name="connsiteX33" fmla="*/ 4036971 w 5260975"/>
                <a:gd name="connsiteY33" fmla="*/ 4389975 h 4707593"/>
                <a:gd name="connsiteX34" fmla="*/ 3941725 w 5260975"/>
                <a:gd name="connsiteY34" fmla="*/ 4424733 h 4707593"/>
                <a:gd name="connsiteX35" fmla="*/ 3910999 w 5260975"/>
                <a:gd name="connsiteY35" fmla="*/ 4437119 h 4707593"/>
                <a:gd name="connsiteX36" fmla="*/ 3875859 w 5260975"/>
                <a:gd name="connsiteY36" fmla="*/ 4445280 h 4707593"/>
                <a:gd name="connsiteX37" fmla="*/ 3819401 w 5260975"/>
                <a:gd name="connsiteY37" fmla="*/ 4464579 h 4707593"/>
                <a:gd name="connsiteX38" fmla="*/ 3709176 w 5260975"/>
                <a:gd name="connsiteY38" fmla="*/ 4497800 h 4707593"/>
                <a:gd name="connsiteX39" fmla="*/ 3684981 w 5260975"/>
                <a:gd name="connsiteY39" fmla="*/ 4502889 h 4707593"/>
                <a:gd name="connsiteX40" fmla="*/ 3623338 w 5260975"/>
                <a:gd name="connsiteY40" fmla="*/ 4524300 h 4707593"/>
                <a:gd name="connsiteX41" fmla="*/ 3586373 w 5260975"/>
                <a:gd name="connsiteY41" fmla="*/ 4538702 h 4707593"/>
                <a:gd name="connsiteX42" fmla="*/ 3555743 w 5260975"/>
                <a:gd name="connsiteY42" fmla="*/ 4546960 h 4707593"/>
                <a:gd name="connsiteX43" fmla="*/ 3528667 w 5260975"/>
                <a:gd name="connsiteY43" fmla="*/ 4550801 h 4707593"/>
                <a:gd name="connsiteX44" fmla="*/ 3457424 w 5260975"/>
                <a:gd name="connsiteY44" fmla="*/ 4569811 h 4707593"/>
                <a:gd name="connsiteX45" fmla="*/ 3429003 w 5260975"/>
                <a:gd name="connsiteY45" fmla="*/ 4577301 h 4707593"/>
                <a:gd name="connsiteX46" fmla="*/ 3355264 w 5260975"/>
                <a:gd name="connsiteY46" fmla="*/ 4603033 h 4707593"/>
                <a:gd name="connsiteX47" fmla="*/ 3292757 w 5260975"/>
                <a:gd name="connsiteY47" fmla="*/ 4620027 h 4707593"/>
                <a:gd name="connsiteX48" fmla="*/ 3266643 w 5260975"/>
                <a:gd name="connsiteY48" fmla="*/ 4628188 h 4707593"/>
                <a:gd name="connsiteX49" fmla="*/ 3206921 w 5260975"/>
                <a:gd name="connsiteY49" fmla="*/ 4641823 h 4707593"/>
                <a:gd name="connsiteX50" fmla="*/ 3173123 w 5260975"/>
                <a:gd name="connsiteY50" fmla="*/ 4651425 h 4707593"/>
                <a:gd name="connsiteX51" fmla="*/ 3090646 w 5260975"/>
                <a:gd name="connsiteY51" fmla="*/ 4662274 h 4707593"/>
                <a:gd name="connsiteX52" fmla="*/ 3005480 w 5260975"/>
                <a:gd name="connsiteY52" fmla="*/ 4672739 h 4707593"/>
                <a:gd name="connsiteX53" fmla="*/ 2958721 w 5260975"/>
                <a:gd name="connsiteY53" fmla="*/ 4676196 h 4707593"/>
                <a:gd name="connsiteX54" fmla="*/ 2917915 w 5260975"/>
                <a:gd name="connsiteY54" fmla="*/ 4681670 h 4707593"/>
                <a:gd name="connsiteX55" fmla="*/ 2882389 w 5260975"/>
                <a:gd name="connsiteY55" fmla="*/ 4685126 h 4707593"/>
                <a:gd name="connsiteX56" fmla="*/ 2825837 w 5260975"/>
                <a:gd name="connsiteY56" fmla="*/ 4692135 h 4707593"/>
                <a:gd name="connsiteX57" fmla="*/ 2802313 w 5260975"/>
                <a:gd name="connsiteY57" fmla="*/ 4693960 h 4707593"/>
                <a:gd name="connsiteX58" fmla="*/ 2746816 w 5260975"/>
                <a:gd name="connsiteY58" fmla="*/ 4693863 h 4707593"/>
                <a:gd name="connsiteX59" fmla="*/ 2727517 w 5260975"/>
                <a:gd name="connsiteY59" fmla="*/ 4692903 h 4707593"/>
                <a:gd name="connsiteX60" fmla="*/ 2690359 w 5260975"/>
                <a:gd name="connsiteY60" fmla="*/ 4680997 h 4707593"/>
                <a:gd name="connsiteX61" fmla="*/ 2685943 w 5260975"/>
                <a:gd name="connsiteY61" fmla="*/ 4680133 h 4707593"/>
                <a:gd name="connsiteX62" fmla="*/ 2661554 w 5260975"/>
                <a:gd name="connsiteY62" fmla="*/ 4675428 h 4707593"/>
                <a:gd name="connsiteX63" fmla="*/ 2648208 w 5260975"/>
                <a:gd name="connsiteY63" fmla="*/ 4673892 h 4707593"/>
                <a:gd name="connsiteX64" fmla="*/ 2597512 w 5260975"/>
                <a:gd name="connsiteY64" fmla="*/ 4664099 h 4707593"/>
                <a:gd name="connsiteX65" fmla="*/ 2568324 w 5260975"/>
                <a:gd name="connsiteY65" fmla="*/ 4659490 h 4707593"/>
                <a:gd name="connsiteX66" fmla="*/ 2544704 w 5260975"/>
                <a:gd name="connsiteY66" fmla="*/ 4660162 h 4707593"/>
                <a:gd name="connsiteX67" fmla="*/ 2503225 w 5260975"/>
                <a:gd name="connsiteY67" fmla="*/ 4661026 h 4707593"/>
                <a:gd name="connsiteX68" fmla="*/ 2489975 w 5260975"/>
                <a:gd name="connsiteY68" fmla="*/ 4663235 h 4707593"/>
                <a:gd name="connsiteX69" fmla="*/ 2430061 w 5260975"/>
                <a:gd name="connsiteY69" fmla="*/ 4656897 h 4707593"/>
                <a:gd name="connsiteX70" fmla="*/ 2395880 w 5260975"/>
                <a:gd name="connsiteY70" fmla="*/ 4656417 h 4707593"/>
                <a:gd name="connsiteX71" fmla="*/ 2357378 w 5260975"/>
                <a:gd name="connsiteY71" fmla="*/ 4648544 h 4707593"/>
                <a:gd name="connsiteX72" fmla="*/ 2346145 w 5260975"/>
                <a:gd name="connsiteY72" fmla="*/ 4648928 h 4707593"/>
                <a:gd name="connsiteX73" fmla="*/ 2333567 w 5260975"/>
                <a:gd name="connsiteY73" fmla="*/ 4649600 h 4707593"/>
                <a:gd name="connsiteX74" fmla="*/ 2294968 w 5260975"/>
                <a:gd name="connsiteY74" fmla="*/ 4650177 h 4707593"/>
                <a:gd name="connsiteX75" fmla="*/ 2271540 w 5260975"/>
                <a:gd name="connsiteY75" fmla="*/ 4653057 h 4707593"/>
                <a:gd name="connsiteX76" fmla="*/ 2226895 w 5260975"/>
                <a:gd name="connsiteY76" fmla="*/ 4651329 h 4707593"/>
                <a:gd name="connsiteX77" fmla="*/ 2210379 w 5260975"/>
                <a:gd name="connsiteY77" fmla="*/ 4653825 h 4707593"/>
                <a:gd name="connsiteX78" fmla="*/ 2168613 w 5260975"/>
                <a:gd name="connsiteY78" fmla="*/ 4654113 h 4707593"/>
                <a:gd name="connsiteX79" fmla="*/ 2131167 w 5260975"/>
                <a:gd name="connsiteY79" fmla="*/ 4652673 h 4707593"/>
                <a:gd name="connsiteX80" fmla="*/ 2095065 w 5260975"/>
                <a:gd name="connsiteY80" fmla="*/ 4653441 h 4707593"/>
                <a:gd name="connsiteX81" fmla="*/ 2069237 w 5260975"/>
                <a:gd name="connsiteY81" fmla="*/ 4656609 h 4707593"/>
                <a:gd name="connsiteX82" fmla="*/ 2041201 w 5260975"/>
                <a:gd name="connsiteY82" fmla="*/ 4658529 h 4707593"/>
                <a:gd name="connsiteX83" fmla="*/ 1963909 w 5260975"/>
                <a:gd name="connsiteY83" fmla="*/ 4669955 h 4707593"/>
                <a:gd name="connsiteX84" fmla="*/ 1949603 w 5260975"/>
                <a:gd name="connsiteY84" fmla="*/ 4667171 h 4707593"/>
                <a:gd name="connsiteX85" fmla="*/ 1868373 w 5260975"/>
                <a:gd name="connsiteY85" fmla="*/ 4664578 h 4707593"/>
                <a:gd name="connsiteX86" fmla="*/ 1850707 w 5260975"/>
                <a:gd name="connsiteY86" fmla="*/ 4664771 h 4707593"/>
                <a:gd name="connsiteX87" fmla="*/ 1803275 w 5260975"/>
                <a:gd name="connsiteY87" fmla="*/ 4653441 h 4707593"/>
                <a:gd name="connsiteX88" fmla="*/ 1730112 w 5260975"/>
                <a:gd name="connsiteY88" fmla="*/ 4671396 h 4707593"/>
                <a:gd name="connsiteX89" fmla="*/ 1661652 w 5260975"/>
                <a:gd name="connsiteY89" fmla="*/ 4693863 h 4707593"/>
                <a:gd name="connsiteX90" fmla="*/ 1653011 w 5260975"/>
                <a:gd name="connsiteY90" fmla="*/ 4696744 h 4707593"/>
                <a:gd name="connsiteX91" fmla="*/ 1628431 w 5260975"/>
                <a:gd name="connsiteY91" fmla="*/ 4701641 h 4707593"/>
                <a:gd name="connsiteX92" fmla="*/ 1597995 w 5260975"/>
                <a:gd name="connsiteY92" fmla="*/ 4703369 h 4707593"/>
                <a:gd name="connsiteX93" fmla="*/ 1559396 w 5260975"/>
                <a:gd name="connsiteY93" fmla="*/ 4707593 h 4707593"/>
                <a:gd name="connsiteX94" fmla="*/ 1528480 w 5260975"/>
                <a:gd name="connsiteY94" fmla="*/ 4702312 h 4707593"/>
                <a:gd name="connsiteX95" fmla="*/ 1485272 w 5260975"/>
                <a:gd name="connsiteY95" fmla="*/ 4694439 h 4707593"/>
                <a:gd name="connsiteX96" fmla="*/ 1444562 w 5260975"/>
                <a:gd name="connsiteY96" fmla="*/ 4686950 h 4707593"/>
                <a:gd name="connsiteX97" fmla="*/ 1431696 w 5260975"/>
                <a:gd name="connsiteY97" fmla="*/ 4695783 h 4707593"/>
                <a:gd name="connsiteX98" fmla="*/ 1411821 w 5260975"/>
                <a:gd name="connsiteY98" fmla="*/ 4703464 h 4707593"/>
                <a:gd name="connsiteX99" fmla="*/ 1389738 w 5260975"/>
                <a:gd name="connsiteY99" fmla="*/ 4694247 h 4707593"/>
                <a:gd name="connsiteX100" fmla="*/ 1338081 w 5260975"/>
                <a:gd name="connsiteY100" fmla="*/ 4675141 h 4707593"/>
                <a:gd name="connsiteX101" fmla="*/ 1305436 w 5260975"/>
                <a:gd name="connsiteY101" fmla="*/ 4674276 h 4707593"/>
                <a:gd name="connsiteX102" fmla="*/ 1234481 w 5260975"/>
                <a:gd name="connsiteY102" fmla="*/ 4666115 h 4707593"/>
                <a:gd name="connsiteX103" fmla="*/ 1188106 w 5260975"/>
                <a:gd name="connsiteY103" fmla="*/ 4654497 h 4707593"/>
                <a:gd name="connsiteX104" fmla="*/ 1154790 w 5260975"/>
                <a:gd name="connsiteY104" fmla="*/ 4641343 h 4707593"/>
                <a:gd name="connsiteX105" fmla="*/ 1107069 w 5260975"/>
                <a:gd name="connsiteY105" fmla="*/ 4624156 h 4707593"/>
                <a:gd name="connsiteX106" fmla="*/ 1059158 w 5260975"/>
                <a:gd name="connsiteY106" fmla="*/ 4615227 h 4707593"/>
                <a:gd name="connsiteX107" fmla="*/ 1024496 w 5260975"/>
                <a:gd name="connsiteY107" fmla="*/ 4603993 h 4707593"/>
                <a:gd name="connsiteX108" fmla="*/ 982153 w 5260975"/>
                <a:gd name="connsiteY108" fmla="*/ 4596311 h 4707593"/>
                <a:gd name="connsiteX109" fmla="*/ 946628 w 5260975"/>
                <a:gd name="connsiteY109" fmla="*/ 4596024 h 4707593"/>
                <a:gd name="connsiteX110" fmla="*/ 890939 w 5260975"/>
                <a:gd name="connsiteY110" fmla="*/ 4597368 h 4707593"/>
                <a:gd name="connsiteX111" fmla="*/ 822769 w 5260975"/>
                <a:gd name="connsiteY111" fmla="*/ 4574133 h 4707593"/>
                <a:gd name="connsiteX112" fmla="*/ 795212 w 5260975"/>
                <a:gd name="connsiteY112" fmla="*/ 4568947 h 4707593"/>
                <a:gd name="connsiteX113" fmla="*/ 769288 w 5260975"/>
                <a:gd name="connsiteY113" fmla="*/ 4566547 h 4707593"/>
                <a:gd name="connsiteX114" fmla="*/ 714271 w 5260975"/>
                <a:gd name="connsiteY114" fmla="*/ 4551089 h 4707593"/>
                <a:gd name="connsiteX115" fmla="*/ 691900 w 5260975"/>
                <a:gd name="connsiteY115" fmla="*/ 4545999 h 4707593"/>
                <a:gd name="connsiteX116" fmla="*/ 660598 w 5260975"/>
                <a:gd name="connsiteY116" fmla="*/ 4546096 h 4707593"/>
                <a:gd name="connsiteX117" fmla="*/ 603662 w 5260975"/>
                <a:gd name="connsiteY117" fmla="*/ 4538991 h 4707593"/>
                <a:gd name="connsiteX118" fmla="*/ 546821 w 5260975"/>
                <a:gd name="connsiteY118" fmla="*/ 4518251 h 4707593"/>
                <a:gd name="connsiteX119" fmla="*/ 522721 w 5260975"/>
                <a:gd name="connsiteY119" fmla="*/ 4520267 h 4707593"/>
                <a:gd name="connsiteX120" fmla="*/ 514080 w 5260975"/>
                <a:gd name="connsiteY120" fmla="*/ 4519788 h 4707593"/>
                <a:gd name="connsiteX121" fmla="*/ 436404 w 5260975"/>
                <a:gd name="connsiteY121" fmla="*/ 4508361 h 4707593"/>
                <a:gd name="connsiteX122" fmla="*/ 428626 w 5260975"/>
                <a:gd name="connsiteY122" fmla="*/ 4507114 h 4707593"/>
                <a:gd name="connsiteX123" fmla="*/ 392141 w 5260975"/>
                <a:gd name="connsiteY123" fmla="*/ 4496936 h 4707593"/>
                <a:gd name="connsiteX124" fmla="*/ 300157 w 5260975"/>
                <a:gd name="connsiteY124" fmla="*/ 4490599 h 4707593"/>
                <a:gd name="connsiteX125" fmla="*/ 294493 w 5260975"/>
                <a:gd name="connsiteY125" fmla="*/ 4489831 h 4707593"/>
                <a:gd name="connsiteX126" fmla="*/ 263671 w 5260975"/>
                <a:gd name="connsiteY126" fmla="*/ 4494919 h 4707593"/>
                <a:gd name="connsiteX127" fmla="*/ 248406 w 5260975"/>
                <a:gd name="connsiteY127" fmla="*/ 4502121 h 4707593"/>
                <a:gd name="connsiteX128" fmla="*/ 224594 w 5260975"/>
                <a:gd name="connsiteY128" fmla="*/ 4509610 h 4707593"/>
                <a:gd name="connsiteX129" fmla="*/ 200398 w 5260975"/>
                <a:gd name="connsiteY129" fmla="*/ 4512395 h 4707593"/>
                <a:gd name="connsiteX130" fmla="*/ 159783 w 5260975"/>
                <a:gd name="connsiteY130" fmla="*/ 4501064 h 4707593"/>
                <a:gd name="connsiteX131" fmla="*/ 144997 w 5260975"/>
                <a:gd name="connsiteY131" fmla="*/ 4499912 h 4707593"/>
                <a:gd name="connsiteX132" fmla="*/ 112064 w 5260975"/>
                <a:gd name="connsiteY132" fmla="*/ 4494440 h 4707593"/>
                <a:gd name="connsiteX133" fmla="*/ 83259 w 5260975"/>
                <a:gd name="connsiteY133" fmla="*/ 4494824 h 4707593"/>
                <a:gd name="connsiteX134" fmla="*/ 60120 w 5260975"/>
                <a:gd name="connsiteY134" fmla="*/ 4503561 h 4707593"/>
                <a:gd name="connsiteX135" fmla="*/ 26514 w 5260975"/>
                <a:gd name="connsiteY135" fmla="*/ 4505289 h 4707593"/>
                <a:gd name="connsiteX136" fmla="*/ 4814 w 5260975"/>
                <a:gd name="connsiteY136" fmla="*/ 4498952 h 4707593"/>
                <a:gd name="connsiteX137" fmla="*/ 398 w 5260975"/>
                <a:gd name="connsiteY137" fmla="*/ 4498089 h 4707593"/>
                <a:gd name="connsiteX138" fmla="*/ 0 w 5260975"/>
                <a:gd name="connsiteY138" fmla="*/ 4498087 h 4707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</a:cxnLst>
              <a:rect l="l" t="t" r="r" b="b"/>
              <a:pathLst>
                <a:path w="5260975" h="4707593">
                  <a:moveTo>
                    <a:pt x="0" y="0"/>
                  </a:moveTo>
                  <a:lnTo>
                    <a:pt x="5260975" y="0"/>
                  </a:lnTo>
                  <a:lnTo>
                    <a:pt x="5260975" y="3296937"/>
                  </a:lnTo>
                  <a:lnTo>
                    <a:pt x="5260975" y="3518571"/>
                  </a:lnTo>
                  <a:lnTo>
                    <a:pt x="5226504" y="3534000"/>
                  </a:lnTo>
                  <a:cubicBezTo>
                    <a:pt x="5219783" y="3536785"/>
                    <a:pt x="5212389" y="3538321"/>
                    <a:pt x="5206341" y="3542065"/>
                  </a:cubicBezTo>
                  <a:cubicBezTo>
                    <a:pt x="5178495" y="3559156"/>
                    <a:pt x="5151515" y="3577591"/>
                    <a:pt x="5123287" y="3594010"/>
                  </a:cubicBezTo>
                  <a:cubicBezTo>
                    <a:pt x="5094195" y="3611004"/>
                    <a:pt x="5068175" y="3631071"/>
                    <a:pt x="5048107" y="3658244"/>
                  </a:cubicBezTo>
                  <a:cubicBezTo>
                    <a:pt x="5029480" y="3683496"/>
                    <a:pt x="5011429" y="3709131"/>
                    <a:pt x="4992899" y="3734479"/>
                  </a:cubicBezTo>
                  <a:cubicBezTo>
                    <a:pt x="4988194" y="3740912"/>
                    <a:pt x="4983874" y="3748498"/>
                    <a:pt x="4977440" y="3752627"/>
                  </a:cubicBezTo>
                  <a:cubicBezTo>
                    <a:pt x="4964094" y="3761268"/>
                    <a:pt x="4949500" y="3768277"/>
                    <a:pt x="4935194" y="3775382"/>
                  </a:cubicBezTo>
                  <a:cubicBezTo>
                    <a:pt x="4922903" y="3781431"/>
                    <a:pt x="4909846" y="3785943"/>
                    <a:pt x="4897844" y="3792472"/>
                  </a:cubicBezTo>
                  <a:cubicBezTo>
                    <a:pt x="4888243" y="3797658"/>
                    <a:pt x="4879697" y="3804859"/>
                    <a:pt x="4870767" y="3811388"/>
                  </a:cubicBezTo>
                  <a:cubicBezTo>
                    <a:pt x="4862990" y="3817052"/>
                    <a:pt x="4854445" y="3821949"/>
                    <a:pt x="4847917" y="3828767"/>
                  </a:cubicBezTo>
                  <a:cubicBezTo>
                    <a:pt x="4831977" y="3845281"/>
                    <a:pt x="4815942" y="3861508"/>
                    <a:pt x="4796163" y="3873702"/>
                  </a:cubicBezTo>
                  <a:cubicBezTo>
                    <a:pt x="4776672" y="3885799"/>
                    <a:pt x="4758237" y="3899338"/>
                    <a:pt x="4738843" y="3911628"/>
                  </a:cubicBezTo>
                  <a:cubicBezTo>
                    <a:pt x="4719831" y="3923630"/>
                    <a:pt x="4702645" y="3936783"/>
                    <a:pt x="4692755" y="3958099"/>
                  </a:cubicBezTo>
                  <a:cubicBezTo>
                    <a:pt x="4688339" y="3967508"/>
                    <a:pt x="4682097" y="3977782"/>
                    <a:pt x="4673744" y="3983255"/>
                  </a:cubicBezTo>
                  <a:cubicBezTo>
                    <a:pt x="4661838" y="3991032"/>
                    <a:pt x="4646764" y="3993817"/>
                    <a:pt x="4633801" y="4000442"/>
                  </a:cubicBezTo>
                  <a:cubicBezTo>
                    <a:pt x="4618535" y="4008219"/>
                    <a:pt x="4600869" y="4014940"/>
                    <a:pt x="4590499" y="4027326"/>
                  </a:cubicBezTo>
                  <a:cubicBezTo>
                    <a:pt x="4581281" y="4038368"/>
                    <a:pt x="4571968" y="4047009"/>
                    <a:pt x="4559773" y="4054018"/>
                  </a:cubicBezTo>
                  <a:cubicBezTo>
                    <a:pt x="4551229" y="4058915"/>
                    <a:pt x="4544892" y="4067844"/>
                    <a:pt x="4536059" y="4071877"/>
                  </a:cubicBezTo>
                  <a:cubicBezTo>
                    <a:pt x="4524442" y="4077254"/>
                    <a:pt x="4512727" y="4081479"/>
                    <a:pt x="4502550" y="4089832"/>
                  </a:cubicBezTo>
                  <a:cubicBezTo>
                    <a:pt x="4491987" y="4098473"/>
                    <a:pt x="4479986" y="4105290"/>
                    <a:pt x="4468944" y="4113356"/>
                  </a:cubicBezTo>
                  <a:cubicBezTo>
                    <a:pt x="4463087" y="4117676"/>
                    <a:pt x="4458286" y="4123341"/>
                    <a:pt x="4452623" y="4127854"/>
                  </a:cubicBezTo>
                  <a:cubicBezTo>
                    <a:pt x="4442252" y="4136111"/>
                    <a:pt x="4431690" y="4144176"/>
                    <a:pt x="4421032" y="4151953"/>
                  </a:cubicBezTo>
                  <a:cubicBezTo>
                    <a:pt x="4410375" y="4159731"/>
                    <a:pt x="4400197" y="4168756"/>
                    <a:pt x="4388483" y="4174421"/>
                  </a:cubicBezTo>
                  <a:cubicBezTo>
                    <a:pt x="4368513" y="4184023"/>
                    <a:pt x="4346717" y="4189784"/>
                    <a:pt x="4327321" y="4200153"/>
                  </a:cubicBezTo>
                  <a:cubicBezTo>
                    <a:pt x="4307639" y="4210714"/>
                    <a:pt x="4289107" y="4223965"/>
                    <a:pt x="4271633" y="4237983"/>
                  </a:cubicBezTo>
                  <a:cubicBezTo>
                    <a:pt x="4257807" y="4249025"/>
                    <a:pt x="4244845" y="4259971"/>
                    <a:pt x="4227465" y="4265635"/>
                  </a:cubicBezTo>
                  <a:cubicBezTo>
                    <a:pt x="4217768" y="4268804"/>
                    <a:pt x="4207591" y="4275717"/>
                    <a:pt x="4201733" y="4283783"/>
                  </a:cubicBezTo>
                  <a:cubicBezTo>
                    <a:pt x="4189059" y="4301353"/>
                    <a:pt x="4172833" y="4313739"/>
                    <a:pt x="4154494" y="4324301"/>
                  </a:cubicBezTo>
                  <a:cubicBezTo>
                    <a:pt x="4130010" y="4338511"/>
                    <a:pt x="4105814" y="4353009"/>
                    <a:pt x="4081234" y="4366931"/>
                  </a:cubicBezTo>
                  <a:cubicBezTo>
                    <a:pt x="4066737" y="4375189"/>
                    <a:pt x="4052335" y="4383926"/>
                    <a:pt x="4036971" y="4389975"/>
                  </a:cubicBezTo>
                  <a:cubicBezTo>
                    <a:pt x="4005575" y="4402457"/>
                    <a:pt x="3973410" y="4413114"/>
                    <a:pt x="3941725" y="4424733"/>
                  </a:cubicBezTo>
                  <a:cubicBezTo>
                    <a:pt x="3931355" y="4428477"/>
                    <a:pt x="3921561" y="4433854"/>
                    <a:pt x="3910999" y="4437119"/>
                  </a:cubicBezTo>
                  <a:cubicBezTo>
                    <a:pt x="3899573" y="4440671"/>
                    <a:pt x="3887285" y="4441727"/>
                    <a:pt x="3875859" y="4445280"/>
                  </a:cubicBezTo>
                  <a:cubicBezTo>
                    <a:pt x="3856847" y="4451136"/>
                    <a:pt x="3838412" y="4458626"/>
                    <a:pt x="3819401" y="4464579"/>
                  </a:cubicBezTo>
                  <a:cubicBezTo>
                    <a:pt x="3782723" y="4476005"/>
                    <a:pt x="3745949" y="4486951"/>
                    <a:pt x="3709176" y="4497800"/>
                  </a:cubicBezTo>
                  <a:cubicBezTo>
                    <a:pt x="3701303" y="4500105"/>
                    <a:pt x="3692757" y="4500393"/>
                    <a:pt x="3684981" y="4502889"/>
                  </a:cubicBezTo>
                  <a:cubicBezTo>
                    <a:pt x="3664337" y="4509610"/>
                    <a:pt x="3643789" y="4516907"/>
                    <a:pt x="3623338" y="4524300"/>
                  </a:cubicBezTo>
                  <a:cubicBezTo>
                    <a:pt x="3610953" y="4528813"/>
                    <a:pt x="3598854" y="4534382"/>
                    <a:pt x="3586373" y="4538702"/>
                  </a:cubicBezTo>
                  <a:cubicBezTo>
                    <a:pt x="3576387" y="4542159"/>
                    <a:pt x="3566113" y="4544847"/>
                    <a:pt x="3555743" y="4546960"/>
                  </a:cubicBezTo>
                  <a:cubicBezTo>
                    <a:pt x="3546814" y="4548785"/>
                    <a:pt x="3537501" y="4548592"/>
                    <a:pt x="3528667" y="4550801"/>
                  </a:cubicBezTo>
                  <a:cubicBezTo>
                    <a:pt x="3504759" y="4556753"/>
                    <a:pt x="3481140" y="4563475"/>
                    <a:pt x="3457424" y="4569811"/>
                  </a:cubicBezTo>
                  <a:cubicBezTo>
                    <a:pt x="3447919" y="4572308"/>
                    <a:pt x="3438221" y="4574133"/>
                    <a:pt x="3429003" y="4577301"/>
                  </a:cubicBezTo>
                  <a:cubicBezTo>
                    <a:pt x="3404327" y="4585654"/>
                    <a:pt x="3380036" y="4595159"/>
                    <a:pt x="3355264" y="4603033"/>
                  </a:cubicBezTo>
                  <a:cubicBezTo>
                    <a:pt x="3334717" y="4609562"/>
                    <a:pt x="3313593" y="4614266"/>
                    <a:pt x="3292757" y="4620027"/>
                  </a:cubicBezTo>
                  <a:cubicBezTo>
                    <a:pt x="3283924" y="4622524"/>
                    <a:pt x="3275475" y="4626077"/>
                    <a:pt x="3266643" y="4628188"/>
                  </a:cubicBezTo>
                  <a:cubicBezTo>
                    <a:pt x="3246863" y="4632990"/>
                    <a:pt x="3226796" y="4637022"/>
                    <a:pt x="3206921" y="4641823"/>
                  </a:cubicBezTo>
                  <a:cubicBezTo>
                    <a:pt x="3195590" y="4644607"/>
                    <a:pt x="3184645" y="4649600"/>
                    <a:pt x="3173123" y="4651425"/>
                  </a:cubicBezTo>
                  <a:cubicBezTo>
                    <a:pt x="3145759" y="4655745"/>
                    <a:pt x="3118203" y="4658817"/>
                    <a:pt x="3090646" y="4662274"/>
                  </a:cubicBezTo>
                  <a:cubicBezTo>
                    <a:pt x="3062227" y="4665826"/>
                    <a:pt x="3033902" y="4669571"/>
                    <a:pt x="3005480" y="4672739"/>
                  </a:cubicBezTo>
                  <a:cubicBezTo>
                    <a:pt x="2989926" y="4674372"/>
                    <a:pt x="2974275" y="4674660"/>
                    <a:pt x="2958721" y="4676196"/>
                  </a:cubicBezTo>
                  <a:cubicBezTo>
                    <a:pt x="2945087" y="4677541"/>
                    <a:pt x="2931549" y="4680037"/>
                    <a:pt x="2917915" y="4681670"/>
                  </a:cubicBezTo>
                  <a:cubicBezTo>
                    <a:pt x="2906105" y="4683013"/>
                    <a:pt x="2894199" y="4683781"/>
                    <a:pt x="2882389" y="4685126"/>
                  </a:cubicBezTo>
                  <a:cubicBezTo>
                    <a:pt x="2863475" y="4687334"/>
                    <a:pt x="2844655" y="4689831"/>
                    <a:pt x="2825837" y="4692135"/>
                  </a:cubicBezTo>
                  <a:cubicBezTo>
                    <a:pt x="2817964" y="4692999"/>
                    <a:pt x="2809706" y="4695399"/>
                    <a:pt x="2802313" y="4693960"/>
                  </a:cubicBezTo>
                  <a:cubicBezTo>
                    <a:pt x="2783686" y="4690310"/>
                    <a:pt x="2765347" y="4691367"/>
                    <a:pt x="2746816" y="4693863"/>
                  </a:cubicBezTo>
                  <a:cubicBezTo>
                    <a:pt x="2740479" y="4694728"/>
                    <a:pt x="2733662" y="4694535"/>
                    <a:pt x="2727517" y="4692903"/>
                  </a:cubicBezTo>
                  <a:cubicBezTo>
                    <a:pt x="2714939" y="4689638"/>
                    <a:pt x="2702745" y="4685029"/>
                    <a:pt x="2690359" y="4680997"/>
                  </a:cubicBezTo>
                  <a:cubicBezTo>
                    <a:pt x="2689014" y="4680517"/>
                    <a:pt x="2687382" y="4680421"/>
                    <a:pt x="2685943" y="4680133"/>
                  </a:cubicBezTo>
                  <a:cubicBezTo>
                    <a:pt x="2677781" y="4678500"/>
                    <a:pt x="2669717" y="4676868"/>
                    <a:pt x="2661554" y="4675428"/>
                  </a:cubicBezTo>
                  <a:cubicBezTo>
                    <a:pt x="2657138" y="4674660"/>
                    <a:pt x="2652625" y="4674564"/>
                    <a:pt x="2648208" y="4673892"/>
                  </a:cubicBezTo>
                  <a:cubicBezTo>
                    <a:pt x="2631118" y="4671203"/>
                    <a:pt x="2612299" y="4675716"/>
                    <a:pt x="2597512" y="4664099"/>
                  </a:cubicBezTo>
                  <a:cubicBezTo>
                    <a:pt x="2587911" y="4656609"/>
                    <a:pt x="2578597" y="4658338"/>
                    <a:pt x="2568324" y="4659490"/>
                  </a:cubicBezTo>
                  <a:cubicBezTo>
                    <a:pt x="2560547" y="4660354"/>
                    <a:pt x="2552577" y="4660065"/>
                    <a:pt x="2544704" y="4660162"/>
                  </a:cubicBezTo>
                  <a:cubicBezTo>
                    <a:pt x="2530878" y="4660449"/>
                    <a:pt x="2517052" y="4660546"/>
                    <a:pt x="2503225" y="4661026"/>
                  </a:cubicBezTo>
                  <a:cubicBezTo>
                    <a:pt x="2498808" y="4661218"/>
                    <a:pt x="2494297" y="4663619"/>
                    <a:pt x="2489975" y="4663235"/>
                  </a:cubicBezTo>
                  <a:cubicBezTo>
                    <a:pt x="2470004" y="4661410"/>
                    <a:pt x="2450033" y="4658529"/>
                    <a:pt x="2430061" y="4656897"/>
                  </a:cubicBezTo>
                  <a:cubicBezTo>
                    <a:pt x="2418732" y="4655938"/>
                    <a:pt x="2407114" y="4657761"/>
                    <a:pt x="2395880" y="4656417"/>
                  </a:cubicBezTo>
                  <a:cubicBezTo>
                    <a:pt x="2382919" y="4654881"/>
                    <a:pt x="2370245" y="4650945"/>
                    <a:pt x="2357378" y="4648544"/>
                  </a:cubicBezTo>
                  <a:cubicBezTo>
                    <a:pt x="2353826" y="4647872"/>
                    <a:pt x="2349889" y="4648736"/>
                    <a:pt x="2346145" y="4648928"/>
                  </a:cubicBezTo>
                  <a:cubicBezTo>
                    <a:pt x="2341920" y="4649120"/>
                    <a:pt x="2337791" y="4649504"/>
                    <a:pt x="2333567" y="4649600"/>
                  </a:cubicBezTo>
                  <a:cubicBezTo>
                    <a:pt x="2320700" y="4649793"/>
                    <a:pt x="2307835" y="4649504"/>
                    <a:pt x="2294968" y="4650177"/>
                  </a:cubicBezTo>
                  <a:cubicBezTo>
                    <a:pt x="2287095" y="4650561"/>
                    <a:pt x="2278839" y="4654497"/>
                    <a:pt x="2271540" y="4653057"/>
                  </a:cubicBezTo>
                  <a:cubicBezTo>
                    <a:pt x="2256659" y="4650272"/>
                    <a:pt x="2241776" y="4656513"/>
                    <a:pt x="2226895" y="4651329"/>
                  </a:cubicBezTo>
                  <a:cubicBezTo>
                    <a:pt x="2222285" y="4649793"/>
                    <a:pt x="2215948" y="4653633"/>
                    <a:pt x="2210379" y="4653825"/>
                  </a:cubicBezTo>
                  <a:cubicBezTo>
                    <a:pt x="2196457" y="4654305"/>
                    <a:pt x="2182535" y="4654209"/>
                    <a:pt x="2168613" y="4654113"/>
                  </a:cubicBezTo>
                  <a:cubicBezTo>
                    <a:pt x="2156131" y="4654017"/>
                    <a:pt x="2143168" y="4655361"/>
                    <a:pt x="2131167" y="4652673"/>
                  </a:cubicBezTo>
                  <a:cubicBezTo>
                    <a:pt x="2118588" y="4649793"/>
                    <a:pt x="2107259" y="4650177"/>
                    <a:pt x="2095065" y="4653441"/>
                  </a:cubicBezTo>
                  <a:cubicBezTo>
                    <a:pt x="2086711" y="4655649"/>
                    <a:pt x="2077878" y="4655938"/>
                    <a:pt x="2069237" y="4656609"/>
                  </a:cubicBezTo>
                  <a:cubicBezTo>
                    <a:pt x="2059924" y="4657377"/>
                    <a:pt x="2049650" y="4655361"/>
                    <a:pt x="2041201" y="4658529"/>
                  </a:cubicBezTo>
                  <a:cubicBezTo>
                    <a:pt x="2016044" y="4667939"/>
                    <a:pt x="1990216" y="4669955"/>
                    <a:pt x="1963909" y="4669955"/>
                  </a:cubicBezTo>
                  <a:cubicBezTo>
                    <a:pt x="1959107" y="4669955"/>
                    <a:pt x="1954210" y="4668612"/>
                    <a:pt x="1949603" y="4667171"/>
                  </a:cubicBezTo>
                  <a:cubicBezTo>
                    <a:pt x="1922717" y="4658529"/>
                    <a:pt x="1895737" y="4659297"/>
                    <a:pt x="1868373" y="4664578"/>
                  </a:cubicBezTo>
                  <a:cubicBezTo>
                    <a:pt x="1862708" y="4665731"/>
                    <a:pt x="1856372" y="4665923"/>
                    <a:pt x="1850707" y="4664771"/>
                  </a:cubicBezTo>
                  <a:cubicBezTo>
                    <a:pt x="1834768" y="4661410"/>
                    <a:pt x="1819309" y="4655841"/>
                    <a:pt x="1803275" y="4653441"/>
                  </a:cubicBezTo>
                  <a:cubicBezTo>
                    <a:pt x="1776775" y="4649504"/>
                    <a:pt x="1753828" y="4662754"/>
                    <a:pt x="1730112" y="4671396"/>
                  </a:cubicBezTo>
                  <a:cubicBezTo>
                    <a:pt x="1707548" y="4679557"/>
                    <a:pt x="1688345" y="4697992"/>
                    <a:pt x="1661652" y="4693863"/>
                  </a:cubicBezTo>
                  <a:cubicBezTo>
                    <a:pt x="1658965" y="4693479"/>
                    <a:pt x="1655988" y="4696071"/>
                    <a:pt x="1653011" y="4696744"/>
                  </a:cubicBezTo>
                  <a:cubicBezTo>
                    <a:pt x="1644850" y="4698568"/>
                    <a:pt x="1636689" y="4700776"/>
                    <a:pt x="1628431" y="4701641"/>
                  </a:cubicBezTo>
                  <a:cubicBezTo>
                    <a:pt x="1618350" y="4702793"/>
                    <a:pt x="1608076" y="4702409"/>
                    <a:pt x="1597995" y="4703369"/>
                  </a:cubicBezTo>
                  <a:cubicBezTo>
                    <a:pt x="1585032" y="4704521"/>
                    <a:pt x="1572263" y="4707593"/>
                    <a:pt x="1559396" y="4707593"/>
                  </a:cubicBezTo>
                  <a:cubicBezTo>
                    <a:pt x="1549026" y="4707593"/>
                    <a:pt x="1538753" y="4704041"/>
                    <a:pt x="1528480" y="4702312"/>
                  </a:cubicBezTo>
                  <a:cubicBezTo>
                    <a:pt x="1513981" y="4699912"/>
                    <a:pt x="1498042" y="4700584"/>
                    <a:pt x="1485272" y="4694439"/>
                  </a:cubicBezTo>
                  <a:cubicBezTo>
                    <a:pt x="1471639" y="4687910"/>
                    <a:pt x="1458676" y="4684934"/>
                    <a:pt x="1444562" y="4686950"/>
                  </a:cubicBezTo>
                  <a:cubicBezTo>
                    <a:pt x="1439857" y="4687622"/>
                    <a:pt x="1433808" y="4691655"/>
                    <a:pt x="1431696" y="4695783"/>
                  </a:cubicBezTo>
                  <a:cubicBezTo>
                    <a:pt x="1426991" y="4705001"/>
                    <a:pt x="1420559" y="4706634"/>
                    <a:pt x="1411821" y="4703464"/>
                  </a:cubicBezTo>
                  <a:cubicBezTo>
                    <a:pt x="1404236" y="4700776"/>
                    <a:pt x="1394922" y="4699432"/>
                    <a:pt x="1389738" y="4694247"/>
                  </a:cubicBezTo>
                  <a:cubicBezTo>
                    <a:pt x="1375047" y="4679557"/>
                    <a:pt x="1356324" y="4679077"/>
                    <a:pt x="1338081" y="4675141"/>
                  </a:cubicBezTo>
                  <a:cubicBezTo>
                    <a:pt x="1326945" y="4672739"/>
                    <a:pt x="1316574" y="4672644"/>
                    <a:pt x="1305436" y="4674276"/>
                  </a:cubicBezTo>
                  <a:cubicBezTo>
                    <a:pt x="1281241" y="4677925"/>
                    <a:pt x="1257717" y="4672739"/>
                    <a:pt x="1234481" y="4666115"/>
                  </a:cubicBezTo>
                  <a:cubicBezTo>
                    <a:pt x="1219118" y="4661698"/>
                    <a:pt x="1203372" y="4659010"/>
                    <a:pt x="1188106" y="4654497"/>
                  </a:cubicBezTo>
                  <a:cubicBezTo>
                    <a:pt x="1176680" y="4651041"/>
                    <a:pt x="1165255" y="4646912"/>
                    <a:pt x="1154790" y="4641343"/>
                  </a:cubicBezTo>
                  <a:cubicBezTo>
                    <a:pt x="1139618" y="4633181"/>
                    <a:pt x="1126369" y="4620891"/>
                    <a:pt x="1107069" y="4624156"/>
                  </a:cubicBezTo>
                  <a:cubicBezTo>
                    <a:pt x="1090074" y="4627036"/>
                    <a:pt x="1074713" y="4620988"/>
                    <a:pt x="1059158" y="4615227"/>
                  </a:cubicBezTo>
                  <a:cubicBezTo>
                    <a:pt x="1047732" y="4611002"/>
                    <a:pt x="1036308" y="4606681"/>
                    <a:pt x="1024496" y="4603993"/>
                  </a:cubicBezTo>
                  <a:cubicBezTo>
                    <a:pt x="1010478" y="4600824"/>
                    <a:pt x="994635" y="4602169"/>
                    <a:pt x="982153" y="4596311"/>
                  </a:cubicBezTo>
                  <a:cubicBezTo>
                    <a:pt x="969095" y="4590166"/>
                    <a:pt x="958246" y="4594295"/>
                    <a:pt x="946628" y="4596024"/>
                  </a:cubicBezTo>
                  <a:cubicBezTo>
                    <a:pt x="928097" y="4598712"/>
                    <a:pt x="909661" y="4603705"/>
                    <a:pt x="890939" y="4597368"/>
                  </a:cubicBezTo>
                  <a:cubicBezTo>
                    <a:pt x="868184" y="4589687"/>
                    <a:pt x="845620" y="4581430"/>
                    <a:pt x="822769" y="4574133"/>
                  </a:cubicBezTo>
                  <a:cubicBezTo>
                    <a:pt x="813934" y="4571347"/>
                    <a:pt x="804431" y="4570195"/>
                    <a:pt x="795212" y="4568947"/>
                  </a:cubicBezTo>
                  <a:cubicBezTo>
                    <a:pt x="786476" y="4567891"/>
                    <a:pt x="776010" y="4570579"/>
                    <a:pt x="769288" y="4566547"/>
                  </a:cubicBezTo>
                  <a:cubicBezTo>
                    <a:pt x="752005" y="4556178"/>
                    <a:pt x="734243" y="4551089"/>
                    <a:pt x="714271" y="4551089"/>
                  </a:cubicBezTo>
                  <a:cubicBezTo>
                    <a:pt x="706781" y="4551089"/>
                    <a:pt x="699484" y="4546768"/>
                    <a:pt x="691900" y="4545999"/>
                  </a:cubicBezTo>
                  <a:cubicBezTo>
                    <a:pt x="681529" y="4545040"/>
                    <a:pt x="669623" y="4542447"/>
                    <a:pt x="660598" y="4546096"/>
                  </a:cubicBezTo>
                  <a:cubicBezTo>
                    <a:pt x="639379" y="4554737"/>
                    <a:pt x="622193" y="4547536"/>
                    <a:pt x="603662" y="4538991"/>
                  </a:cubicBezTo>
                  <a:cubicBezTo>
                    <a:pt x="585418" y="4530541"/>
                    <a:pt x="566215" y="4523821"/>
                    <a:pt x="546821" y="4518251"/>
                  </a:cubicBezTo>
                  <a:cubicBezTo>
                    <a:pt x="539524" y="4516235"/>
                    <a:pt x="530787" y="4519596"/>
                    <a:pt x="522721" y="4520267"/>
                  </a:cubicBezTo>
                  <a:cubicBezTo>
                    <a:pt x="519840" y="4520460"/>
                    <a:pt x="516671" y="4520748"/>
                    <a:pt x="514080" y="4519788"/>
                  </a:cubicBezTo>
                  <a:cubicBezTo>
                    <a:pt x="489020" y="4510570"/>
                    <a:pt x="463575" y="4503561"/>
                    <a:pt x="436404" y="4508361"/>
                  </a:cubicBezTo>
                  <a:cubicBezTo>
                    <a:pt x="433908" y="4508842"/>
                    <a:pt x="431123" y="4507786"/>
                    <a:pt x="428626" y="4507114"/>
                  </a:cubicBezTo>
                  <a:cubicBezTo>
                    <a:pt x="416432" y="4503657"/>
                    <a:pt x="404526" y="4498184"/>
                    <a:pt x="392141" y="4496936"/>
                  </a:cubicBezTo>
                  <a:cubicBezTo>
                    <a:pt x="361608" y="4493864"/>
                    <a:pt x="330884" y="4492615"/>
                    <a:pt x="300157" y="4490599"/>
                  </a:cubicBezTo>
                  <a:cubicBezTo>
                    <a:pt x="298237" y="4490503"/>
                    <a:pt x="296221" y="4490503"/>
                    <a:pt x="294493" y="4489831"/>
                  </a:cubicBezTo>
                  <a:cubicBezTo>
                    <a:pt x="283163" y="4485702"/>
                    <a:pt x="273274" y="4487047"/>
                    <a:pt x="263671" y="4494919"/>
                  </a:cubicBezTo>
                  <a:cubicBezTo>
                    <a:pt x="259447" y="4498376"/>
                    <a:pt x="253686" y="4500200"/>
                    <a:pt x="248406" y="4502121"/>
                  </a:cubicBezTo>
                  <a:cubicBezTo>
                    <a:pt x="240628" y="4505002"/>
                    <a:pt x="232659" y="4507786"/>
                    <a:pt x="224594" y="4509610"/>
                  </a:cubicBezTo>
                  <a:cubicBezTo>
                    <a:pt x="216624" y="4511338"/>
                    <a:pt x="208079" y="4513738"/>
                    <a:pt x="200398" y="4512395"/>
                  </a:cubicBezTo>
                  <a:cubicBezTo>
                    <a:pt x="186572" y="4509994"/>
                    <a:pt x="173417" y="4504618"/>
                    <a:pt x="159783" y="4501064"/>
                  </a:cubicBezTo>
                  <a:cubicBezTo>
                    <a:pt x="155079" y="4499816"/>
                    <a:pt x="149893" y="4500009"/>
                    <a:pt x="144997" y="4499912"/>
                  </a:cubicBezTo>
                  <a:cubicBezTo>
                    <a:pt x="133763" y="4499625"/>
                    <a:pt x="122241" y="4502409"/>
                    <a:pt x="112064" y="4494440"/>
                  </a:cubicBezTo>
                  <a:cubicBezTo>
                    <a:pt x="102655" y="4486951"/>
                    <a:pt x="93148" y="4489158"/>
                    <a:pt x="83259" y="4494824"/>
                  </a:cubicBezTo>
                  <a:cubicBezTo>
                    <a:pt x="76154" y="4498857"/>
                    <a:pt x="68090" y="4502025"/>
                    <a:pt x="60120" y="4503561"/>
                  </a:cubicBezTo>
                  <a:cubicBezTo>
                    <a:pt x="49174" y="4505673"/>
                    <a:pt x="38324" y="4506538"/>
                    <a:pt x="26514" y="4505289"/>
                  </a:cubicBezTo>
                  <a:cubicBezTo>
                    <a:pt x="18161" y="4504425"/>
                    <a:pt x="11343" y="4504041"/>
                    <a:pt x="4814" y="4498952"/>
                  </a:cubicBezTo>
                  <a:cubicBezTo>
                    <a:pt x="3759" y="4498184"/>
                    <a:pt x="1839" y="4497992"/>
                    <a:pt x="398" y="4498089"/>
                  </a:cubicBezTo>
                  <a:lnTo>
                    <a:pt x="0" y="4498087"/>
                  </a:lnTo>
                  <a:close/>
                </a:path>
              </a:pathLst>
            </a:custGeom>
            <a:solidFill>
              <a:schemeClr val="bg1">
                <a:alpha val="86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>
                    <a:alpha val="14000"/>
                  </a:schemeClr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18D26B1-02F9-EA4E-A6DC-F8EABB047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5825" y="2257733"/>
            <a:ext cx="3521265" cy="2057788"/>
          </a:xfrm>
        </p:spPr>
        <p:txBody>
          <a:bodyPr anchor="t">
            <a:normAutofit fontScale="90000"/>
          </a:bodyPr>
          <a:lstStyle/>
          <a:p>
            <a:pPr algn="ctr"/>
            <a:r>
              <a:rPr lang="en-US" sz="4800" dirty="0" err="1">
                <a:latin typeface="Book Antiqua" panose="02040602050305030304" pitchFamily="18" charset="0"/>
              </a:rPr>
              <a:t>Mejores</a:t>
            </a:r>
            <a:r>
              <a:rPr lang="en-US" sz="4800" dirty="0">
                <a:latin typeface="Book Antiqua" panose="02040602050305030304" pitchFamily="18" charset="0"/>
              </a:rPr>
              <a:t> </a:t>
            </a:r>
            <a:r>
              <a:rPr lang="en-US" sz="4800" dirty="0" err="1">
                <a:latin typeface="Book Antiqua" panose="02040602050305030304" pitchFamily="18" charset="0"/>
              </a:rPr>
              <a:t>tiempos</a:t>
            </a:r>
            <a:r>
              <a:rPr lang="en-US" sz="4800" dirty="0">
                <a:latin typeface="Book Antiqua" panose="02040602050305030304" pitchFamily="18" charset="0"/>
              </a:rPr>
              <a:t> para leer la Biblia: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30B5ED20-499B-41E7-95BE-8BBD31314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7088" y="4258080"/>
            <a:ext cx="4403345" cy="1180695"/>
          </a:xfrm>
          <a:custGeom>
            <a:avLst/>
            <a:gdLst>
              <a:gd name="connsiteX0" fmla="*/ 5260975 w 5260975"/>
              <a:gd name="connsiteY0" fmla="*/ 0 h 1410656"/>
              <a:gd name="connsiteX1" fmla="*/ 5260975 w 5260975"/>
              <a:gd name="connsiteY1" fmla="*/ 221634 h 1410656"/>
              <a:gd name="connsiteX2" fmla="*/ 5226503 w 5260975"/>
              <a:gd name="connsiteY2" fmla="*/ 237063 h 1410656"/>
              <a:gd name="connsiteX3" fmla="*/ 5206341 w 5260975"/>
              <a:gd name="connsiteY3" fmla="*/ 245128 h 1410656"/>
              <a:gd name="connsiteX4" fmla="*/ 5123287 w 5260975"/>
              <a:gd name="connsiteY4" fmla="*/ 297073 h 1410656"/>
              <a:gd name="connsiteX5" fmla="*/ 5048107 w 5260975"/>
              <a:gd name="connsiteY5" fmla="*/ 361307 h 1410656"/>
              <a:gd name="connsiteX6" fmla="*/ 4992899 w 5260975"/>
              <a:gd name="connsiteY6" fmla="*/ 437542 h 1410656"/>
              <a:gd name="connsiteX7" fmla="*/ 4977440 w 5260975"/>
              <a:gd name="connsiteY7" fmla="*/ 455690 h 1410656"/>
              <a:gd name="connsiteX8" fmla="*/ 4935193 w 5260975"/>
              <a:gd name="connsiteY8" fmla="*/ 478445 h 1410656"/>
              <a:gd name="connsiteX9" fmla="*/ 4897844 w 5260975"/>
              <a:gd name="connsiteY9" fmla="*/ 495535 h 1410656"/>
              <a:gd name="connsiteX10" fmla="*/ 4870767 w 5260975"/>
              <a:gd name="connsiteY10" fmla="*/ 514451 h 1410656"/>
              <a:gd name="connsiteX11" fmla="*/ 4847916 w 5260975"/>
              <a:gd name="connsiteY11" fmla="*/ 531830 h 1410656"/>
              <a:gd name="connsiteX12" fmla="*/ 4796163 w 5260975"/>
              <a:gd name="connsiteY12" fmla="*/ 576765 h 1410656"/>
              <a:gd name="connsiteX13" fmla="*/ 4738843 w 5260975"/>
              <a:gd name="connsiteY13" fmla="*/ 614691 h 1410656"/>
              <a:gd name="connsiteX14" fmla="*/ 4692755 w 5260975"/>
              <a:gd name="connsiteY14" fmla="*/ 661162 h 1410656"/>
              <a:gd name="connsiteX15" fmla="*/ 4673744 w 5260975"/>
              <a:gd name="connsiteY15" fmla="*/ 686318 h 1410656"/>
              <a:gd name="connsiteX16" fmla="*/ 4633801 w 5260975"/>
              <a:gd name="connsiteY16" fmla="*/ 703505 h 1410656"/>
              <a:gd name="connsiteX17" fmla="*/ 4590499 w 5260975"/>
              <a:gd name="connsiteY17" fmla="*/ 730389 h 1410656"/>
              <a:gd name="connsiteX18" fmla="*/ 4559773 w 5260975"/>
              <a:gd name="connsiteY18" fmla="*/ 757081 h 1410656"/>
              <a:gd name="connsiteX19" fmla="*/ 4536059 w 5260975"/>
              <a:gd name="connsiteY19" fmla="*/ 774940 h 1410656"/>
              <a:gd name="connsiteX20" fmla="*/ 4502549 w 5260975"/>
              <a:gd name="connsiteY20" fmla="*/ 792895 h 1410656"/>
              <a:gd name="connsiteX21" fmla="*/ 4468944 w 5260975"/>
              <a:gd name="connsiteY21" fmla="*/ 816419 h 1410656"/>
              <a:gd name="connsiteX22" fmla="*/ 4452622 w 5260975"/>
              <a:gd name="connsiteY22" fmla="*/ 830917 h 1410656"/>
              <a:gd name="connsiteX23" fmla="*/ 4421032 w 5260975"/>
              <a:gd name="connsiteY23" fmla="*/ 855016 h 1410656"/>
              <a:gd name="connsiteX24" fmla="*/ 4388483 w 5260975"/>
              <a:gd name="connsiteY24" fmla="*/ 877484 h 1410656"/>
              <a:gd name="connsiteX25" fmla="*/ 4327321 w 5260975"/>
              <a:gd name="connsiteY25" fmla="*/ 903216 h 1410656"/>
              <a:gd name="connsiteX26" fmla="*/ 4271633 w 5260975"/>
              <a:gd name="connsiteY26" fmla="*/ 941046 h 1410656"/>
              <a:gd name="connsiteX27" fmla="*/ 4227465 w 5260975"/>
              <a:gd name="connsiteY27" fmla="*/ 968698 h 1410656"/>
              <a:gd name="connsiteX28" fmla="*/ 4201733 w 5260975"/>
              <a:gd name="connsiteY28" fmla="*/ 986846 h 1410656"/>
              <a:gd name="connsiteX29" fmla="*/ 4154494 w 5260975"/>
              <a:gd name="connsiteY29" fmla="*/ 1027364 h 1410656"/>
              <a:gd name="connsiteX30" fmla="*/ 4081234 w 5260975"/>
              <a:gd name="connsiteY30" fmla="*/ 1069994 h 1410656"/>
              <a:gd name="connsiteX31" fmla="*/ 4036971 w 5260975"/>
              <a:gd name="connsiteY31" fmla="*/ 1093038 h 1410656"/>
              <a:gd name="connsiteX32" fmla="*/ 3941725 w 5260975"/>
              <a:gd name="connsiteY32" fmla="*/ 1127796 h 1410656"/>
              <a:gd name="connsiteX33" fmla="*/ 3910999 w 5260975"/>
              <a:gd name="connsiteY33" fmla="*/ 1140182 h 1410656"/>
              <a:gd name="connsiteX34" fmla="*/ 3875859 w 5260975"/>
              <a:gd name="connsiteY34" fmla="*/ 1148343 h 1410656"/>
              <a:gd name="connsiteX35" fmla="*/ 3819401 w 5260975"/>
              <a:gd name="connsiteY35" fmla="*/ 1167642 h 1410656"/>
              <a:gd name="connsiteX36" fmla="*/ 3709176 w 5260975"/>
              <a:gd name="connsiteY36" fmla="*/ 1200863 h 1410656"/>
              <a:gd name="connsiteX37" fmla="*/ 3684981 w 5260975"/>
              <a:gd name="connsiteY37" fmla="*/ 1205952 h 1410656"/>
              <a:gd name="connsiteX38" fmla="*/ 3623338 w 5260975"/>
              <a:gd name="connsiteY38" fmla="*/ 1227363 h 1410656"/>
              <a:gd name="connsiteX39" fmla="*/ 3586373 w 5260975"/>
              <a:gd name="connsiteY39" fmla="*/ 1241765 h 1410656"/>
              <a:gd name="connsiteX40" fmla="*/ 3555743 w 5260975"/>
              <a:gd name="connsiteY40" fmla="*/ 1250023 h 1410656"/>
              <a:gd name="connsiteX41" fmla="*/ 3528667 w 5260975"/>
              <a:gd name="connsiteY41" fmla="*/ 1253864 h 1410656"/>
              <a:gd name="connsiteX42" fmla="*/ 3457424 w 5260975"/>
              <a:gd name="connsiteY42" fmla="*/ 1272874 h 1410656"/>
              <a:gd name="connsiteX43" fmla="*/ 3429003 w 5260975"/>
              <a:gd name="connsiteY43" fmla="*/ 1280364 h 1410656"/>
              <a:gd name="connsiteX44" fmla="*/ 3355264 w 5260975"/>
              <a:gd name="connsiteY44" fmla="*/ 1306096 h 1410656"/>
              <a:gd name="connsiteX45" fmla="*/ 3292757 w 5260975"/>
              <a:gd name="connsiteY45" fmla="*/ 1323090 h 1410656"/>
              <a:gd name="connsiteX46" fmla="*/ 3266643 w 5260975"/>
              <a:gd name="connsiteY46" fmla="*/ 1331251 h 1410656"/>
              <a:gd name="connsiteX47" fmla="*/ 3206921 w 5260975"/>
              <a:gd name="connsiteY47" fmla="*/ 1344886 h 1410656"/>
              <a:gd name="connsiteX48" fmla="*/ 3173123 w 5260975"/>
              <a:gd name="connsiteY48" fmla="*/ 1354488 h 1410656"/>
              <a:gd name="connsiteX49" fmla="*/ 3090646 w 5260975"/>
              <a:gd name="connsiteY49" fmla="*/ 1365337 h 1410656"/>
              <a:gd name="connsiteX50" fmla="*/ 3005480 w 5260975"/>
              <a:gd name="connsiteY50" fmla="*/ 1375802 h 1410656"/>
              <a:gd name="connsiteX51" fmla="*/ 2958721 w 5260975"/>
              <a:gd name="connsiteY51" fmla="*/ 1379259 h 1410656"/>
              <a:gd name="connsiteX52" fmla="*/ 2917915 w 5260975"/>
              <a:gd name="connsiteY52" fmla="*/ 1384733 h 1410656"/>
              <a:gd name="connsiteX53" fmla="*/ 2882389 w 5260975"/>
              <a:gd name="connsiteY53" fmla="*/ 1388189 h 1410656"/>
              <a:gd name="connsiteX54" fmla="*/ 2825837 w 5260975"/>
              <a:gd name="connsiteY54" fmla="*/ 1395198 h 1410656"/>
              <a:gd name="connsiteX55" fmla="*/ 2802313 w 5260975"/>
              <a:gd name="connsiteY55" fmla="*/ 1397023 h 1410656"/>
              <a:gd name="connsiteX56" fmla="*/ 2746816 w 5260975"/>
              <a:gd name="connsiteY56" fmla="*/ 1396926 h 1410656"/>
              <a:gd name="connsiteX57" fmla="*/ 2727517 w 5260975"/>
              <a:gd name="connsiteY57" fmla="*/ 1395966 h 1410656"/>
              <a:gd name="connsiteX58" fmla="*/ 2690359 w 5260975"/>
              <a:gd name="connsiteY58" fmla="*/ 1384060 h 1410656"/>
              <a:gd name="connsiteX59" fmla="*/ 2685943 w 5260975"/>
              <a:gd name="connsiteY59" fmla="*/ 1383196 h 1410656"/>
              <a:gd name="connsiteX60" fmla="*/ 2661554 w 5260975"/>
              <a:gd name="connsiteY60" fmla="*/ 1378491 h 1410656"/>
              <a:gd name="connsiteX61" fmla="*/ 2648208 w 5260975"/>
              <a:gd name="connsiteY61" fmla="*/ 1376955 h 1410656"/>
              <a:gd name="connsiteX62" fmla="*/ 2597512 w 5260975"/>
              <a:gd name="connsiteY62" fmla="*/ 1367162 h 1410656"/>
              <a:gd name="connsiteX63" fmla="*/ 2568324 w 5260975"/>
              <a:gd name="connsiteY63" fmla="*/ 1362553 h 1410656"/>
              <a:gd name="connsiteX64" fmla="*/ 2544704 w 5260975"/>
              <a:gd name="connsiteY64" fmla="*/ 1363225 h 1410656"/>
              <a:gd name="connsiteX65" fmla="*/ 2503225 w 5260975"/>
              <a:gd name="connsiteY65" fmla="*/ 1364089 h 1410656"/>
              <a:gd name="connsiteX66" fmla="*/ 2489975 w 5260975"/>
              <a:gd name="connsiteY66" fmla="*/ 1366298 h 1410656"/>
              <a:gd name="connsiteX67" fmla="*/ 2430061 w 5260975"/>
              <a:gd name="connsiteY67" fmla="*/ 1359960 h 1410656"/>
              <a:gd name="connsiteX68" fmla="*/ 2395880 w 5260975"/>
              <a:gd name="connsiteY68" fmla="*/ 1359480 h 1410656"/>
              <a:gd name="connsiteX69" fmla="*/ 2357378 w 5260975"/>
              <a:gd name="connsiteY69" fmla="*/ 1351607 h 1410656"/>
              <a:gd name="connsiteX70" fmla="*/ 2346145 w 5260975"/>
              <a:gd name="connsiteY70" fmla="*/ 1351991 h 1410656"/>
              <a:gd name="connsiteX71" fmla="*/ 2333567 w 5260975"/>
              <a:gd name="connsiteY71" fmla="*/ 1352663 h 1410656"/>
              <a:gd name="connsiteX72" fmla="*/ 2294968 w 5260975"/>
              <a:gd name="connsiteY72" fmla="*/ 1353240 h 1410656"/>
              <a:gd name="connsiteX73" fmla="*/ 2271540 w 5260975"/>
              <a:gd name="connsiteY73" fmla="*/ 1356120 h 1410656"/>
              <a:gd name="connsiteX74" fmla="*/ 2226895 w 5260975"/>
              <a:gd name="connsiteY74" fmla="*/ 1354392 h 1410656"/>
              <a:gd name="connsiteX75" fmla="*/ 2210379 w 5260975"/>
              <a:gd name="connsiteY75" fmla="*/ 1356888 h 1410656"/>
              <a:gd name="connsiteX76" fmla="*/ 2168613 w 5260975"/>
              <a:gd name="connsiteY76" fmla="*/ 1357176 h 1410656"/>
              <a:gd name="connsiteX77" fmla="*/ 2131167 w 5260975"/>
              <a:gd name="connsiteY77" fmla="*/ 1355736 h 1410656"/>
              <a:gd name="connsiteX78" fmla="*/ 2095065 w 5260975"/>
              <a:gd name="connsiteY78" fmla="*/ 1356504 h 1410656"/>
              <a:gd name="connsiteX79" fmla="*/ 2069237 w 5260975"/>
              <a:gd name="connsiteY79" fmla="*/ 1359672 h 1410656"/>
              <a:gd name="connsiteX80" fmla="*/ 2041201 w 5260975"/>
              <a:gd name="connsiteY80" fmla="*/ 1361592 h 1410656"/>
              <a:gd name="connsiteX81" fmla="*/ 1963909 w 5260975"/>
              <a:gd name="connsiteY81" fmla="*/ 1373018 h 1410656"/>
              <a:gd name="connsiteX82" fmla="*/ 1949603 w 5260975"/>
              <a:gd name="connsiteY82" fmla="*/ 1370234 h 1410656"/>
              <a:gd name="connsiteX83" fmla="*/ 1868373 w 5260975"/>
              <a:gd name="connsiteY83" fmla="*/ 1367641 h 1410656"/>
              <a:gd name="connsiteX84" fmla="*/ 1850707 w 5260975"/>
              <a:gd name="connsiteY84" fmla="*/ 1367834 h 1410656"/>
              <a:gd name="connsiteX85" fmla="*/ 1803275 w 5260975"/>
              <a:gd name="connsiteY85" fmla="*/ 1356504 h 1410656"/>
              <a:gd name="connsiteX86" fmla="*/ 1730112 w 5260975"/>
              <a:gd name="connsiteY86" fmla="*/ 1374459 h 1410656"/>
              <a:gd name="connsiteX87" fmla="*/ 1661652 w 5260975"/>
              <a:gd name="connsiteY87" fmla="*/ 1396926 h 1410656"/>
              <a:gd name="connsiteX88" fmla="*/ 1653011 w 5260975"/>
              <a:gd name="connsiteY88" fmla="*/ 1399807 h 1410656"/>
              <a:gd name="connsiteX89" fmla="*/ 1628431 w 5260975"/>
              <a:gd name="connsiteY89" fmla="*/ 1404704 h 1410656"/>
              <a:gd name="connsiteX90" fmla="*/ 1597995 w 5260975"/>
              <a:gd name="connsiteY90" fmla="*/ 1406432 h 1410656"/>
              <a:gd name="connsiteX91" fmla="*/ 1559396 w 5260975"/>
              <a:gd name="connsiteY91" fmla="*/ 1410656 h 1410656"/>
              <a:gd name="connsiteX92" fmla="*/ 1528480 w 5260975"/>
              <a:gd name="connsiteY92" fmla="*/ 1405375 h 1410656"/>
              <a:gd name="connsiteX93" fmla="*/ 1485272 w 5260975"/>
              <a:gd name="connsiteY93" fmla="*/ 1397502 h 1410656"/>
              <a:gd name="connsiteX94" fmla="*/ 1444562 w 5260975"/>
              <a:gd name="connsiteY94" fmla="*/ 1390013 h 1410656"/>
              <a:gd name="connsiteX95" fmla="*/ 1431696 w 5260975"/>
              <a:gd name="connsiteY95" fmla="*/ 1398846 h 1410656"/>
              <a:gd name="connsiteX96" fmla="*/ 1411821 w 5260975"/>
              <a:gd name="connsiteY96" fmla="*/ 1406527 h 1410656"/>
              <a:gd name="connsiteX97" fmla="*/ 1389738 w 5260975"/>
              <a:gd name="connsiteY97" fmla="*/ 1397310 h 1410656"/>
              <a:gd name="connsiteX98" fmla="*/ 1338081 w 5260975"/>
              <a:gd name="connsiteY98" fmla="*/ 1378204 h 1410656"/>
              <a:gd name="connsiteX99" fmla="*/ 1305436 w 5260975"/>
              <a:gd name="connsiteY99" fmla="*/ 1377339 h 1410656"/>
              <a:gd name="connsiteX100" fmla="*/ 1234481 w 5260975"/>
              <a:gd name="connsiteY100" fmla="*/ 1369178 h 1410656"/>
              <a:gd name="connsiteX101" fmla="*/ 1188106 w 5260975"/>
              <a:gd name="connsiteY101" fmla="*/ 1357560 h 1410656"/>
              <a:gd name="connsiteX102" fmla="*/ 1154790 w 5260975"/>
              <a:gd name="connsiteY102" fmla="*/ 1344406 h 1410656"/>
              <a:gd name="connsiteX103" fmla="*/ 1107069 w 5260975"/>
              <a:gd name="connsiteY103" fmla="*/ 1327219 h 1410656"/>
              <a:gd name="connsiteX104" fmla="*/ 1059158 w 5260975"/>
              <a:gd name="connsiteY104" fmla="*/ 1318290 h 1410656"/>
              <a:gd name="connsiteX105" fmla="*/ 1024496 w 5260975"/>
              <a:gd name="connsiteY105" fmla="*/ 1307056 h 1410656"/>
              <a:gd name="connsiteX106" fmla="*/ 982153 w 5260975"/>
              <a:gd name="connsiteY106" fmla="*/ 1299374 h 1410656"/>
              <a:gd name="connsiteX107" fmla="*/ 946628 w 5260975"/>
              <a:gd name="connsiteY107" fmla="*/ 1299087 h 1410656"/>
              <a:gd name="connsiteX108" fmla="*/ 890939 w 5260975"/>
              <a:gd name="connsiteY108" fmla="*/ 1300431 h 1410656"/>
              <a:gd name="connsiteX109" fmla="*/ 822769 w 5260975"/>
              <a:gd name="connsiteY109" fmla="*/ 1277196 h 1410656"/>
              <a:gd name="connsiteX110" fmla="*/ 795212 w 5260975"/>
              <a:gd name="connsiteY110" fmla="*/ 1272010 h 1410656"/>
              <a:gd name="connsiteX111" fmla="*/ 769288 w 5260975"/>
              <a:gd name="connsiteY111" fmla="*/ 1269610 h 1410656"/>
              <a:gd name="connsiteX112" fmla="*/ 714271 w 5260975"/>
              <a:gd name="connsiteY112" fmla="*/ 1254152 h 1410656"/>
              <a:gd name="connsiteX113" fmla="*/ 691900 w 5260975"/>
              <a:gd name="connsiteY113" fmla="*/ 1249062 h 1410656"/>
              <a:gd name="connsiteX114" fmla="*/ 660598 w 5260975"/>
              <a:gd name="connsiteY114" fmla="*/ 1249159 h 1410656"/>
              <a:gd name="connsiteX115" fmla="*/ 603662 w 5260975"/>
              <a:gd name="connsiteY115" fmla="*/ 1242054 h 1410656"/>
              <a:gd name="connsiteX116" fmla="*/ 546821 w 5260975"/>
              <a:gd name="connsiteY116" fmla="*/ 1221314 h 1410656"/>
              <a:gd name="connsiteX117" fmla="*/ 522721 w 5260975"/>
              <a:gd name="connsiteY117" fmla="*/ 1223330 h 1410656"/>
              <a:gd name="connsiteX118" fmla="*/ 514080 w 5260975"/>
              <a:gd name="connsiteY118" fmla="*/ 1222851 h 1410656"/>
              <a:gd name="connsiteX119" fmla="*/ 436404 w 5260975"/>
              <a:gd name="connsiteY119" fmla="*/ 1211424 h 1410656"/>
              <a:gd name="connsiteX120" fmla="*/ 428626 w 5260975"/>
              <a:gd name="connsiteY120" fmla="*/ 1210177 h 1410656"/>
              <a:gd name="connsiteX121" fmla="*/ 392141 w 5260975"/>
              <a:gd name="connsiteY121" fmla="*/ 1199999 h 1410656"/>
              <a:gd name="connsiteX122" fmla="*/ 300157 w 5260975"/>
              <a:gd name="connsiteY122" fmla="*/ 1193662 h 1410656"/>
              <a:gd name="connsiteX123" fmla="*/ 294493 w 5260975"/>
              <a:gd name="connsiteY123" fmla="*/ 1192894 h 1410656"/>
              <a:gd name="connsiteX124" fmla="*/ 263671 w 5260975"/>
              <a:gd name="connsiteY124" fmla="*/ 1197982 h 1410656"/>
              <a:gd name="connsiteX125" fmla="*/ 248406 w 5260975"/>
              <a:gd name="connsiteY125" fmla="*/ 1205184 h 1410656"/>
              <a:gd name="connsiteX126" fmla="*/ 224594 w 5260975"/>
              <a:gd name="connsiteY126" fmla="*/ 1212673 h 1410656"/>
              <a:gd name="connsiteX127" fmla="*/ 200398 w 5260975"/>
              <a:gd name="connsiteY127" fmla="*/ 1215458 h 1410656"/>
              <a:gd name="connsiteX128" fmla="*/ 159783 w 5260975"/>
              <a:gd name="connsiteY128" fmla="*/ 1204127 h 1410656"/>
              <a:gd name="connsiteX129" fmla="*/ 144997 w 5260975"/>
              <a:gd name="connsiteY129" fmla="*/ 1202975 h 1410656"/>
              <a:gd name="connsiteX130" fmla="*/ 112064 w 5260975"/>
              <a:gd name="connsiteY130" fmla="*/ 1197503 h 1410656"/>
              <a:gd name="connsiteX131" fmla="*/ 83259 w 5260975"/>
              <a:gd name="connsiteY131" fmla="*/ 1197887 h 1410656"/>
              <a:gd name="connsiteX132" fmla="*/ 60120 w 5260975"/>
              <a:gd name="connsiteY132" fmla="*/ 1206624 h 1410656"/>
              <a:gd name="connsiteX133" fmla="*/ 26514 w 5260975"/>
              <a:gd name="connsiteY133" fmla="*/ 1208352 h 1410656"/>
              <a:gd name="connsiteX134" fmla="*/ 4814 w 5260975"/>
              <a:gd name="connsiteY134" fmla="*/ 1202015 h 1410656"/>
              <a:gd name="connsiteX135" fmla="*/ 398 w 5260975"/>
              <a:gd name="connsiteY135" fmla="*/ 1201152 h 1410656"/>
              <a:gd name="connsiteX136" fmla="*/ 0 w 5260975"/>
              <a:gd name="connsiteY136" fmla="*/ 1201150 h 1410656"/>
              <a:gd name="connsiteX137" fmla="*/ 0 w 5260975"/>
              <a:gd name="connsiteY137" fmla="*/ 1004512 h 1410656"/>
              <a:gd name="connsiteX138" fmla="*/ 30355 w 5260975"/>
              <a:gd name="connsiteY138" fmla="*/ 1002784 h 1410656"/>
              <a:gd name="connsiteX139" fmla="*/ 52151 w 5260975"/>
              <a:gd name="connsiteY139" fmla="*/ 997695 h 1410656"/>
              <a:gd name="connsiteX140" fmla="*/ 64248 w 5260975"/>
              <a:gd name="connsiteY140" fmla="*/ 994430 h 1410656"/>
              <a:gd name="connsiteX141" fmla="*/ 126370 w 5260975"/>
              <a:gd name="connsiteY141" fmla="*/ 985405 h 1410656"/>
              <a:gd name="connsiteX142" fmla="*/ 154022 w 5260975"/>
              <a:gd name="connsiteY142" fmla="*/ 975708 h 1410656"/>
              <a:gd name="connsiteX143" fmla="*/ 161512 w 5260975"/>
              <a:gd name="connsiteY143" fmla="*/ 974268 h 1410656"/>
              <a:gd name="connsiteX144" fmla="*/ 202510 w 5260975"/>
              <a:gd name="connsiteY144" fmla="*/ 978300 h 1410656"/>
              <a:gd name="connsiteX145" fmla="*/ 233235 w 5260975"/>
              <a:gd name="connsiteY145" fmla="*/ 993950 h 1410656"/>
              <a:gd name="connsiteX146" fmla="*/ 239188 w 5260975"/>
              <a:gd name="connsiteY146" fmla="*/ 999231 h 1410656"/>
              <a:gd name="connsiteX147" fmla="*/ 324834 w 5260975"/>
              <a:gd name="connsiteY147" fmla="*/ 997407 h 1410656"/>
              <a:gd name="connsiteX148" fmla="*/ 337987 w 5260975"/>
              <a:gd name="connsiteY148" fmla="*/ 995198 h 1410656"/>
              <a:gd name="connsiteX149" fmla="*/ 401550 w 5260975"/>
              <a:gd name="connsiteY149" fmla="*/ 1004416 h 1410656"/>
              <a:gd name="connsiteX150" fmla="*/ 420081 w 5260975"/>
              <a:gd name="connsiteY150" fmla="*/ 1006240 h 1410656"/>
              <a:gd name="connsiteX151" fmla="*/ 486523 w 5260975"/>
              <a:gd name="connsiteY151" fmla="*/ 1014498 h 1410656"/>
              <a:gd name="connsiteX152" fmla="*/ 495932 w 5260975"/>
              <a:gd name="connsiteY152" fmla="*/ 1006817 h 1410656"/>
              <a:gd name="connsiteX153" fmla="*/ 523009 w 5260975"/>
              <a:gd name="connsiteY153" fmla="*/ 987517 h 1410656"/>
              <a:gd name="connsiteX154" fmla="*/ 576393 w 5260975"/>
              <a:gd name="connsiteY154" fmla="*/ 970427 h 1410656"/>
              <a:gd name="connsiteX155" fmla="*/ 590892 w 5260975"/>
              <a:gd name="connsiteY155" fmla="*/ 971387 h 1410656"/>
              <a:gd name="connsiteX156" fmla="*/ 627569 w 5260975"/>
              <a:gd name="connsiteY156" fmla="*/ 999904 h 1410656"/>
              <a:gd name="connsiteX157" fmla="*/ 645429 w 5260975"/>
              <a:gd name="connsiteY157" fmla="*/ 1011329 h 1410656"/>
              <a:gd name="connsiteX158" fmla="*/ 696125 w 5260975"/>
              <a:gd name="connsiteY158" fmla="*/ 1032356 h 1410656"/>
              <a:gd name="connsiteX159" fmla="*/ 700349 w 5260975"/>
              <a:gd name="connsiteY159" fmla="*/ 1036197 h 1410656"/>
              <a:gd name="connsiteX160" fmla="*/ 737795 w 5260975"/>
              <a:gd name="connsiteY160" fmla="*/ 1081804 h 1410656"/>
              <a:gd name="connsiteX161" fmla="*/ 746244 w 5260975"/>
              <a:gd name="connsiteY161" fmla="*/ 1089581 h 1410656"/>
              <a:gd name="connsiteX162" fmla="*/ 756422 w 5260975"/>
              <a:gd name="connsiteY162" fmla="*/ 1101680 h 1410656"/>
              <a:gd name="connsiteX163" fmla="*/ 788202 w 5260975"/>
              <a:gd name="connsiteY163" fmla="*/ 1125108 h 1410656"/>
              <a:gd name="connsiteX164" fmla="*/ 827569 w 5260975"/>
              <a:gd name="connsiteY164" fmla="*/ 1132596 h 1410656"/>
              <a:gd name="connsiteX165" fmla="*/ 875097 w 5260975"/>
              <a:gd name="connsiteY165" fmla="*/ 1144022 h 1410656"/>
              <a:gd name="connsiteX166" fmla="*/ 894972 w 5260975"/>
              <a:gd name="connsiteY166" fmla="*/ 1151704 h 1410656"/>
              <a:gd name="connsiteX167" fmla="*/ 948260 w 5260975"/>
              <a:gd name="connsiteY167" fmla="*/ 1166298 h 1410656"/>
              <a:gd name="connsiteX168" fmla="*/ 986282 w 5260975"/>
              <a:gd name="connsiteY168" fmla="*/ 1178588 h 1410656"/>
              <a:gd name="connsiteX169" fmla="*/ 1041107 w 5260975"/>
              <a:gd name="connsiteY169" fmla="*/ 1185789 h 1410656"/>
              <a:gd name="connsiteX170" fmla="*/ 1067703 w 5260975"/>
              <a:gd name="connsiteY170" fmla="*/ 1186076 h 1410656"/>
              <a:gd name="connsiteX171" fmla="*/ 1116574 w 5260975"/>
              <a:gd name="connsiteY171" fmla="*/ 1222946 h 1410656"/>
              <a:gd name="connsiteX172" fmla="*/ 1155557 w 5260975"/>
              <a:gd name="connsiteY172" fmla="*/ 1247335 h 1410656"/>
              <a:gd name="connsiteX173" fmla="*/ 1196556 w 5260975"/>
              <a:gd name="connsiteY173" fmla="*/ 1235525 h 1410656"/>
              <a:gd name="connsiteX174" fmla="*/ 1207693 w 5260975"/>
              <a:gd name="connsiteY174" fmla="*/ 1224387 h 1410656"/>
              <a:gd name="connsiteX175" fmla="*/ 1274904 w 5260975"/>
              <a:gd name="connsiteY175" fmla="*/ 1213826 h 1410656"/>
              <a:gd name="connsiteX176" fmla="*/ 1370919 w 5260975"/>
              <a:gd name="connsiteY176" fmla="*/ 1213442 h 1410656"/>
              <a:gd name="connsiteX177" fmla="*/ 1530593 w 5260975"/>
              <a:gd name="connsiteY177" fmla="*/ 1189437 h 1410656"/>
              <a:gd name="connsiteX178" fmla="*/ 1558436 w 5260975"/>
              <a:gd name="connsiteY178" fmla="*/ 1178299 h 1410656"/>
              <a:gd name="connsiteX179" fmla="*/ 1589737 w 5260975"/>
              <a:gd name="connsiteY179" fmla="*/ 1175515 h 1410656"/>
              <a:gd name="connsiteX180" fmla="*/ 1601740 w 5260975"/>
              <a:gd name="connsiteY180" fmla="*/ 1182333 h 1410656"/>
              <a:gd name="connsiteX181" fmla="*/ 1654259 w 5260975"/>
              <a:gd name="connsiteY181" fmla="*/ 1192510 h 1410656"/>
              <a:gd name="connsiteX182" fmla="*/ 1664246 w 5260975"/>
              <a:gd name="connsiteY182" fmla="*/ 1192702 h 1410656"/>
              <a:gd name="connsiteX183" fmla="*/ 1698427 w 5260975"/>
              <a:gd name="connsiteY183" fmla="*/ 1188381 h 1410656"/>
              <a:gd name="connsiteX184" fmla="*/ 1730112 w 5260975"/>
              <a:gd name="connsiteY184" fmla="*/ 1185885 h 1410656"/>
              <a:gd name="connsiteX185" fmla="*/ 1809996 w 5260975"/>
              <a:gd name="connsiteY185" fmla="*/ 1194046 h 1410656"/>
              <a:gd name="connsiteX186" fmla="*/ 1871254 w 5260975"/>
              <a:gd name="connsiteY186" fmla="*/ 1192126 h 1410656"/>
              <a:gd name="connsiteX187" fmla="*/ 1899482 w 5260975"/>
              <a:gd name="connsiteY187" fmla="*/ 1194046 h 1410656"/>
              <a:gd name="connsiteX188" fmla="*/ 1915420 w 5260975"/>
              <a:gd name="connsiteY188" fmla="*/ 1196927 h 1410656"/>
              <a:gd name="connsiteX189" fmla="*/ 1951522 w 5260975"/>
              <a:gd name="connsiteY189" fmla="*/ 1216994 h 1410656"/>
              <a:gd name="connsiteX190" fmla="*/ 1971302 w 5260975"/>
              <a:gd name="connsiteY190" fmla="*/ 1221507 h 1410656"/>
              <a:gd name="connsiteX191" fmla="*/ 2030831 w 5260975"/>
              <a:gd name="connsiteY191" fmla="*/ 1221123 h 1410656"/>
              <a:gd name="connsiteX192" fmla="*/ 2120125 w 5260975"/>
              <a:gd name="connsiteY192" fmla="*/ 1190878 h 1410656"/>
              <a:gd name="connsiteX193" fmla="*/ 2129439 w 5260975"/>
              <a:gd name="connsiteY193" fmla="*/ 1186845 h 1410656"/>
              <a:gd name="connsiteX194" fmla="*/ 2174854 w 5260975"/>
              <a:gd name="connsiteY194" fmla="*/ 1181852 h 1410656"/>
              <a:gd name="connsiteX195" fmla="*/ 2205674 w 5260975"/>
              <a:gd name="connsiteY195" fmla="*/ 1188669 h 1410656"/>
              <a:gd name="connsiteX196" fmla="*/ 2247634 w 5260975"/>
              <a:gd name="connsiteY196" fmla="*/ 1202784 h 1410656"/>
              <a:gd name="connsiteX197" fmla="*/ 2285367 w 5260975"/>
              <a:gd name="connsiteY197" fmla="*/ 1214594 h 1410656"/>
              <a:gd name="connsiteX198" fmla="*/ 2312827 w 5260975"/>
              <a:gd name="connsiteY198" fmla="*/ 1227939 h 1410656"/>
              <a:gd name="connsiteX199" fmla="*/ 2375622 w 5260975"/>
              <a:gd name="connsiteY199" fmla="*/ 1237733 h 1410656"/>
              <a:gd name="connsiteX200" fmla="*/ 2382151 w 5260975"/>
              <a:gd name="connsiteY200" fmla="*/ 1239365 h 1410656"/>
              <a:gd name="connsiteX201" fmla="*/ 2429390 w 5260975"/>
              <a:gd name="connsiteY201" fmla="*/ 1227459 h 1410656"/>
              <a:gd name="connsiteX202" fmla="*/ 2486134 w 5260975"/>
              <a:gd name="connsiteY202" fmla="*/ 1215362 h 1410656"/>
              <a:gd name="connsiteX203" fmla="*/ 2506394 w 5260975"/>
              <a:gd name="connsiteY203" fmla="*/ 1219490 h 1410656"/>
              <a:gd name="connsiteX204" fmla="*/ 2534142 w 5260975"/>
              <a:gd name="connsiteY204" fmla="*/ 1225347 h 1410656"/>
              <a:gd name="connsiteX205" fmla="*/ 2559874 w 5260975"/>
              <a:gd name="connsiteY205" fmla="*/ 1222275 h 1410656"/>
              <a:gd name="connsiteX206" fmla="*/ 2575525 w 5260975"/>
              <a:gd name="connsiteY206" fmla="*/ 1221987 h 1410656"/>
              <a:gd name="connsiteX207" fmla="*/ 2646960 w 5260975"/>
              <a:gd name="connsiteY207" fmla="*/ 1257896 h 1410656"/>
              <a:gd name="connsiteX208" fmla="*/ 2665107 w 5260975"/>
              <a:gd name="connsiteY208" fmla="*/ 1260873 h 1410656"/>
              <a:gd name="connsiteX209" fmla="*/ 2675381 w 5260975"/>
              <a:gd name="connsiteY209" fmla="*/ 1265290 h 1410656"/>
              <a:gd name="connsiteX210" fmla="*/ 2737311 w 5260975"/>
              <a:gd name="connsiteY210" fmla="*/ 1309841 h 1410656"/>
              <a:gd name="connsiteX211" fmla="*/ 2763619 w 5260975"/>
              <a:gd name="connsiteY211" fmla="*/ 1318866 h 1410656"/>
              <a:gd name="connsiteX212" fmla="*/ 2792519 w 5260975"/>
              <a:gd name="connsiteY212" fmla="*/ 1317041 h 1410656"/>
              <a:gd name="connsiteX213" fmla="*/ 2809226 w 5260975"/>
              <a:gd name="connsiteY213" fmla="*/ 1313777 h 1410656"/>
              <a:gd name="connsiteX214" fmla="*/ 2850705 w 5260975"/>
              <a:gd name="connsiteY214" fmla="*/ 1285452 h 1410656"/>
              <a:gd name="connsiteX215" fmla="*/ 2874324 w 5260975"/>
              <a:gd name="connsiteY215" fmla="*/ 1286413 h 1410656"/>
              <a:gd name="connsiteX216" fmla="*/ 2911194 w 5260975"/>
              <a:gd name="connsiteY216" fmla="*/ 1305903 h 1410656"/>
              <a:gd name="connsiteX217" fmla="*/ 2978116 w 5260975"/>
              <a:gd name="connsiteY217" fmla="*/ 1314641 h 1410656"/>
              <a:gd name="connsiteX218" fmla="*/ 3012106 w 5260975"/>
              <a:gd name="connsiteY218" fmla="*/ 1287373 h 1410656"/>
              <a:gd name="connsiteX219" fmla="*/ 3029676 w 5260975"/>
              <a:gd name="connsiteY219" fmla="*/ 1261161 h 1410656"/>
              <a:gd name="connsiteX220" fmla="*/ 3080469 w 5260975"/>
              <a:gd name="connsiteY220" fmla="*/ 1230724 h 1410656"/>
              <a:gd name="connsiteX221" fmla="*/ 3092567 w 5260975"/>
              <a:gd name="connsiteY221" fmla="*/ 1242054 h 1410656"/>
              <a:gd name="connsiteX222" fmla="*/ 3129821 w 5260975"/>
              <a:gd name="connsiteY222" fmla="*/ 1246855 h 1410656"/>
              <a:gd name="connsiteX223" fmla="*/ 3170147 w 5260975"/>
              <a:gd name="connsiteY223" fmla="*/ 1246471 h 1410656"/>
              <a:gd name="connsiteX224" fmla="*/ 3240429 w 5260975"/>
              <a:gd name="connsiteY224" fmla="*/ 1251559 h 1410656"/>
              <a:gd name="connsiteX225" fmla="*/ 3287189 w 5260975"/>
              <a:gd name="connsiteY225" fmla="*/ 1222466 h 1410656"/>
              <a:gd name="connsiteX226" fmla="*/ 3305049 w 5260975"/>
              <a:gd name="connsiteY226" fmla="*/ 1210465 h 1410656"/>
              <a:gd name="connsiteX227" fmla="*/ 3321755 w 5260975"/>
              <a:gd name="connsiteY227" fmla="*/ 1202784 h 1410656"/>
              <a:gd name="connsiteX228" fmla="*/ 3341055 w 5260975"/>
              <a:gd name="connsiteY228" fmla="*/ 1198463 h 1410656"/>
              <a:gd name="connsiteX229" fmla="*/ 3387621 w 5260975"/>
              <a:gd name="connsiteY229" fmla="*/ 1182140 h 1410656"/>
              <a:gd name="connsiteX230" fmla="*/ 3413161 w 5260975"/>
              <a:gd name="connsiteY230" fmla="*/ 1166105 h 1410656"/>
              <a:gd name="connsiteX231" fmla="*/ 3470579 w 5260975"/>
              <a:gd name="connsiteY231" fmla="*/ 1150647 h 1410656"/>
              <a:gd name="connsiteX232" fmla="*/ 3509657 w 5260975"/>
              <a:gd name="connsiteY232" fmla="*/ 1136821 h 1410656"/>
              <a:gd name="connsiteX233" fmla="*/ 3550847 w 5260975"/>
              <a:gd name="connsiteY233" fmla="*/ 1113009 h 1410656"/>
              <a:gd name="connsiteX234" fmla="*/ 3556608 w 5260975"/>
              <a:gd name="connsiteY234" fmla="*/ 1109361 h 1410656"/>
              <a:gd name="connsiteX235" fmla="*/ 3570435 w 5260975"/>
              <a:gd name="connsiteY235" fmla="*/ 1093710 h 1410656"/>
              <a:gd name="connsiteX236" fmla="*/ 3590501 w 5260975"/>
              <a:gd name="connsiteY236" fmla="*/ 1039846 h 1410656"/>
              <a:gd name="connsiteX237" fmla="*/ 3596263 w 5260975"/>
              <a:gd name="connsiteY237" fmla="*/ 1028900 h 1410656"/>
              <a:gd name="connsiteX238" fmla="*/ 3648591 w 5260975"/>
              <a:gd name="connsiteY238" fmla="*/ 992030 h 1410656"/>
              <a:gd name="connsiteX239" fmla="*/ 3667986 w 5260975"/>
              <a:gd name="connsiteY239" fmla="*/ 995487 h 1410656"/>
              <a:gd name="connsiteX240" fmla="*/ 3689397 w 5260975"/>
              <a:gd name="connsiteY240" fmla="*/ 1007585 h 1410656"/>
              <a:gd name="connsiteX241" fmla="*/ 3736349 w 5260975"/>
              <a:gd name="connsiteY241" fmla="*/ 1010753 h 1410656"/>
              <a:gd name="connsiteX242" fmla="*/ 3753919 w 5260975"/>
              <a:gd name="connsiteY242" fmla="*/ 1004513 h 1410656"/>
              <a:gd name="connsiteX243" fmla="*/ 3784643 w 5260975"/>
              <a:gd name="connsiteY243" fmla="*/ 987710 h 1410656"/>
              <a:gd name="connsiteX244" fmla="*/ 3808359 w 5260975"/>
              <a:gd name="connsiteY244" fmla="*/ 961689 h 1410656"/>
              <a:gd name="connsiteX245" fmla="*/ 3842829 w 5260975"/>
              <a:gd name="connsiteY245" fmla="*/ 918674 h 1410656"/>
              <a:gd name="connsiteX246" fmla="*/ 3908983 w 5260975"/>
              <a:gd name="connsiteY246" fmla="*/ 902256 h 1410656"/>
              <a:gd name="connsiteX247" fmla="*/ 3934428 w 5260975"/>
              <a:gd name="connsiteY247" fmla="*/ 896783 h 1410656"/>
              <a:gd name="connsiteX248" fmla="*/ 4026987 w 5260975"/>
              <a:gd name="connsiteY248" fmla="*/ 873835 h 1410656"/>
              <a:gd name="connsiteX249" fmla="*/ 4035051 w 5260975"/>
              <a:gd name="connsiteY249" fmla="*/ 873067 h 1410656"/>
              <a:gd name="connsiteX250" fmla="*/ 4099189 w 5260975"/>
              <a:gd name="connsiteY250" fmla="*/ 846664 h 1410656"/>
              <a:gd name="connsiteX251" fmla="*/ 4114647 w 5260975"/>
              <a:gd name="connsiteY251" fmla="*/ 840134 h 1410656"/>
              <a:gd name="connsiteX252" fmla="*/ 4133563 w 5260975"/>
              <a:gd name="connsiteY252" fmla="*/ 823427 h 1410656"/>
              <a:gd name="connsiteX253" fmla="*/ 4151039 w 5260975"/>
              <a:gd name="connsiteY253" fmla="*/ 776284 h 1410656"/>
              <a:gd name="connsiteX254" fmla="*/ 4171489 w 5260975"/>
              <a:gd name="connsiteY254" fmla="*/ 754776 h 1410656"/>
              <a:gd name="connsiteX255" fmla="*/ 4186372 w 5260975"/>
              <a:gd name="connsiteY255" fmla="*/ 741718 h 1410656"/>
              <a:gd name="connsiteX256" fmla="*/ 4199429 w 5260975"/>
              <a:gd name="connsiteY256" fmla="*/ 721940 h 1410656"/>
              <a:gd name="connsiteX257" fmla="*/ 4212487 w 5260975"/>
              <a:gd name="connsiteY257" fmla="*/ 674604 h 1410656"/>
              <a:gd name="connsiteX258" fmla="*/ 4232555 w 5260975"/>
              <a:gd name="connsiteY258" fmla="*/ 632645 h 1410656"/>
              <a:gd name="connsiteX259" fmla="*/ 4268657 w 5260975"/>
              <a:gd name="connsiteY259" fmla="*/ 609410 h 1410656"/>
              <a:gd name="connsiteX260" fmla="*/ 4291028 w 5260975"/>
              <a:gd name="connsiteY260" fmla="*/ 597216 h 1410656"/>
              <a:gd name="connsiteX261" fmla="*/ 4379651 w 5260975"/>
              <a:gd name="connsiteY261" fmla="*/ 609506 h 1410656"/>
              <a:gd name="connsiteX262" fmla="*/ 4440139 w 5260975"/>
              <a:gd name="connsiteY262" fmla="*/ 621507 h 1410656"/>
              <a:gd name="connsiteX263" fmla="*/ 4460015 w 5260975"/>
              <a:gd name="connsiteY263" fmla="*/ 616899 h 1410656"/>
              <a:gd name="connsiteX264" fmla="*/ 4516183 w 5260975"/>
              <a:gd name="connsiteY264" fmla="*/ 577724 h 1410656"/>
              <a:gd name="connsiteX265" fmla="*/ 4571681 w 5260975"/>
              <a:gd name="connsiteY265" fmla="*/ 560250 h 1410656"/>
              <a:gd name="connsiteX266" fmla="*/ 4613447 w 5260975"/>
              <a:gd name="connsiteY266" fmla="*/ 555257 h 1410656"/>
              <a:gd name="connsiteX267" fmla="*/ 4649355 w 5260975"/>
              <a:gd name="connsiteY267" fmla="*/ 551417 h 1410656"/>
              <a:gd name="connsiteX268" fmla="*/ 4692467 w 5260975"/>
              <a:gd name="connsiteY268" fmla="*/ 540663 h 1410656"/>
              <a:gd name="connsiteX269" fmla="*/ 4716855 w 5260975"/>
              <a:gd name="connsiteY269" fmla="*/ 528949 h 1410656"/>
              <a:gd name="connsiteX270" fmla="*/ 4755645 w 5260975"/>
              <a:gd name="connsiteY270" fmla="*/ 512147 h 1410656"/>
              <a:gd name="connsiteX271" fmla="*/ 4795395 w 5260975"/>
              <a:gd name="connsiteY271" fmla="*/ 490351 h 1410656"/>
              <a:gd name="connsiteX272" fmla="*/ 4825928 w 5260975"/>
              <a:gd name="connsiteY272" fmla="*/ 459818 h 1410656"/>
              <a:gd name="connsiteX273" fmla="*/ 4842347 w 5260975"/>
              <a:gd name="connsiteY273" fmla="*/ 434086 h 1410656"/>
              <a:gd name="connsiteX274" fmla="*/ 4890451 w 5260975"/>
              <a:gd name="connsiteY274" fmla="*/ 397216 h 1410656"/>
              <a:gd name="connsiteX275" fmla="*/ 4933945 w 5260975"/>
              <a:gd name="connsiteY275" fmla="*/ 327701 h 1410656"/>
              <a:gd name="connsiteX276" fmla="*/ 4961214 w 5260975"/>
              <a:gd name="connsiteY276" fmla="*/ 298801 h 1410656"/>
              <a:gd name="connsiteX277" fmla="*/ 4976672 w 5260975"/>
              <a:gd name="connsiteY277" fmla="*/ 290639 h 1410656"/>
              <a:gd name="connsiteX278" fmla="*/ 5002979 w 5260975"/>
              <a:gd name="connsiteY278" fmla="*/ 270573 h 1410656"/>
              <a:gd name="connsiteX279" fmla="*/ 5018535 w 5260975"/>
              <a:gd name="connsiteY279" fmla="*/ 255690 h 1410656"/>
              <a:gd name="connsiteX280" fmla="*/ 5061069 w 5260975"/>
              <a:gd name="connsiteY280" fmla="*/ 200961 h 1410656"/>
              <a:gd name="connsiteX281" fmla="*/ 5074127 w 5260975"/>
              <a:gd name="connsiteY281" fmla="*/ 184735 h 1410656"/>
              <a:gd name="connsiteX282" fmla="*/ 5101108 w 5260975"/>
              <a:gd name="connsiteY282" fmla="*/ 156891 h 1410656"/>
              <a:gd name="connsiteX283" fmla="*/ 5112918 w 5260975"/>
              <a:gd name="connsiteY283" fmla="*/ 148441 h 1410656"/>
              <a:gd name="connsiteX284" fmla="*/ 5133753 w 5260975"/>
              <a:gd name="connsiteY284" fmla="*/ 125782 h 1410656"/>
              <a:gd name="connsiteX285" fmla="*/ 5183393 w 5260975"/>
              <a:gd name="connsiteY285" fmla="*/ 66348 h 1410656"/>
              <a:gd name="connsiteX286" fmla="*/ 5204709 w 5260975"/>
              <a:gd name="connsiteY286" fmla="*/ 33030 h 1410656"/>
              <a:gd name="connsiteX287" fmla="*/ 5247243 w 5260975"/>
              <a:gd name="connsiteY287" fmla="*/ 8451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</a:cxnLst>
            <a:rect l="l" t="t" r="r" b="b"/>
            <a:pathLst>
              <a:path w="5260975" h="1410656">
                <a:moveTo>
                  <a:pt x="5260975" y="0"/>
                </a:moveTo>
                <a:lnTo>
                  <a:pt x="5260975" y="221634"/>
                </a:lnTo>
                <a:lnTo>
                  <a:pt x="5226503" y="237063"/>
                </a:lnTo>
                <a:cubicBezTo>
                  <a:pt x="5219783" y="239848"/>
                  <a:pt x="5212389" y="241384"/>
                  <a:pt x="5206341" y="245128"/>
                </a:cubicBezTo>
                <a:cubicBezTo>
                  <a:pt x="5178495" y="262219"/>
                  <a:pt x="5151515" y="280654"/>
                  <a:pt x="5123287" y="297073"/>
                </a:cubicBezTo>
                <a:cubicBezTo>
                  <a:pt x="5094195" y="314067"/>
                  <a:pt x="5068175" y="334134"/>
                  <a:pt x="5048107" y="361307"/>
                </a:cubicBezTo>
                <a:cubicBezTo>
                  <a:pt x="5029480" y="386559"/>
                  <a:pt x="5011429" y="412194"/>
                  <a:pt x="4992899" y="437542"/>
                </a:cubicBezTo>
                <a:cubicBezTo>
                  <a:pt x="4988194" y="443975"/>
                  <a:pt x="4983873" y="451561"/>
                  <a:pt x="4977440" y="455690"/>
                </a:cubicBezTo>
                <a:cubicBezTo>
                  <a:pt x="4964094" y="464331"/>
                  <a:pt x="4949499" y="471340"/>
                  <a:pt x="4935193" y="478445"/>
                </a:cubicBezTo>
                <a:cubicBezTo>
                  <a:pt x="4922903" y="484494"/>
                  <a:pt x="4909845" y="489006"/>
                  <a:pt x="4897844" y="495535"/>
                </a:cubicBezTo>
                <a:cubicBezTo>
                  <a:pt x="4888243" y="500721"/>
                  <a:pt x="4879697" y="507922"/>
                  <a:pt x="4870767" y="514451"/>
                </a:cubicBezTo>
                <a:cubicBezTo>
                  <a:pt x="4862990" y="520115"/>
                  <a:pt x="4854445" y="525012"/>
                  <a:pt x="4847916" y="531830"/>
                </a:cubicBezTo>
                <a:cubicBezTo>
                  <a:pt x="4831977" y="548344"/>
                  <a:pt x="4815942" y="564571"/>
                  <a:pt x="4796163" y="576765"/>
                </a:cubicBezTo>
                <a:cubicBezTo>
                  <a:pt x="4776672" y="588862"/>
                  <a:pt x="4758237" y="602401"/>
                  <a:pt x="4738843" y="614691"/>
                </a:cubicBezTo>
                <a:cubicBezTo>
                  <a:pt x="4719831" y="626693"/>
                  <a:pt x="4702645" y="639846"/>
                  <a:pt x="4692755" y="661162"/>
                </a:cubicBezTo>
                <a:cubicBezTo>
                  <a:pt x="4688339" y="670571"/>
                  <a:pt x="4682097" y="680845"/>
                  <a:pt x="4673744" y="686318"/>
                </a:cubicBezTo>
                <a:cubicBezTo>
                  <a:pt x="4661838" y="694095"/>
                  <a:pt x="4646764" y="696880"/>
                  <a:pt x="4633801" y="703505"/>
                </a:cubicBezTo>
                <a:cubicBezTo>
                  <a:pt x="4618535" y="711282"/>
                  <a:pt x="4600869" y="718003"/>
                  <a:pt x="4590499" y="730389"/>
                </a:cubicBezTo>
                <a:cubicBezTo>
                  <a:pt x="4581281" y="741431"/>
                  <a:pt x="4571968" y="750072"/>
                  <a:pt x="4559773" y="757081"/>
                </a:cubicBezTo>
                <a:cubicBezTo>
                  <a:pt x="4551229" y="761978"/>
                  <a:pt x="4544892" y="770907"/>
                  <a:pt x="4536059" y="774940"/>
                </a:cubicBezTo>
                <a:cubicBezTo>
                  <a:pt x="4524441" y="780317"/>
                  <a:pt x="4512727" y="784542"/>
                  <a:pt x="4502549" y="792895"/>
                </a:cubicBezTo>
                <a:cubicBezTo>
                  <a:pt x="4491987" y="801536"/>
                  <a:pt x="4479986" y="808353"/>
                  <a:pt x="4468944" y="816419"/>
                </a:cubicBezTo>
                <a:cubicBezTo>
                  <a:pt x="4463087" y="820739"/>
                  <a:pt x="4458286" y="826404"/>
                  <a:pt x="4452622" y="830917"/>
                </a:cubicBezTo>
                <a:cubicBezTo>
                  <a:pt x="4442252" y="839174"/>
                  <a:pt x="4431690" y="847239"/>
                  <a:pt x="4421032" y="855016"/>
                </a:cubicBezTo>
                <a:cubicBezTo>
                  <a:pt x="4410375" y="862794"/>
                  <a:pt x="4400197" y="871819"/>
                  <a:pt x="4388483" y="877484"/>
                </a:cubicBezTo>
                <a:cubicBezTo>
                  <a:pt x="4368513" y="887086"/>
                  <a:pt x="4346717" y="892847"/>
                  <a:pt x="4327321" y="903216"/>
                </a:cubicBezTo>
                <a:cubicBezTo>
                  <a:pt x="4307639" y="913777"/>
                  <a:pt x="4289107" y="927028"/>
                  <a:pt x="4271633" y="941046"/>
                </a:cubicBezTo>
                <a:cubicBezTo>
                  <a:pt x="4257807" y="952088"/>
                  <a:pt x="4244845" y="963034"/>
                  <a:pt x="4227465" y="968698"/>
                </a:cubicBezTo>
                <a:cubicBezTo>
                  <a:pt x="4217768" y="971867"/>
                  <a:pt x="4207591" y="978780"/>
                  <a:pt x="4201733" y="986846"/>
                </a:cubicBezTo>
                <a:cubicBezTo>
                  <a:pt x="4189059" y="1004416"/>
                  <a:pt x="4172833" y="1016802"/>
                  <a:pt x="4154494" y="1027364"/>
                </a:cubicBezTo>
                <a:cubicBezTo>
                  <a:pt x="4130010" y="1041574"/>
                  <a:pt x="4105814" y="1056072"/>
                  <a:pt x="4081234" y="1069994"/>
                </a:cubicBezTo>
                <a:cubicBezTo>
                  <a:pt x="4066737" y="1078252"/>
                  <a:pt x="4052335" y="1086989"/>
                  <a:pt x="4036971" y="1093038"/>
                </a:cubicBezTo>
                <a:cubicBezTo>
                  <a:pt x="4005575" y="1105520"/>
                  <a:pt x="3973410" y="1116177"/>
                  <a:pt x="3941725" y="1127796"/>
                </a:cubicBezTo>
                <a:cubicBezTo>
                  <a:pt x="3931355" y="1131540"/>
                  <a:pt x="3921561" y="1136917"/>
                  <a:pt x="3910999" y="1140182"/>
                </a:cubicBezTo>
                <a:cubicBezTo>
                  <a:pt x="3899573" y="1143734"/>
                  <a:pt x="3887285" y="1144790"/>
                  <a:pt x="3875859" y="1148343"/>
                </a:cubicBezTo>
                <a:cubicBezTo>
                  <a:pt x="3856847" y="1154199"/>
                  <a:pt x="3838412" y="1161689"/>
                  <a:pt x="3819401" y="1167642"/>
                </a:cubicBezTo>
                <a:cubicBezTo>
                  <a:pt x="3782723" y="1179068"/>
                  <a:pt x="3745949" y="1190014"/>
                  <a:pt x="3709176" y="1200863"/>
                </a:cubicBezTo>
                <a:cubicBezTo>
                  <a:pt x="3701303" y="1203168"/>
                  <a:pt x="3692757" y="1203456"/>
                  <a:pt x="3684981" y="1205952"/>
                </a:cubicBezTo>
                <a:cubicBezTo>
                  <a:pt x="3664337" y="1212673"/>
                  <a:pt x="3643789" y="1219970"/>
                  <a:pt x="3623338" y="1227363"/>
                </a:cubicBezTo>
                <a:cubicBezTo>
                  <a:pt x="3610953" y="1231876"/>
                  <a:pt x="3598854" y="1237445"/>
                  <a:pt x="3586373" y="1241765"/>
                </a:cubicBezTo>
                <a:cubicBezTo>
                  <a:pt x="3576387" y="1245222"/>
                  <a:pt x="3566113" y="1247910"/>
                  <a:pt x="3555743" y="1250023"/>
                </a:cubicBezTo>
                <a:cubicBezTo>
                  <a:pt x="3546814" y="1251848"/>
                  <a:pt x="3537501" y="1251655"/>
                  <a:pt x="3528667" y="1253864"/>
                </a:cubicBezTo>
                <a:cubicBezTo>
                  <a:pt x="3504759" y="1259816"/>
                  <a:pt x="3481140" y="1266538"/>
                  <a:pt x="3457424" y="1272874"/>
                </a:cubicBezTo>
                <a:cubicBezTo>
                  <a:pt x="3447919" y="1275371"/>
                  <a:pt x="3438221" y="1277196"/>
                  <a:pt x="3429003" y="1280364"/>
                </a:cubicBezTo>
                <a:cubicBezTo>
                  <a:pt x="3404327" y="1288717"/>
                  <a:pt x="3380036" y="1298222"/>
                  <a:pt x="3355264" y="1306096"/>
                </a:cubicBezTo>
                <a:cubicBezTo>
                  <a:pt x="3334717" y="1312625"/>
                  <a:pt x="3313593" y="1317329"/>
                  <a:pt x="3292757" y="1323090"/>
                </a:cubicBezTo>
                <a:cubicBezTo>
                  <a:pt x="3283924" y="1325587"/>
                  <a:pt x="3275475" y="1329140"/>
                  <a:pt x="3266643" y="1331251"/>
                </a:cubicBezTo>
                <a:cubicBezTo>
                  <a:pt x="3246863" y="1336053"/>
                  <a:pt x="3226796" y="1340085"/>
                  <a:pt x="3206921" y="1344886"/>
                </a:cubicBezTo>
                <a:cubicBezTo>
                  <a:pt x="3195590" y="1347670"/>
                  <a:pt x="3184645" y="1352663"/>
                  <a:pt x="3173123" y="1354488"/>
                </a:cubicBezTo>
                <a:cubicBezTo>
                  <a:pt x="3145759" y="1358808"/>
                  <a:pt x="3118203" y="1361880"/>
                  <a:pt x="3090646" y="1365337"/>
                </a:cubicBezTo>
                <a:cubicBezTo>
                  <a:pt x="3062227" y="1368889"/>
                  <a:pt x="3033902" y="1372634"/>
                  <a:pt x="3005480" y="1375802"/>
                </a:cubicBezTo>
                <a:cubicBezTo>
                  <a:pt x="2989926" y="1377435"/>
                  <a:pt x="2974275" y="1377723"/>
                  <a:pt x="2958721" y="1379259"/>
                </a:cubicBezTo>
                <a:cubicBezTo>
                  <a:pt x="2945087" y="1380604"/>
                  <a:pt x="2931549" y="1383100"/>
                  <a:pt x="2917915" y="1384733"/>
                </a:cubicBezTo>
                <a:cubicBezTo>
                  <a:pt x="2906105" y="1386076"/>
                  <a:pt x="2894199" y="1386844"/>
                  <a:pt x="2882389" y="1388189"/>
                </a:cubicBezTo>
                <a:cubicBezTo>
                  <a:pt x="2863475" y="1390397"/>
                  <a:pt x="2844655" y="1392894"/>
                  <a:pt x="2825837" y="1395198"/>
                </a:cubicBezTo>
                <a:cubicBezTo>
                  <a:pt x="2817964" y="1396062"/>
                  <a:pt x="2809706" y="1398462"/>
                  <a:pt x="2802313" y="1397023"/>
                </a:cubicBezTo>
                <a:cubicBezTo>
                  <a:pt x="2783686" y="1393373"/>
                  <a:pt x="2765347" y="1394430"/>
                  <a:pt x="2746816" y="1396926"/>
                </a:cubicBezTo>
                <a:cubicBezTo>
                  <a:pt x="2740479" y="1397791"/>
                  <a:pt x="2733662" y="1397598"/>
                  <a:pt x="2727517" y="1395966"/>
                </a:cubicBezTo>
                <a:cubicBezTo>
                  <a:pt x="2714939" y="1392701"/>
                  <a:pt x="2702745" y="1388092"/>
                  <a:pt x="2690359" y="1384060"/>
                </a:cubicBezTo>
                <a:cubicBezTo>
                  <a:pt x="2689014" y="1383580"/>
                  <a:pt x="2687382" y="1383484"/>
                  <a:pt x="2685943" y="1383196"/>
                </a:cubicBezTo>
                <a:cubicBezTo>
                  <a:pt x="2677781" y="1381563"/>
                  <a:pt x="2669717" y="1379931"/>
                  <a:pt x="2661554" y="1378491"/>
                </a:cubicBezTo>
                <a:cubicBezTo>
                  <a:pt x="2657138" y="1377723"/>
                  <a:pt x="2652625" y="1377627"/>
                  <a:pt x="2648208" y="1376955"/>
                </a:cubicBezTo>
                <a:cubicBezTo>
                  <a:pt x="2631118" y="1374266"/>
                  <a:pt x="2612299" y="1378779"/>
                  <a:pt x="2597512" y="1367162"/>
                </a:cubicBezTo>
                <a:cubicBezTo>
                  <a:pt x="2587911" y="1359672"/>
                  <a:pt x="2578597" y="1361401"/>
                  <a:pt x="2568324" y="1362553"/>
                </a:cubicBezTo>
                <a:cubicBezTo>
                  <a:pt x="2560547" y="1363417"/>
                  <a:pt x="2552577" y="1363128"/>
                  <a:pt x="2544704" y="1363225"/>
                </a:cubicBezTo>
                <a:cubicBezTo>
                  <a:pt x="2530878" y="1363512"/>
                  <a:pt x="2517052" y="1363609"/>
                  <a:pt x="2503225" y="1364089"/>
                </a:cubicBezTo>
                <a:cubicBezTo>
                  <a:pt x="2498808" y="1364281"/>
                  <a:pt x="2494297" y="1366682"/>
                  <a:pt x="2489975" y="1366298"/>
                </a:cubicBezTo>
                <a:cubicBezTo>
                  <a:pt x="2470004" y="1364473"/>
                  <a:pt x="2450033" y="1361592"/>
                  <a:pt x="2430061" y="1359960"/>
                </a:cubicBezTo>
                <a:cubicBezTo>
                  <a:pt x="2418732" y="1359001"/>
                  <a:pt x="2407114" y="1360824"/>
                  <a:pt x="2395880" y="1359480"/>
                </a:cubicBezTo>
                <a:cubicBezTo>
                  <a:pt x="2382919" y="1357944"/>
                  <a:pt x="2370245" y="1354008"/>
                  <a:pt x="2357378" y="1351607"/>
                </a:cubicBezTo>
                <a:cubicBezTo>
                  <a:pt x="2353826" y="1350935"/>
                  <a:pt x="2349889" y="1351799"/>
                  <a:pt x="2346145" y="1351991"/>
                </a:cubicBezTo>
                <a:cubicBezTo>
                  <a:pt x="2341920" y="1352183"/>
                  <a:pt x="2337791" y="1352567"/>
                  <a:pt x="2333567" y="1352663"/>
                </a:cubicBezTo>
                <a:cubicBezTo>
                  <a:pt x="2320700" y="1352856"/>
                  <a:pt x="2307835" y="1352567"/>
                  <a:pt x="2294968" y="1353240"/>
                </a:cubicBezTo>
                <a:cubicBezTo>
                  <a:pt x="2287095" y="1353624"/>
                  <a:pt x="2278839" y="1357560"/>
                  <a:pt x="2271540" y="1356120"/>
                </a:cubicBezTo>
                <a:cubicBezTo>
                  <a:pt x="2256659" y="1353335"/>
                  <a:pt x="2241776" y="1359576"/>
                  <a:pt x="2226895" y="1354392"/>
                </a:cubicBezTo>
                <a:cubicBezTo>
                  <a:pt x="2222285" y="1352856"/>
                  <a:pt x="2215948" y="1356696"/>
                  <a:pt x="2210379" y="1356888"/>
                </a:cubicBezTo>
                <a:cubicBezTo>
                  <a:pt x="2196457" y="1357368"/>
                  <a:pt x="2182535" y="1357272"/>
                  <a:pt x="2168613" y="1357176"/>
                </a:cubicBezTo>
                <a:cubicBezTo>
                  <a:pt x="2156131" y="1357080"/>
                  <a:pt x="2143168" y="1358424"/>
                  <a:pt x="2131167" y="1355736"/>
                </a:cubicBezTo>
                <a:cubicBezTo>
                  <a:pt x="2118588" y="1352856"/>
                  <a:pt x="2107259" y="1353240"/>
                  <a:pt x="2095065" y="1356504"/>
                </a:cubicBezTo>
                <a:cubicBezTo>
                  <a:pt x="2086711" y="1358712"/>
                  <a:pt x="2077878" y="1359001"/>
                  <a:pt x="2069237" y="1359672"/>
                </a:cubicBezTo>
                <a:cubicBezTo>
                  <a:pt x="2059924" y="1360440"/>
                  <a:pt x="2049650" y="1358424"/>
                  <a:pt x="2041201" y="1361592"/>
                </a:cubicBezTo>
                <a:cubicBezTo>
                  <a:pt x="2016044" y="1371002"/>
                  <a:pt x="1990216" y="1373018"/>
                  <a:pt x="1963909" y="1373018"/>
                </a:cubicBezTo>
                <a:cubicBezTo>
                  <a:pt x="1959107" y="1373018"/>
                  <a:pt x="1954210" y="1371675"/>
                  <a:pt x="1949603" y="1370234"/>
                </a:cubicBezTo>
                <a:cubicBezTo>
                  <a:pt x="1922717" y="1361592"/>
                  <a:pt x="1895737" y="1362360"/>
                  <a:pt x="1868373" y="1367641"/>
                </a:cubicBezTo>
                <a:cubicBezTo>
                  <a:pt x="1862708" y="1368794"/>
                  <a:pt x="1856372" y="1368986"/>
                  <a:pt x="1850707" y="1367834"/>
                </a:cubicBezTo>
                <a:cubicBezTo>
                  <a:pt x="1834768" y="1364473"/>
                  <a:pt x="1819309" y="1358904"/>
                  <a:pt x="1803275" y="1356504"/>
                </a:cubicBezTo>
                <a:cubicBezTo>
                  <a:pt x="1776775" y="1352567"/>
                  <a:pt x="1753828" y="1365817"/>
                  <a:pt x="1730112" y="1374459"/>
                </a:cubicBezTo>
                <a:cubicBezTo>
                  <a:pt x="1707548" y="1382620"/>
                  <a:pt x="1688345" y="1401055"/>
                  <a:pt x="1661652" y="1396926"/>
                </a:cubicBezTo>
                <a:cubicBezTo>
                  <a:pt x="1658965" y="1396542"/>
                  <a:pt x="1655988" y="1399134"/>
                  <a:pt x="1653011" y="1399807"/>
                </a:cubicBezTo>
                <a:cubicBezTo>
                  <a:pt x="1644850" y="1401631"/>
                  <a:pt x="1636689" y="1403839"/>
                  <a:pt x="1628431" y="1404704"/>
                </a:cubicBezTo>
                <a:cubicBezTo>
                  <a:pt x="1618350" y="1405856"/>
                  <a:pt x="1608076" y="1405472"/>
                  <a:pt x="1597995" y="1406432"/>
                </a:cubicBezTo>
                <a:cubicBezTo>
                  <a:pt x="1585032" y="1407584"/>
                  <a:pt x="1572263" y="1410656"/>
                  <a:pt x="1559396" y="1410656"/>
                </a:cubicBezTo>
                <a:cubicBezTo>
                  <a:pt x="1549026" y="1410656"/>
                  <a:pt x="1538753" y="1407104"/>
                  <a:pt x="1528480" y="1405375"/>
                </a:cubicBezTo>
                <a:cubicBezTo>
                  <a:pt x="1513981" y="1402975"/>
                  <a:pt x="1498042" y="1403647"/>
                  <a:pt x="1485272" y="1397502"/>
                </a:cubicBezTo>
                <a:cubicBezTo>
                  <a:pt x="1471639" y="1390973"/>
                  <a:pt x="1458676" y="1387997"/>
                  <a:pt x="1444562" y="1390013"/>
                </a:cubicBezTo>
                <a:cubicBezTo>
                  <a:pt x="1439857" y="1390685"/>
                  <a:pt x="1433808" y="1394718"/>
                  <a:pt x="1431696" y="1398846"/>
                </a:cubicBezTo>
                <a:cubicBezTo>
                  <a:pt x="1426991" y="1408064"/>
                  <a:pt x="1420559" y="1409697"/>
                  <a:pt x="1411821" y="1406527"/>
                </a:cubicBezTo>
                <a:cubicBezTo>
                  <a:pt x="1404236" y="1403839"/>
                  <a:pt x="1394922" y="1402495"/>
                  <a:pt x="1389738" y="1397310"/>
                </a:cubicBezTo>
                <a:cubicBezTo>
                  <a:pt x="1375047" y="1382620"/>
                  <a:pt x="1356324" y="1382140"/>
                  <a:pt x="1338081" y="1378204"/>
                </a:cubicBezTo>
                <a:cubicBezTo>
                  <a:pt x="1326945" y="1375802"/>
                  <a:pt x="1316574" y="1375707"/>
                  <a:pt x="1305436" y="1377339"/>
                </a:cubicBezTo>
                <a:cubicBezTo>
                  <a:pt x="1281241" y="1380988"/>
                  <a:pt x="1257717" y="1375802"/>
                  <a:pt x="1234481" y="1369178"/>
                </a:cubicBezTo>
                <a:cubicBezTo>
                  <a:pt x="1219118" y="1364761"/>
                  <a:pt x="1203372" y="1362073"/>
                  <a:pt x="1188106" y="1357560"/>
                </a:cubicBezTo>
                <a:cubicBezTo>
                  <a:pt x="1176680" y="1354104"/>
                  <a:pt x="1165255" y="1349975"/>
                  <a:pt x="1154790" y="1344406"/>
                </a:cubicBezTo>
                <a:cubicBezTo>
                  <a:pt x="1139618" y="1336244"/>
                  <a:pt x="1126369" y="1323954"/>
                  <a:pt x="1107069" y="1327219"/>
                </a:cubicBezTo>
                <a:cubicBezTo>
                  <a:pt x="1090074" y="1330099"/>
                  <a:pt x="1074713" y="1324051"/>
                  <a:pt x="1059158" y="1318290"/>
                </a:cubicBezTo>
                <a:cubicBezTo>
                  <a:pt x="1047732" y="1314065"/>
                  <a:pt x="1036308" y="1309744"/>
                  <a:pt x="1024496" y="1307056"/>
                </a:cubicBezTo>
                <a:cubicBezTo>
                  <a:pt x="1010478" y="1303887"/>
                  <a:pt x="994635" y="1305232"/>
                  <a:pt x="982153" y="1299374"/>
                </a:cubicBezTo>
                <a:cubicBezTo>
                  <a:pt x="969095" y="1293229"/>
                  <a:pt x="958246" y="1297358"/>
                  <a:pt x="946628" y="1299087"/>
                </a:cubicBezTo>
                <a:cubicBezTo>
                  <a:pt x="928097" y="1301775"/>
                  <a:pt x="909661" y="1306768"/>
                  <a:pt x="890939" y="1300431"/>
                </a:cubicBezTo>
                <a:cubicBezTo>
                  <a:pt x="868184" y="1292750"/>
                  <a:pt x="845620" y="1284493"/>
                  <a:pt x="822769" y="1277196"/>
                </a:cubicBezTo>
                <a:cubicBezTo>
                  <a:pt x="813934" y="1274410"/>
                  <a:pt x="804431" y="1273258"/>
                  <a:pt x="795212" y="1272010"/>
                </a:cubicBezTo>
                <a:cubicBezTo>
                  <a:pt x="786476" y="1270954"/>
                  <a:pt x="776010" y="1273642"/>
                  <a:pt x="769288" y="1269610"/>
                </a:cubicBezTo>
                <a:cubicBezTo>
                  <a:pt x="752005" y="1259241"/>
                  <a:pt x="734243" y="1254152"/>
                  <a:pt x="714271" y="1254152"/>
                </a:cubicBezTo>
                <a:cubicBezTo>
                  <a:pt x="706781" y="1254152"/>
                  <a:pt x="699484" y="1249831"/>
                  <a:pt x="691900" y="1249062"/>
                </a:cubicBezTo>
                <a:cubicBezTo>
                  <a:pt x="681529" y="1248103"/>
                  <a:pt x="669623" y="1245510"/>
                  <a:pt x="660598" y="1249159"/>
                </a:cubicBezTo>
                <a:cubicBezTo>
                  <a:pt x="639379" y="1257800"/>
                  <a:pt x="622193" y="1250599"/>
                  <a:pt x="603662" y="1242054"/>
                </a:cubicBezTo>
                <a:cubicBezTo>
                  <a:pt x="585418" y="1233604"/>
                  <a:pt x="566215" y="1226884"/>
                  <a:pt x="546821" y="1221314"/>
                </a:cubicBezTo>
                <a:cubicBezTo>
                  <a:pt x="539524" y="1219298"/>
                  <a:pt x="530787" y="1222659"/>
                  <a:pt x="522721" y="1223330"/>
                </a:cubicBezTo>
                <a:cubicBezTo>
                  <a:pt x="519840" y="1223523"/>
                  <a:pt x="516671" y="1223811"/>
                  <a:pt x="514080" y="1222851"/>
                </a:cubicBezTo>
                <a:cubicBezTo>
                  <a:pt x="489020" y="1213633"/>
                  <a:pt x="463575" y="1206624"/>
                  <a:pt x="436404" y="1211424"/>
                </a:cubicBezTo>
                <a:cubicBezTo>
                  <a:pt x="433908" y="1211905"/>
                  <a:pt x="431123" y="1210849"/>
                  <a:pt x="428626" y="1210177"/>
                </a:cubicBezTo>
                <a:cubicBezTo>
                  <a:pt x="416432" y="1206720"/>
                  <a:pt x="404526" y="1201247"/>
                  <a:pt x="392141" y="1199999"/>
                </a:cubicBezTo>
                <a:cubicBezTo>
                  <a:pt x="361608" y="1196927"/>
                  <a:pt x="330884" y="1195678"/>
                  <a:pt x="300157" y="1193662"/>
                </a:cubicBezTo>
                <a:cubicBezTo>
                  <a:pt x="298237" y="1193566"/>
                  <a:pt x="296221" y="1193566"/>
                  <a:pt x="294493" y="1192894"/>
                </a:cubicBezTo>
                <a:cubicBezTo>
                  <a:pt x="283163" y="1188765"/>
                  <a:pt x="273274" y="1190110"/>
                  <a:pt x="263671" y="1197982"/>
                </a:cubicBezTo>
                <a:cubicBezTo>
                  <a:pt x="259447" y="1201439"/>
                  <a:pt x="253686" y="1203263"/>
                  <a:pt x="248406" y="1205184"/>
                </a:cubicBezTo>
                <a:cubicBezTo>
                  <a:pt x="240628" y="1208065"/>
                  <a:pt x="232659" y="1210849"/>
                  <a:pt x="224594" y="1212673"/>
                </a:cubicBezTo>
                <a:cubicBezTo>
                  <a:pt x="216624" y="1214401"/>
                  <a:pt x="208079" y="1216801"/>
                  <a:pt x="200398" y="1215458"/>
                </a:cubicBezTo>
                <a:cubicBezTo>
                  <a:pt x="186572" y="1213057"/>
                  <a:pt x="173417" y="1207681"/>
                  <a:pt x="159783" y="1204127"/>
                </a:cubicBezTo>
                <a:cubicBezTo>
                  <a:pt x="155079" y="1202879"/>
                  <a:pt x="149893" y="1203072"/>
                  <a:pt x="144997" y="1202975"/>
                </a:cubicBezTo>
                <a:cubicBezTo>
                  <a:pt x="133763" y="1202688"/>
                  <a:pt x="122241" y="1205472"/>
                  <a:pt x="112064" y="1197503"/>
                </a:cubicBezTo>
                <a:cubicBezTo>
                  <a:pt x="102655" y="1190014"/>
                  <a:pt x="93148" y="1192221"/>
                  <a:pt x="83259" y="1197887"/>
                </a:cubicBezTo>
                <a:cubicBezTo>
                  <a:pt x="76154" y="1201920"/>
                  <a:pt x="68090" y="1205088"/>
                  <a:pt x="60120" y="1206624"/>
                </a:cubicBezTo>
                <a:cubicBezTo>
                  <a:pt x="49174" y="1208736"/>
                  <a:pt x="38324" y="1209601"/>
                  <a:pt x="26514" y="1208352"/>
                </a:cubicBezTo>
                <a:cubicBezTo>
                  <a:pt x="18161" y="1207488"/>
                  <a:pt x="11343" y="1207104"/>
                  <a:pt x="4814" y="1202015"/>
                </a:cubicBezTo>
                <a:cubicBezTo>
                  <a:pt x="3759" y="1201247"/>
                  <a:pt x="1839" y="1201055"/>
                  <a:pt x="398" y="1201152"/>
                </a:cubicBezTo>
                <a:lnTo>
                  <a:pt x="0" y="1201150"/>
                </a:lnTo>
                <a:lnTo>
                  <a:pt x="0" y="1004512"/>
                </a:lnTo>
                <a:lnTo>
                  <a:pt x="30355" y="1002784"/>
                </a:lnTo>
                <a:cubicBezTo>
                  <a:pt x="37748" y="1002111"/>
                  <a:pt x="44853" y="999520"/>
                  <a:pt x="52151" y="997695"/>
                </a:cubicBezTo>
                <a:cubicBezTo>
                  <a:pt x="56183" y="996639"/>
                  <a:pt x="60504" y="993855"/>
                  <a:pt x="64248" y="994430"/>
                </a:cubicBezTo>
                <a:cubicBezTo>
                  <a:pt x="85948" y="997791"/>
                  <a:pt x="105823" y="989534"/>
                  <a:pt x="126370" y="985405"/>
                </a:cubicBezTo>
                <a:cubicBezTo>
                  <a:pt x="135876" y="983485"/>
                  <a:pt x="144805" y="978876"/>
                  <a:pt x="154022" y="975708"/>
                </a:cubicBezTo>
                <a:cubicBezTo>
                  <a:pt x="156423" y="974843"/>
                  <a:pt x="159111" y="974075"/>
                  <a:pt x="161512" y="974268"/>
                </a:cubicBezTo>
                <a:cubicBezTo>
                  <a:pt x="175242" y="975420"/>
                  <a:pt x="188876" y="977052"/>
                  <a:pt x="202510" y="978300"/>
                </a:cubicBezTo>
                <a:cubicBezTo>
                  <a:pt x="214896" y="979452"/>
                  <a:pt x="227378" y="979836"/>
                  <a:pt x="233235" y="993950"/>
                </a:cubicBezTo>
                <a:cubicBezTo>
                  <a:pt x="234100" y="996159"/>
                  <a:pt x="236979" y="997791"/>
                  <a:pt x="239188" y="999231"/>
                </a:cubicBezTo>
                <a:cubicBezTo>
                  <a:pt x="273274" y="1021411"/>
                  <a:pt x="291516" y="1020835"/>
                  <a:pt x="324834" y="997407"/>
                </a:cubicBezTo>
                <a:cubicBezTo>
                  <a:pt x="328290" y="995007"/>
                  <a:pt x="335683" y="993278"/>
                  <a:pt x="337987" y="995198"/>
                </a:cubicBezTo>
                <a:cubicBezTo>
                  <a:pt x="357575" y="1011137"/>
                  <a:pt x="378986" y="1009409"/>
                  <a:pt x="401550" y="1004416"/>
                </a:cubicBezTo>
                <a:cubicBezTo>
                  <a:pt x="407407" y="1003072"/>
                  <a:pt x="415664" y="1003072"/>
                  <a:pt x="420081" y="1006240"/>
                </a:cubicBezTo>
                <a:cubicBezTo>
                  <a:pt x="441108" y="1020930"/>
                  <a:pt x="463672" y="1018819"/>
                  <a:pt x="486523" y="1014498"/>
                </a:cubicBezTo>
                <a:cubicBezTo>
                  <a:pt x="490075" y="1013826"/>
                  <a:pt x="494397" y="1010177"/>
                  <a:pt x="495932" y="1006817"/>
                </a:cubicBezTo>
                <a:cubicBezTo>
                  <a:pt x="501406" y="994911"/>
                  <a:pt x="511680" y="990878"/>
                  <a:pt x="523009" y="987517"/>
                </a:cubicBezTo>
                <a:cubicBezTo>
                  <a:pt x="540868" y="982044"/>
                  <a:pt x="558438" y="975611"/>
                  <a:pt x="576393" y="970427"/>
                </a:cubicBezTo>
                <a:cubicBezTo>
                  <a:pt x="580811" y="969179"/>
                  <a:pt x="586283" y="969947"/>
                  <a:pt x="590892" y="971387"/>
                </a:cubicBezTo>
                <a:cubicBezTo>
                  <a:pt x="606638" y="976284"/>
                  <a:pt x="616624" y="988574"/>
                  <a:pt x="627569" y="999904"/>
                </a:cubicBezTo>
                <a:cubicBezTo>
                  <a:pt x="632370" y="1004897"/>
                  <a:pt x="638995" y="1008449"/>
                  <a:pt x="645429" y="1011329"/>
                </a:cubicBezTo>
                <a:cubicBezTo>
                  <a:pt x="662135" y="1018723"/>
                  <a:pt x="679226" y="1025348"/>
                  <a:pt x="696125" y="1032356"/>
                </a:cubicBezTo>
                <a:cubicBezTo>
                  <a:pt x="697757" y="1033029"/>
                  <a:pt x="699100" y="1034757"/>
                  <a:pt x="700349" y="1036197"/>
                </a:cubicBezTo>
                <a:cubicBezTo>
                  <a:pt x="712831" y="1051368"/>
                  <a:pt x="725216" y="1066634"/>
                  <a:pt x="737795" y="1081804"/>
                </a:cubicBezTo>
                <a:cubicBezTo>
                  <a:pt x="740195" y="1084684"/>
                  <a:pt x="743652" y="1086797"/>
                  <a:pt x="746244" y="1089581"/>
                </a:cubicBezTo>
                <a:cubicBezTo>
                  <a:pt x="749893" y="1093422"/>
                  <a:pt x="754502" y="1097071"/>
                  <a:pt x="756422" y="1101680"/>
                </a:cubicBezTo>
                <a:cubicBezTo>
                  <a:pt x="762374" y="1116177"/>
                  <a:pt x="773801" y="1122419"/>
                  <a:pt x="788202" y="1125108"/>
                </a:cubicBezTo>
                <a:cubicBezTo>
                  <a:pt x="801357" y="1127603"/>
                  <a:pt x="814511" y="1129716"/>
                  <a:pt x="827569" y="1132596"/>
                </a:cubicBezTo>
                <a:cubicBezTo>
                  <a:pt x="843507" y="1136053"/>
                  <a:pt x="859350" y="1139798"/>
                  <a:pt x="875097" y="1144022"/>
                </a:cubicBezTo>
                <a:cubicBezTo>
                  <a:pt x="881913" y="1145847"/>
                  <a:pt x="889115" y="1147959"/>
                  <a:pt x="894972" y="1151704"/>
                </a:cubicBezTo>
                <a:cubicBezTo>
                  <a:pt x="911390" y="1162073"/>
                  <a:pt x="928961" y="1169082"/>
                  <a:pt x="948260" y="1166298"/>
                </a:cubicBezTo>
                <a:cubicBezTo>
                  <a:pt x="963718" y="1164089"/>
                  <a:pt x="976680" y="1169754"/>
                  <a:pt x="986282" y="1178588"/>
                </a:cubicBezTo>
                <a:cubicBezTo>
                  <a:pt x="1003757" y="1194623"/>
                  <a:pt x="1022479" y="1190973"/>
                  <a:pt x="1041107" y="1185789"/>
                </a:cubicBezTo>
                <a:cubicBezTo>
                  <a:pt x="1050708" y="1183101"/>
                  <a:pt x="1058581" y="1183485"/>
                  <a:pt x="1067703" y="1186076"/>
                </a:cubicBezTo>
                <a:cubicBezTo>
                  <a:pt x="1088826" y="1192126"/>
                  <a:pt x="1102941" y="1208544"/>
                  <a:pt x="1116574" y="1222946"/>
                </a:cubicBezTo>
                <a:cubicBezTo>
                  <a:pt x="1128193" y="1235236"/>
                  <a:pt x="1141251" y="1242149"/>
                  <a:pt x="1155557" y="1247335"/>
                </a:cubicBezTo>
                <a:cubicBezTo>
                  <a:pt x="1173608" y="1253959"/>
                  <a:pt x="1187914" y="1251464"/>
                  <a:pt x="1196556" y="1235525"/>
                </a:cubicBezTo>
                <a:cubicBezTo>
                  <a:pt x="1198956" y="1231012"/>
                  <a:pt x="1203180" y="1225730"/>
                  <a:pt x="1207693" y="1224387"/>
                </a:cubicBezTo>
                <a:cubicBezTo>
                  <a:pt x="1229488" y="1217666"/>
                  <a:pt x="1251572" y="1207872"/>
                  <a:pt x="1274904" y="1213826"/>
                </a:cubicBezTo>
                <a:cubicBezTo>
                  <a:pt x="1307165" y="1221987"/>
                  <a:pt x="1338658" y="1221507"/>
                  <a:pt x="1370919" y="1213442"/>
                </a:cubicBezTo>
                <a:cubicBezTo>
                  <a:pt x="1423247" y="1200383"/>
                  <a:pt x="1475575" y="1186557"/>
                  <a:pt x="1530593" y="1189437"/>
                </a:cubicBezTo>
                <a:cubicBezTo>
                  <a:pt x="1539713" y="1189917"/>
                  <a:pt x="1550563" y="1184060"/>
                  <a:pt x="1558436" y="1178299"/>
                </a:cubicBezTo>
                <a:cubicBezTo>
                  <a:pt x="1573511" y="1167354"/>
                  <a:pt x="1572838" y="1166489"/>
                  <a:pt x="1589737" y="1175515"/>
                </a:cubicBezTo>
                <a:cubicBezTo>
                  <a:pt x="1593770" y="1177724"/>
                  <a:pt x="1598763" y="1179068"/>
                  <a:pt x="1601740" y="1182333"/>
                </a:cubicBezTo>
                <a:cubicBezTo>
                  <a:pt x="1616909" y="1198943"/>
                  <a:pt x="1635633" y="1194910"/>
                  <a:pt x="1654259" y="1192510"/>
                </a:cubicBezTo>
                <a:cubicBezTo>
                  <a:pt x="1657524" y="1192030"/>
                  <a:pt x="1661460" y="1191358"/>
                  <a:pt x="1664246" y="1192702"/>
                </a:cubicBezTo>
                <a:cubicBezTo>
                  <a:pt x="1676823" y="1198750"/>
                  <a:pt x="1687481" y="1196639"/>
                  <a:pt x="1698427" y="1188381"/>
                </a:cubicBezTo>
                <a:cubicBezTo>
                  <a:pt x="1707932" y="1181276"/>
                  <a:pt x="1718878" y="1177052"/>
                  <a:pt x="1730112" y="1185885"/>
                </a:cubicBezTo>
                <a:cubicBezTo>
                  <a:pt x="1755076" y="1205472"/>
                  <a:pt x="1781767" y="1206432"/>
                  <a:pt x="1809996" y="1194046"/>
                </a:cubicBezTo>
                <a:cubicBezTo>
                  <a:pt x="1830159" y="1185213"/>
                  <a:pt x="1850034" y="1183196"/>
                  <a:pt x="1871254" y="1192126"/>
                </a:cubicBezTo>
                <a:cubicBezTo>
                  <a:pt x="1879415" y="1195582"/>
                  <a:pt x="1889977" y="1193278"/>
                  <a:pt x="1899482" y="1194046"/>
                </a:cubicBezTo>
                <a:cubicBezTo>
                  <a:pt x="1904859" y="1194430"/>
                  <a:pt x="1910813" y="1194526"/>
                  <a:pt x="1915420" y="1196927"/>
                </a:cubicBezTo>
                <a:cubicBezTo>
                  <a:pt x="1927711" y="1203072"/>
                  <a:pt x="1939136" y="1210945"/>
                  <a:pt x="1951522" y="1216994"/>
                </a:cubicBezTo>
                <a:cubicBezTo>
                  <a:pt x="1957475" y="1219874"/>
                  <a:pt x="1964580" y="1221410"/>
                  <a:pt x="1971302" y="1221507"/>
                </a:cubicBezTo>
                <a:cubicBezTo>
                  <a:pt x="1991177" y="1221987"/>
                  <a:pt x="2011052" y="1221987"/>
                  <a:pt x="2030831" y="1221123"/>
                </a:cubicBezTo>
                <a:cubicBezTo>
                  <a:pt x="2063476" y="1219778"/>
                  <a:pt x="2096601" y="1219490"/>
                  <a:pt x="2120125" y="1190878"/>
                </a:cubicBezTo>
                <a:cubicBezTo>
                  <a:pt x="2122046" y="1188573"/>
                  <a:pt x="2126174" y="1187229"/>
                  <a:pt x="2129439" y="1186845"/>
                </a:cubicBezTo>
                <a:cubicBezTo>
                  <a:pt x="2144513" y="1185021"/>
                  <a:pt x="2159971" y="1184828"/>
                  <a:pt x="2174854" y="1181852"/>
                </a:cubicBezTo>
                <a:cubicBezTo>
                  <a:pt x="2186760" y="1179452"/>
                  <a:pt x="2196650" y="1180220"/>
                  <a:pt x="2205674" y="1188669"/>
                </a:cubicBezTo>
                <a:cubicBezTo>
                  <a:pt x="2217485" y="1199807"/>
                  <a:pt x="2231887" y="1206336"/>
                  <a:pt x="2247634" y="1202784"/>
                </a:cubicBezTo>
                <a:cubicBezTo>
                  <a:pt x="2263379" y="1199327"/>
                  <a:pt x="2273749" y="1206816"/>
                  <a:pt x="2285367" y="1214594"/>
                </a:cubicBezTo>
                <a:cubicBezTo>
                  <a:pt x="2293817" y="1220258"/>
                  <a:pt x="2303418" y="1227363"/>
                  <a:pt x="2312827" y="1227939"/>
                </a:cubicBezTo>
                <a:cubicBezTo>
                  <a:pt x="2334143" y="1229187"/>
                  <a:pt x="2352482" y="1248967"/>
                  <a:pt x="2375622" y="1237733"/>
                </a:cubicBezTo>
                <a:cubicBezTo>
                  <a:pt x="2377158" y="1236965"/>
                  <a:pt x="2379942" y="1238885"/>
                  <a:pt x="2382151" y="1239365"/>
                </a:cubicBezTo>
                <a:cubicBezTo>
                  <a:pt x="2399817" y="1243014"/>
                  <a:pt x="2416428" y="1239461"/>
                  <a:pt x="2429390" y="1227459"/>
                </a:cubicBezTo>
                <a:cubicBezTo>
                  <a:pt x="2446385" y="1211809"/>
                  <a:pt x="2465203" y="1210272"/>
                  <a:pt x="2486134" y="1215362"/>
                </a:cubicBezTo>
                <a:cubicBezTo>
                  <a:pt x="2492856" y="1216994"/>
                  <a:pt x="2499577" y="1218146"/>
                  <a:pt x="2506394" y="1219490"/>
                </a:cubicBezTo>
                <a:cubicBezTo>
                  <a:pt x="2515611" y="1221410"/>
                  <a:pt x="2524925" y="1223427"/>
                  <a:pt x="2534142" y="1225347"/>
                </a:cubicBezTo>
                <a:cubicBezTo>
                  <a:pt x="2543072" y="1227268"/>
                  <a:pt x="2552962" y="1230532"/>
                  <a:pt x="2559874" y="1222275"/>
                </a:cubicBezTo>
                <a:cubicBezTo>
                  <a:pt x="2565827" y="1215169"/>
                  <a:pt x="2570052" y="1215842"/>
                  <a:pt x="2575525" y="1221987"/>
                </a:cubicBezTo>
                <a:cubicBezTo>
                  <a:pt x="2594536" y="1243494"/>
                  <a:pt x="2617580" y="1256936"/>
                  <a:pt x="2646960" y="1257896"/>
                </a:cubicBezTo>
                <a:cubicBezTo>
                  <a:pt x="2653009" y="1258088"/>
                  <a:pt x="2659154" y="1259432"/>
                  <a:pt x="2665107" y="1260873"/>
                </a:cubicBezTo>
                <a:cubicBezTo>
                  <a:pt x="2668756" y="1261736"/>
                  <a:pt x="2673173" y="1262697"/>
                  <a:pt x="2675381" y="1265290"/>
                </a:cubicBezTo>
                <a:cubicBezTo>
                  <a:pt x="2692567" y="1285068"/>
                  <a:pt x="2713979" y="1298799"/>
                  <a:pt x="2737311" y="1309841"/>
                </a:cubicBezTo>
                <a:cubicBezTo>
                  <a:pt x="2745664" y="1313777"/>
                  <a:pt x="2754594" y="1317713"/>
                  <a:pt x="2763619" y="1318866"/>
                </a:cubicBezTo>
                <a:cubicBezTo>
                  <a:pt x="2773028" y="1320018"/>
                  <a:pt x="2782917" y="1318098"/>
                  <a:pt x="2792519" y="1317041"/>
                </a:cubicBezTo>
                <a:cubicBezTo>
                  <a:pt x="2798184" y="1316466"/>
                  <a:pt x="2804713" y="1316561"/>
                  <a:pt x="2809226" y="1313777"/>
                </a:cubicBezTo>
                <a:cubicBezTo>
                  <a:pt x="2823532" y="1305039"/>
                  <a:pt x="2837358" y="1295631"/>
                  <a:pt x="2850705" y="1285452"/>
                </a:cubicBezTo>
                <a:cubicBezTo>
                  <a:pt x="2862131" y="1276715"/>
                  <a:pt x="2864435" y="1275467"/>
                  <a:pt x="2874324" y="1286413"/>
                </a:cubicBezTo>
                <a:cubicBezTo>
                  <a:pt x="2884502" y="1297647"/>
                  <a:pt x="2897176" y="1303503"/>
                  <a:pt x="2911194" y="1305903"/>
                </a:cubicBezTo>
                <a:cubicBezTo>
                  <a:pt x="2933373" y="1309648"/>
                  <a:pt x="2955745" y="1312816"/>
                  <a:pt x="2978116" y="1314641"/>
                </a:cubicBezTo>
                <a:cubicBezTo>
                  <a:pt x="2998375" y="1316273"/>
                  <a:pt x="3008073" y="1307440"/>
                  <a:pt x="3012106" y="1287373"/>
                </a:cubicBezTo>
                <a:cubicBezTo>
                  <a:pt x="3014410" y="1276235"/>
                  <a:pt x="3017387" y="1264137"/>
                  <a:pt x="3029676" y="1261161"/>
                </a:cubicBezTo>
                <a:cubicBezTo>
                  <a:pt x="3049744" y="1256360"/>
                  <a:pt x="3070579" y="1254248"/>
                  <a:pt x="3080469" y="1230724"/>
                </a:cubicBezTo>
                <a:cubicBezTo>
                  <a:pt x="3085941" y="1235909"/>
                  <a:pt x="3089302" y="1238981"/>
                  <a:pt x="3092567" y="1242054"/>
                </a:cubicBezTo>
                <a:cubicBezTo>
                  <a:pt x="3101592" y="1250599"/>
                  <a:pt x="3120314" y="1254248"/>
                  <a:pt x="3129821" y="1246855"/>
                </a:cubicBezTo>
                <a:cubicBezTo>
                  <a:pt x="3143839" y="1236101"/>
                  <a:pt x="3156705" y="1238117"/>
                  <a:pt x="3170147" y="1246471"/>
                </a:cubicBezTo>
                <a:cubicBezTo>
                  <a:pt x="3192615" y="1260297"/>
                  <a:pt x="3217674" y="1257128"/>
                  <a:pt x="3240429" y="1251559"/>
                </a:cubicBezTo>
                <a:cubicBezTo>
                  <a:pt x="3257617" y="1247430"/>
                  <a:pt x="3275956" y="1239845"/>
                  <a:pt x="3287189" y="1222466"/>
                </a:cubicBezTo>
                <a:cubicBezTo>
                  <a:pt x="3290741" y="1216898"/>
                  <a:pt x="3298711" y="1214113"/>
                  <a:pt x="3305049" y="1210465"/>
                </a:cubicBezTo>
                <a:cubicBezTo>
                  <a:pt x="3310329" y="1207488"/>
                  <a:pt x="3315898" y="1204704"/>
                  <a:pt x="3321755" y="1202784"/>
                </a:cubicBezTo>
                <a:cubicBezTo>
                  <a:pt x="3327995" y="1200671"/>
                  <a:pt x="3334909" y="1197598"/>
                  <a:pt x="3341055" y="1198463"/>
                </a:cubicBezTo>
                <a:cubicBezTo>
                  <a:pt x="3359681" y="1200959"/>
                  <a:pt x="3374467" y="1196062"/>
                  <a:pt x="3387621" y="1182140"/>
                </a:cubicBezTo>
                <a:cubicBezTo>
                  <a:pt x="3394439" y="1174939"/>
                  <a:pt x="3404520" y="1166202"/>
                  <a:pt x="3413161" y="1166105"/>
                </a:cubicBezTo>
                <a:cubicBezTo>
                  <a:pt x="3434189" y="1165818"/>
                  <a:pt x="3451663" y="1158905"/>
                  <a:pt x="3470579" y="1150647"/>
                </a:cubicBezTo>
                <a:cubicBezTo>
                  <a:pt x="3482772" y="1145366"/>
                  <a:pt x="3496598" y="1141718"/>
                  <a:pt x="3509657" y="1136821"/>
                </a:cubicBezTo>
                <a:cubicBezTo>
                  <a:pt x="3524923" y="1131060"/>
                  <a:pt x="3541534" y="1128948"/>
                  <a:pt x="3550847" y="1113009"/>
                </a:cubicBezTo>
                <a:cubicBezTo>
                  <a:pt x="3551903" y="1111281"/>
                  <a:pt x="3555072" y="1110993"/>
                  <a:pt x="3556608" y="1109361"/>
                </a:cubicBezTo>
                <a:cubicBezTo>
                  <a:pt x="3561505" y="1104368"/>
                  <a:pt x="3567842" y="1099760"/>
                  <a:pt x="3570435" y="1093710"/>
                </a:cubicBezTo>
                <a:cubicBezTo>
                  <a:pt x="3577923" y="1076044"/>
                  <a:pt x="3583780" y="1057800"/>
                  <a:pt x="3590501" y="1039846"/>
                </a:cubicBezTo>
                <a:cubicBezTo>
                  <a:pt x="3591942" y="1036005"/>
                  <a:pt x="3593285" y="1031108"/>
                  <a:pt x="3596263" y="1028900"/>
                </a:cubicBezTo>
                <a:cubicBezTo>
                  <a:pt x="3613449" y="1016226"/>
                  <a:pt x="3630925" y="1004032"/>
                  <a:pt x="3648591" y="992030"/>
                </a:cubicBezTo>
                <a:cubicBezTo>
                  <a:pt x="3655696" y="987229"/>
                  <a:pt x="3661649" y="989918"/>
                  <a:pt x="3667986" y="995487"/>
                </a:cubicBezTo>
                <a:cubicBezTo>
                  <a:pt x="3674131" y="1000768"/>
                  <a:pt x="3681717" y="1006240"/>
                  <a:pt x="3689397" y="1007585"/>
                </a:cubicBezTo>
                <a:cubicBezTo>
                  <a:pt x="3704760" y="1010177"/>
                  <a:pt x="3720698" y="1010753"/>
                  <a:pt x="3736349" y="1010753"/>
                </a:cubicBezTo>
                <a:cubicBezTo>
                  <a:pt x="3742205" y="1010753"/>
                  <a:pt x="3748446" y="1007297"/>
                  <a:pt x="3753919" y="1004513"/>
                </a:cubicBezTo>
                <a:cubicBezTo>
                  <a:pt x="3764289" y="999231"/>
                  <a:pt x="3773890" y="992126"/>
                  <a:pt x="3784643" y="987710"/>
                </a:cubicBezTo>
                <a:cubicBezTo>
                  <a:pt x="3797126" y="982621"/>
                  <a:pt x="3804615" y="974459"/>
                  <a:pt x="3808359" y="961689"/>
                </a:cubicBezTo>
                <a:cubicBezTo>
                  <a:pt x="3813929" y="942679"/>
                  <a:pt x="3827179" y="929428"/>
                  <a:pt x="3842829" y="918674"/>
                </a:cubicBezTo>
                <a:cubicBezTo>
                  <a:pt x="3862705" y="904944"/>
                  <a:pt x="3886421" y="905616"/>
                  <a:pt x="3908983" y="902256"/>
                </a:cubicBezTo>
                <a:cubicBezTo>
                  <a:pt x="3917625" y="901008"/>
                  <a:pt x="3926555" y="899951"/>
                  <a:pt x="3934428" y="896783"/>
                </a:cubicBezTo>
                <a:cubicBezTo>
                  <a:pt x="3964288" y="884877"/>
                  <a:pt x="3994149" y="873548"/>
                  <a:pt x="4026987" y="873835"/>
                </a:cubicBezTo>
                <a:cubicBezTo>
                  <a:pt x="4029674" y="873835"/>
                  <a:pt x="4032363" y="873548"/>
                  <a:pt x="4035051" y="873067"/>
                </a:cubicBezTo>
                <a:cubicBezTo>
                  <a:pt x="4058383" y="869131"/>
                  <a:pt x="4082483" y="867594"/>
                  <a:pt x="4099189" y="846664"/>
                </a:cubicBezTo>
                <a:cubicBezTo>
                  <a:pt x="4102261" y="842823"/>
                  <a:pt x="4109271" y="841671"/>
                  <a:pt x="4114647" y="840134"/>
                </a:cubicBezTo>
                <a:cubicBezTo>
                  <a:pt x="4123961" y="837638"/>
                  <a:pt x="4130203" y="832549"/>
                  <a:pt x="4133563" y="823427"/>
                </a:cubicBezTo>
                <a:cubicBezTo>
                  <a:pt x="4139229" y="807681"/>
                  <a:pt x="4145949" y="792223"/>
                  <a:pt x="4151039" y="776284"/>
                </a:cubicBezTo>
                <a:cubicBezTo>
                  <a:pt x="4154591" y="765338"/>
                  <a:pt x="4161215" y="759289"/>
                  <a:pt x="4171489" y="754776"/>
                </a:cubicBezTo>
                <a:cubicBezTo>
                  <a:pt x="4177251" y="752280"/>
                  <a:pt x="4182243" y="746808"/>
                  <a:pt x="4186372" y="741718"/>
                </a:cubicBezTo>
                <a:cubicBezTo>
                  <a:pt x="4191365" y="735573"/>
                  <a:pt x="4193957" y="727412"/>
                  <a:pt x="4199429" y="721940"/>
                </a:cubicBezTo>
                <a:cubicBezTo>
                  <a:pt x="4212775" y="708305"/>
                  <a:pt x="4216905" y="693231"/>
                  <a:pt x="4212487" y="674604"/>
                </a:cubicBezTo>
                <a:cubicBezTo>
                  <a:pt x="4208551" y="658090"/>
                  <a:pt x="4218921" y="636006"/>
                  <a:pt x="4232555" y="632645"/>
                </a:cubicBezTo>
                <a:cubicBezTo>
                  <a:pt x="4247629" y="628900"/>
                  <a:pt x="4257999" y="619684"/>
                  <a:pt x="4268657" y="609410"/>
                </a:cubicBezTo>
                <a:cubicBezTo>
                  <a:pt x="4274609" y="603649"/>
                  <a:pt x="4282963" y="598656"/>
                  <a:pt x="4291028" y="597216"/>
                </a:cubicBezTo>
                <a:cubicBezTo>
                  <a:pt x="4321657" y="591647"/>
                  <a:pt x="4350557" y="598464"/>
                  <a:pt x="4379651" y="609506"/>
                </a:cubicBezTo>
                <a:cubicBezTo>
                  <a:pt x="4398661" y="616707"/>
                  <a:pt x="4419784" y="618627"/>
                  <a:pt x="4440139" y="621507"/>
                </a:cubicBezTo>
                <a:cubicBezTo>
                  <a:pt x="4446477" y="622371"/>
                  <a:pt x="4454542" y="620452"/>
                  <a:pt x="4460015" y="616899"/>
                </a:cubicBezTo>
                <a:cubicBezTo>
                  <a:pt x="4479218" y="604609"/>
                  <a:pt x="4498325" y="591935"/>
                  <a:pt x="4516183" y="577724"/>
                </a:cubicBezTo>
                <a:cubicBezTo>
                  <a:pt x="4532795" y="564379"/>
                  <a:pt x="4551517" y="558810"/>
                  <a:pt x="4571681" y="560250"/>
                </a:cubicBezTo>
                <a:cubicBezTo>
                  <a:pt x="4586371" y="561306"/>
                  <a:pt x="4599621" y="558905"/>
                  <a:pt x="4613447" y="555257"/>
                </a:cubicBezTo>
                <a:cubicBezTo>
                  <a:pt x="4624969" y="552185"/>
                  <a:pt x="4637643" y="550072"/>
                  <a:pt x="4649355" y="551417"/>
                </a:cubicBezTo>
                <a:cubicBezTo>
                  <a:pt x="4665775" y="553337"/>
                  <a:pt x="4679313" y="550553"/>
                  <a:pt x="4692467" y="540663"/>
                </a:cubicBezTo>
                <a:cubicBezTo>
                  <a:pt x="4699476" y="535382"/>
                  <a:pt x="4708502" y="532598"/>
                  <a:pt x="4716855" y="528949"/>
                </a:cubicBezTo>
                <a:cubicBezTo>
                  <a:pt x="4729721" y="523284"/>
                  <a:pt x="4743067" y="518483"/>
                  <a:pt x="4755645" y="512147"/>
                </a:cubicBezTo>
                <a:cubicBezTo>
                  <a:pt x="4769183" y="505425"/>
                  <a:pt x="4781569" y="496112"/>
                  <a:pt x="4795395" y="490351"/>
                </a:cubicBezTo>
                <a:cubicBezTo>
                  <a:pt x="4810278" y="484110"/>
                  <a:pt x="4819879" y="474605"/>
                  <a:pt x="4825928" y="459818"/>
                </a:cubicBezTo>
                <a:cubicBezTo>
                  <a:pt x="4829769" y="450504"/>
                  <a:pt x="4835049" y="440615"/>
                  <a:pt x="4842347" y="434086"/>
                </a:cubicBezTo>
                <a:cubicBezTo>
                  <a:pt x="4857422" y="420740"/>
                  <a:pt x="4875087" y="410370"/>
                  <a:pt x="4890451" y="397216"/>
                </a:cubicBezTo>
                <a:cubicBezTo>
                  <a:pt x="4912054" y="378781"/>
                  <a:pt x="4932025" y="359194"/>
                  <a:pt x="4933945" y="327701"/>
                </a:cubicBezTo>
                <a:cubicBezTo>
                  <a:pt x="4935001" y="310322"/>
                  <a:pt x="4944219" y="302929"/>
                  <a:pt x="4961214" y="298801"/>
                </a:cubicBezTo>
                <a:cubicBezTo>
                  <a:pt x="4966878" y="297457"/>
                  <a:pt x="4974945" y="294864"/>
                  <a:pt x="4976672" y="290639"/>
                </a:cubicBezTo>
                <a:cubicBezTo>
                  <a:pt x="4981857" y="278061"/>
                  <a:pt x="4992610" y="275565"/>
                  <a:pt x="5002979" y="270573"/>
                </a:cubicBezTo>
                <a:cubicBezTo>
                  <a:pt x="5009221" y="267596"/>
                  <a:pt x="5016903" y="261739"/>
                  <a:pt x="5018535" y="255690"/>
                </a:cubicBezTo>
                <a:cubicBezTo>
                  <a:pt x="5025255" y="231206"/>
                  <a:pt x="5043690" y="216804"/>
                  <a:pt x="5061069" y="200961"/>
                </a:cubicBezTo>
                <a:cubicBezTo>
                  <a:pt x="5066158" y="196256"/>
                  <a:pt x="5071631" y="190879"/>
                  <a:pt x="5074127" y="184735"/>
                </a:cubicBezTo>
                <a:cubicBezTo>
                  <a:pt x="5079409" y="171484"/>
                  <a:pt x="5087281" y="161882"/>
                  <a:pt x="5101108" y="156891"/>
                </a:cubicBezTo>
                <a:cubicBezTo>
                  <a:pt x="5105524" y="155354"/>
                  <a:pt x="5109557" y="151801"/>
                  <a:pt x="5112918" y="148441"/>
                </a:cubicBezTo>
                <a:cubicBezTo>
                  <a:pt x="5120119" y="141144"/>
                  <a:pt x="5126167" y="132598"/>
                  <a:pt x="5133753" y="125782"/>
                </a:cubicBezTo>
                <a:cubicBezTo>
                  <a:pt x="5153051" y="108211"/>
                  <a:pt x="5172159" y="90928"/>
                  <a:pt x="5183393" y="66348"/>
                </a:cubicBezTo>
                <a:cubicBezTo>
                  <a:pt x="5188865" y="54346"/>
                  <a:pt x="5195107" y="41288"/>
                  <a:pt x="5204709" y="33030"/>
                </a:cubicBezTo>
                <a:cubicBezTo>
                  <a:pt x="5216903" y="22565"/>
                  <a:pt x="5232937" y="16612"/>
                  <a:pt x="5247243" y="845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35A51D22-76EA-4C70-B5C9-ED3946924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7088" y="4258080"/>
            <a:ext cx="4403345" cy="1180695"/>
          </a:xfrm>
          <a:custGeom>
            <a:avLst/>
            <a:gdLst>
              <a:gd name="connsiteX0" fmla="*/ 5260975 w 5260975"/>
              <a:gd name="connsiteY0" fmla="*/ 0 h 1410656"/>
              <a:gd name="connsiteX1" fmla="*/ 5260975 w 5260975"/>
              <a:gd name="connsiteY1" fmla="*/ 221634 h 1410656"/>
              <a:gd name="connsiteX2" fmla="*/ 5226503 w 5260975"/>
              <a:gd name="connsiteY2" fmla="*/ 237063 h 1410656"/>
              <a:gd name="connsiteX3" fmla="*/ 5206341 w 5260975"/>
              <a:gd name="connsiteY3" fmla="*/ 245128 h 1410656"/>
              <a:gd name="connsiteX4" fmla="*/ 5123287 w 5260975"/>
              <a:gd name="connsiteY4" fmla="*/ 297073 h 1410656"/>
              <a:gd name="connsiteX5" fmla="*/ 5048107 w 5260975"/>
              <a:gd name="connsiteY5" fmla="*/ 361307 h 1410656"/>
              <a:gd name="connsiteX6" fmla="*/ 4992899 w 5260975"/>
              <a:gd name="connsiteY6" fmla="*/ 437542 h 1410656"/>
              <a:gd name="connsiteX7" fmla="*/ 4977440 w 5260975"/>
              <a:gd name="connsiteY7" fmla="*/ 455690 h 1410656"/>
              <a:gd name="connsiteX8" fmla="*/ 4935193 w 5260975"/>
              <a:gd name="connsiteY8" fmla="*/ 478445 h 1410656"/>
              <a:gd name="connsiteX9" fmla="*/ 4897844 w 5260975"/>
              <a:gd name="connsiteY9" fmla="*/ 495535 h 1410656"/>
              <a:gd name="connsiteX10" fmla="*/ 4870767 w 5260975"/>
              <a:gd name="connsiteY10" fmla="*/ 514451 h 1410656"/>
              <a:gd name="connsiteX11" fmla="*/ 4847916 w 5260975"/>
              <a:gd name="connsiteY11" fmla="*/ 531830 h 1410656"/>
              <a:gd name="connsiteX12" fmla="*/ 4796163 w 5260975"/>
              <a:gd name="connsiteY12" fmla="*/ 576765 h 1410656"/>
              <a:gd name="connsiteX13" fmla="*/ 4738843 w 5260975"/>
              <a:gd name="connsiteY13" fmla="*/ 614691 h 1410656"/>
              <a:gd name="connsiteX14" fmla="*/ 4692755 w 5260975"/>
              <a:gd name="connsiteY14" fmla="*/ 661162 h 1410656"/>
              <a:gd name="connsiteX15" fmla="*/ 4673744 w 5260975"/>
              <a:gd name="connsiteY15" fmla="*/ 686318 h 1410656"/>
              <a:gd name="connsiteX16" fmla="*/ 4633801 w 5260975"/>
              <a:gd name="connsiteY16" fmla="*/ 703505 h 1410656"/>
              <a:gd name="connsiteX17" fmla="*/ 4590499 w 5260975"/>
              <a:gd name="connsiteY17" fmla="*/ 730389 h 1410656"/>
              <a:gd name="connsiteX18" fmla="*/ 4559773 w 5260975"/>
              <a:gd name="connsiteY18" fmla="*/ 757081 h 1410656"/>
              <a:gd name="connsiteX19" fmla="*/ 4536059 w 5260975"/>
              <a:gd name="connsiteY19" fmla="*/ 774940 h 1410656"/>
              <a:gd name="connsiteX20" fmla="*/ 4502549 w 5260975"/>
              <a:gd name="connsiteY20" fmla="*/ 792895 h 1410656"/>
              <a:gd name="connsiteX21" fmla="*/ 4468944 w 5260975"/>
              <a:gd name="connsiteY21" fmla="*/ 816419 h 1410656"/>
              <a:gd name="connsiteX22" fmla="*/ 4452622 w 5260975"/>
              <a:gd name="connsiteY22" fmla="*/ 830917 h 1410656"/>
              <a:gd name="connsiteX23" fmla="*/ 4421032 w 5260975"/>
              <a:gd name="connsiteY23" fmla="*/ 855016 h 1410656"/>
              <a:gd name="connsiteX24" fmla="*/ 4388483 w 5260975"/>
              <a:gd name="connsiteY24" fmla="*/ 877484 h 1410656"/>
              <a:gd name="connsiteX25" fmla="*/ 4327321 w 5260975"/>
              <a:gd name="connsiteY25" fmla="*/ 903216 h 1410656"/>
              <a:gd name="connsiteX26" fmla="*/ 4271633 w 5260975"/>
              <a:gd name="connsiteY26" fmla="*/ 941046 h 1410656"/>
              <a:gd name="connsiteX27" fmla="*/ 4227465 w 5260975"/>
              <a:gd name="connsiteY27" fmla="*/ 968698 h 1410656"/>
              <a:gd name="connsiteX28" fmla="*/ 4201733 w 5260975"/>
              <a:gd name="connsiteY28" fmla="*/ 986846 h 1410656"/>
              <a:gd name="connsiteX29" fmla="*/ 4154494 w 5260975"/>
              <a:gd name="connsiteY29" fmla="*/ 1027364 h 1410656"/>
              <a:gd name="connsiteX30" fmla="*/ 4081234 w 5260975"/>
              <a:gd name="connsiteY30" fmla="*/ 1069994 h 1410656"/>
              <a:gd name="connsiteX31" fmla="*/ 4036971 w 5260975"/>
              <a:gd name="connsiteY31" fmla="*/ 1093038 h 1410656"/>
              <a:gd name="connsiteX32" fmla="*/ 3941725 w 5260975"/>
              <a:gd name="connsiteY32" fmla="*/ 1127796 h 1410656"/>
              <a:gd name="connsiteX33" fmla="*/ 3910999 w 5260975"/>
              <a:gd name="connsiteY33" fmla="*/ 1140182 h 1410656"/>
              <a:gd name="connsiteX34" fmla="*/ 3875859 w 5260975"/>
              <a:gd name="connsiteY34" fmla="*/ 1148343 h 1410656"/>
              <a:gd name="connsiteX35" fmla="*/ 3819401 w 5260975"/>
              <a:gd name="connsiteY35" fmla="*/ 1167642 h 1410656"/>
              <a:gd name="connsiteX36" fmla="*/ 3709176 w 5260975"/>
              <a:gd name="connsiteY36" fmla="*/ 1200863 h 1410656"/>
              <a:gd name="connsiteX37" fmla="*/ 3684981 w 5260975"/>
              <a:gd name="connsiteY37" fmla="*/ 1205952 h 1410656"/>
              <a:gd name="connsiteX38" fmla="*/ 3623338 w 5260975"/>
              <a:gd name="connsiteY38" fmla="*/ 1227363 h 1410656"/>
              <a:gd name="connsiteX39" fmla="*/ 3586373 w 5260975"/>
              <a:gd name="connsiteY39" fmla="*/ 1241765 h 1410656"/>
              <a:gd name="connsiteX40" fmla="*/ 3555743 w 5260975"/>
              <a:gd name="connsiteY40" fmla="*/ 1250023 h 1410656"/>
              <a:gd name="connsiteX41" fmla="*/ 3528667 w 5260975"/>
              <a:gd name="connsiteY41" fmla="*/ 1253864 h 1410656"/>
              <a:gd name="connsiteX42" fmla="*/ 3457424 w 5260975"/>
              <a:gd name="connsiteY42" fmla="*/ 1272874 h 1410656"/>
              <a:gd name="connsiteX43" fmla="*/ 3429003 w 5260975"/>
              <a:gd name="connsiteY43" fmla="*/ 1280364 h 1410656"/>
              <a:gd name="connsiteX44" fmla="*/ 3355264 w 5260975"/>
              <a:gd name="connsiteY44" fmla="*/ 1306096 h 1410656"/>
              <a:gd name="connsiteX45" fmla="*/ 3292757 w 5260975"/>
              <a:gd name="connsiteY45" fmla="*/ 1323090 h 1410656"/>
              <a:gd name="connsiteX46" fmla="*/ 3266643 w 5260975"/>
              <a:gd name="connsiteY46" fmla="*/ 1331251 h 1410656"/>
              <a:gd name="connsiteX47" fmla="*/ 3206921 w 5260975"/>
              <a:gd name="connsiteY47" fmla="*/ 1344886 h 1410656"/>
              <a:gd name="connsiteX48" fmla="*/ 3173123 w 5260975"/>
              <a:gd name="connsiteY48" fmla="*/ 1354488 h 1410656"/>
              <a:gd name="connsiteX49" fmla="*/ 3090646 w 5260975"/>
              <a:gd name="connsiteY49" fmla="*/ 1365337 h 1410656"/>
              <a:gd name="connsiteX50" fmla="*/ 3005480 w 5260975"/>
              <a:gd name="connsiteY50" fmla="*/ 1375802 h 1410656"/>
              <a:gd name="connsiteX51" fmla="*/ 2958721 w 5260975"/>
              <a:gd name="connsiteY51" fmla="*/ 1379259 h 1410656"/>
              <a:gd name="connsiteX52" fmla="*/ 2917915 w 5260975"/>
              <a:gd name="connsiteY52" fmla="*/ 1384733 h 1410656"/>
              <a:gd name="connsiteX53" fmla="*/ 2882389 w 5260975"/>
              <a:gd name="connsiteY53" fmla="*/ 1388189 h 1410656"/>
              <a:gd name="connsiteX54" fmla="*/ 2825837 w 5260975"/>
              <a:gd name="connsiteY54" fmla="*/ 1395198 h 1410656"/>
              <a:gd name="connsiteX55" fmla="*/ 2802313 w 5260975"/>
              <a:gd name="connsiteY55" fmla="*/ 1397023 h 1410656"/>
              <a:gd name="connsiteX56" fmla="*/ 2746816 w 5260975"/>
              <a:gd name="connsiteY56" fmla="*/ 1396926 h 1410656"/>
              <a:gd name="connsiteX57" fmla="*/ 2727517 w 5260975"/>
              <a:gd name="connsiteY57" fmla="*/ 1395966 h 1410656"/>
              <a:gd name="connsiteX58" fmla="*/ 2690359 w 5260975"/>
              <a:gd name="connsiteY58" fmla="*/ 1384060 h 1410656"/>
              <a:gd name="connsiteX59" fmla="*/ 2685943 w 5260975"/>
              <a:gd name="connsiteY59" fmla="*/ 1383196 h 1410656"/>
              <a:gd name="connsiteX60" fmla="*/ 2661554 w 5260975"/>
              <a:gd name="connsiteY60" fmla="*/ 1378491 h 1410656"/>
              <a:gd name="connsiteX61" fmla="*/ 2648208 w 5260975"/>
              <a:gd name="connsiteY61" fmla="*/ 1376955 h 1410656"/>
              <a:gd name="connsiteX62" fmla="*/ 2597512 w 5260975"/>
              <a:gd name="connsiteY62" fmla="*/ 1367162 h 1410656"/>
              <a:gd name="connsiteX63" fmla="*/ 2568324 w 5260975"/>
              <a:gd name="connsiteY63" fmla="*/ 1362553 h 1410656"/>
              <a:gd name="connsiteX64" fmla="*/ 2544704 w 5260975"/>
              <a:gd name="connsiteY64" fmla="*/ 1363225 h 1410656"/>
              <a:gd name="connsiteX65" fmla="*/ 2503225 w 5260975"/>
              <a:gd name="connsiteY65" fmla="*/ 1364089 h 1410656"/>
              <a:gd name="connsiteX66" fmla="*/ 2489975 w 5260975"/>
              <a:gd name="connsiteY66" fmla="*/ 1366298 h 1410656"/>
              <a:gd name="connsiteX67" fmla="*/ 2430061 w 5260975"/>
              <a:gd name="connsiteY67" fmla="*/ 1359960 h 1410656"/>
              <a:gd name="connsiteX68" fmla="*/ 2395880 w 5260975"/>
              <a:gd name="connsiteY68" fmla="*/ 1359480 h 1410656"/>
              <a:gd name="connsiteX69" fmla="*/ 2357378 w 5260975"/>
              <a:gd name="connsiteY69" fmla="*/ 1351607 h 1410656"/>
              <a:gd name="connsiteX70" fmla="*/ 2346145 w 5260975"/>
              <a:gd name="connsiteY70" fmla="*/ 1351991 h 1410656"/>
              <a:gd name="connsiteX71" fmla="*/ 2333567 w 5260975"/>
              <a:gd name="connsiteY71" fmla="*/ 1352663 h 1410656"/>
              <a:gd name="connsiteX72" fmla="*/ 2294968 w 5260975"/>
              <a:gd name="connsiteY72" fmla="*/ 1353240 h 1410656"/>
              <a:gd name="connsiteX73" fmla="*/ 2271540 w 5260975"/>
              <a:gd name="connsiteY73" fmla="*/ 1356120 h 1410656"/>
              <a:gd name="connsiteX74" fmla="*/ 2226895 w 5260975"/>
              <a:gd name="connsiteY74" fmla="*/ 1354392 h 1410656"/>
              <a:gd name="connsiteX75" fmla="*/ 2210379 w 5260975"/>
              <a:gd name="connsiteY75" fmla="*/ 1356888 h 1410656"/>
              <a:gd name="connsiteX76" fmla="*/ 2168613 w 5260975"/>
              <a:gd name="connsiteY76" fmla="*/ 1357176 h 1410656"/>
              <a:gd name="connsiteX77" fmla="*/ 2131167 w 5260975"/>
              <a:gd name="connsiteY77" fmla="*/ 1355736 h 1410656"/>
              <a:gd name="connsiteX78" fmla="*/ 2095065 w 5260975"/>
              <a:gd name="connsiteY78" fmla="*/ 1356504 h 1410656"/>
              <a:gd name="connsiteX79" fmla="*/ 2069237 w 5260975"/>
              <a:gd name="connsiteY79" fmla="*/ 1359672 h 1410656"/>
              <a:gd name="connsiteX80" fmla="*/ 2041201 w 5260975"/>
              <a:gd name="connsiteY80" fmla="*/ 1361592 h 1410656"/>
              <a:gd name="connsiteX81" fmla="*/ 1963909 w 5260975"/>
              <a:gd name="connsiteY81" fmla="*/ 1373018 h 1410656"/>
              <a:gd name="connsiteX82" fmla="*/ 1949603 w 5260975"/>
              <a:gd name="connsiteY82" fmla="*/ 1370234 h 1410656"/>
              <a:gd name="connsiteX83" fmla="*/ 1868373 w 5260975"/>
              <a:gd name="connsiteY83" fmla="*/ 1367641 h 1410656"/>
              <a:gd name="connsiteX84" fmla="*/ 1850707 w 5260975"/>
              <a:gd name="connsiteY84" fmla="*/ 1367834 h 1410656"/>
              <a:gd name="connsiteX85" fmla="*/ 1803275 w 5260975"/>
              <a:gd name="connsiteY85" fmla="*/ 1356504 h 1410656"/>
              <a:gd name="connsiteX86" fmla="*/ 1730112 w 5260975"/>
              <a:gd name="connsiteY86" fmla="*/ 1374459 h 1410656"/>
              <a:gd name="connsiteX87" fmla="*/ 1661652 w 5260975"/>
              <a:gd name="connsiteY87" fmla="*/ 1396926 h 1410656"/>
              <a:gd name="connsiteX88" fmla="*/ 1653011 w 5260975"/>
              <a:gd name="connsiteY88" fmla="*/ 1399807 h 1410656"/>
              <a:gd name="connsiteX89" fmla="*/ 1628431 w 5260975"/>
              <a:gd name="connsiteY89" fmla="*/ 1404704 h 1410656"/>
              <a:gd name="connsiteX90" fmla="*/ 1597995 w 5260975"/>
              <a:gd name="connsiteY90" fmla="*/ 1406432 h 1410656"/>
              <a:gd name="connsiteX91" fmla="*/ 1559396 w 5260975"/>
              <a:gd name="connsiteY91" fmla="*/ 1410656 h 1410656"/>
              <a:gd name="connsiteX92" fmla="*/ 1528480 w 5260975"/>
              <a:gd name="connsiteY92" fmla="*/ 1405375 h 1410656"/>
              <a:gd name="connsiteX93" fmla="*/ 1485272 w 5260975"/>
              <a:gd name="connsiteY93" fmla="*/ 1397502 h 1410656"/>
              <a:gd name="connsiteX94" fmla="*/ 1444562 w 5260975"/>
              <a:gd name="connsiteY94" fmla="*/ 1390013 h 1410656"/>
              <a:gd name="connsiteX95" fmla="*/ 1431696 w 5260975"/>
              <a:gd name="connsiteY95" fmla="*/ 1398846 h 1410656"/>
              <a:gd name="connsiteX96" fmla="*/ 1411821 w 5260975"/>
              <a:gd name="connsiteY96" fmla="*/ 1406527 h 1410656"/>
              <a:gd name="connsiteX97" fmla="*/ 1389738 w 5260975"/>
              <a:gd name="connsiteY97" fmla="*/ 1397310 h 1410656"/>
              <a:gd name="connsiteX98" fmla="*/ 1338081 w 5260975"/>
              <a:gd name="connsiteY98" fmla="*/ 1378204 h 1410656"/>
              <a:gd name="connsiteX99" fmla="*/ 1305436 w 5260975"/>
              <a:gd name="connsiteY99" fmla="*/ 1377339 h 1410656"/>
              <a:gd name="connsiteX100" fmla="*/ 1234481 w 5260975"/>
              <a:gd name="connsiteY100" fmla="*/ 1369178 h 1410656"/>
              <a:gd name="connsiteX101" fmla="*/ 1188106 w 5260975"/>
              <a:gd name="connsiteY101" fmla="*/ 1357560 h 1410656"/>
              <a:gd name="connsiteX102" fmla="*/ 1154790 w 5260975"/>
              <a:gd name="connsiteY102" fmla="*/ 1344406 h 1410656"/>
              <a:gd name="connsiteX103" fmla="*/ 1107069 w 5260975"/>
              <a:gd name="connsiteY103" fmla="*/ 1327219 h 1410656"/>
              <a:gd name="connsiteX104" fmla="*/ 1059158 w 5260975"/>
              <a:gd name="connsiteY104" fmla="*/ 1318290 h 1410656"/>
              <a:gd name="connsiteX105" fmla="*/ 1024496 w 5260975"/>
              <a:gd name="connsiteY105" fmla="*/ 1307056 h 1410656"/>
              <a:gd name="connsiteX106" fmla="*/ 982153 w 5260975"/>
              <a:gd name="connsiteY106" fmla="*/ 1299374 h 1410656"/>
              <a:gd name="connsiteX107" fmla="*/ 946628 w 5260975"/>
              <a:gd name="connsiteY107" fmla="*/ 1299087 h 1410656"/>
              <a:gd name="connsiteX108" fmla="*/ 890939 w 5260975"/>
              <a:gd name="connsiteY108" fmla="*/ 1300431 h 1410656"/>
              <a:gd name="connsiteX109" fmla="*/ 822769 w 5260975"/>
              <a:gd name="connsiteY109" fmla="*/ 1277196 h 1410656"/>
              <a:gd name="connsiteX110" fmla="*/ 795212 w 5260975"/>
              <a:gd name="connsiteY110" fmla="*/ 1272010 h 1410656"/>
              <a:gd name="connsiteX111" fmla="*/ 769288 w 5260975"/>
              <a:gd name="connsiteY111" fmla="*/ 1269610 h 1410656"/>
              <a:gd name="connsiteX112" fmla="*/ 714271 w 5260975"/>
              <a:gd name="connsiteY112" fmla="*/ 1254152 h 1410656"/>
              <a:gd name="connsiteX113" fmla="*/ 691900 w 5260975"/>
              <a:gd name="connsiteY113" fmla="*/ 1249062 h 1410656"/>
              <a:gd name="connsiteX114" fmla="*/ 660598 w 5260975"/>
              <a:gd name="connsiteY114" fmla="*/ 1249159 h 1410656"/>
              <a:gd name="connsiteX115" fmla="*/ 603662 w 5260975"/>
              <a:gd name="connsiteY115" fmla="*/ 1242054 h 1410656"/>
              <a:gd name="connsiteX116" fmla="*/ 546821 w 5260975"/>
              <a:gd name="connsiteY116" fmla="*/ 1221314 h 1410656"/>
              <a:gd name="connsiteX117" fmla="*/ 522721 w 5260975"/>
              <a:gd name="connsiteY117" fmla="*/ 1223330 h 1410656"/>
              <a:gd name="connsiteX118" fmla="*/ 514080 w 5260975"/>
              <a:gd name="connsiteY118" fmla="*/ 1222851 h 1410656"/>
              <a:gd name="connsiteX119" fmla="*/ 436404 w 5260975"/>
              <a:gd name="connsiteY119" fmla="*/ 1211424 h 1410656"/>
              <a:gd name="connsiteX120" fmla="*/ 428626 w 5260975"/>
              <a:gd name="connsiteY120" fmla="*/ 1210177 h 1410656"/>
              <a:gd name="connsiteX121" fmla="*/ 392141 w 5260975"/>
              <a:gd name="connsiteY121" fmla="*/ 1199999 h 1410656"/>
              <a:gd name="connsiteX122" fmla="*/ 300157 w 5260975"/>
              <a:gd name="connsiteY122" fmla="*/ 1193662 h 1410656"/>
              <a:gd name="connsiteX123" fmla="*/ 294493 w 5260975"/>
              <a:gd name="connsiteY123" fmla="*/ 1192894 h 1410656"/>
              <a:gd name="connsiteX124" fmla="*/ 263671 w 5260975"/>
              <a:gd name="connsiteY124" fmla="*/ 1197982 h 1410656"/>
              <a:gd name="connsiteX125" fmla="*/ 248406 w 5260975"/>
              <a:gd name="connsiteY125" fmla="*/ 1205184 h 1410656"/>
              <a:gd name="connsiteX126" fmla="*/ 224594 w 5260975"/>
              <a:gd name="connsiteY126" fmla="*/ 1212673 h 1410656"/>
              <a:gd name="connsiteX127" fmla="*/ 200398 w 5260975"/>
              <a:gd name="connsiteY127" fmla="*/ 1215458 h 1410656"/>
              <a:gd name="connsiteX128" fmla="*/ 159783 w 5260975"/>
              <a:gd name="connsiteY128" fmla="*/ 1204127 h 1410656"/>
              <a:gd name="connsiteX129" fmla="*/ 144997 w 5260975"/>
              <a:gd name="connsiteY129" fmla="*/ 1202975 h 1410656"/>
              <a:gd name="connsiteX130" fmla="*/ 112064 w 5260975"/>
              <a:gd name="connsiteY130" fmla="*/ 1197503 h 1410656"/>
              <a:gd name="connsiteX131" fmla="*/ 83259 w 5260975"/>
              <a:gd name="connsiteY131" fmla="*/ 1197887 h 1410656"/>
              <a:gd name="connsiteX132" fmla="*/ 60120 w 5260975"/>
              <a:gd name="connsiteY132" fmla="*/ 1206624 h 1410656"/>
              <a:gd name="connsiteX133" fmla="*/ 26514 w 5260975"/>
              <a:gd name="connsiteY133" fmla="*/ 1208352 h 1410656"/>
              <a:gd name="connsiteX134" fmla="*/ 4814 w 5260975"/>
              <a:gd name="connsiteY134" fmla="*/ 1202015 h 1410656"/>
              <a:gd name="connsiteX135" fmla="*/ 398 w 5260975"/>
              <a:gd name="connsiteY135" fmla="*/ 1201152 h 1410656"/>
              <a:gd name="connsiteX136" fmla="*/ 0 w 5260975"/>
              <a:gd name="connsiteY136" fmla="*/ 1201150 h 1410656"/>
              <a:gd name="connsiteX137" fmla="*/ 0 w 5260975"/>
              <a:gd name="connsiteY137" fmla="*/ 1004512 h 1410656"/>
              <a:gd name="connsiteX138" fmla="*/ 30355 w 5260975"/>
              <a:gd name="connsiteY138" fmla="*/ 1002784 h 1410656"/>
              <a:gd name="connsiteX139" fmla="*/ 52151 w 5260975"/>
              <a:gd name="connsiteY139" fmla="*/ 997695 h 1410656"/>
              <a:gd name="connsiteX140" fmla="*/ 64248 w 5260975"/>
              <a:gd name="connsiteY140" fmla="*/ 994430 h 1410656"/>
              <a:gd name="connsiteX141" fmla="*/ 126370 w 5260975"/>
              <a:gd name="connsiteY141" fmla="*/ 985405 h 1410656"/>
              <a:gd name="connsiteX142" fmla="*/ 154022 w 5260975"/>
              <a:gd name="connsiteY142" fmla="*/ 975708 h 1410656"/>
              <a:gd name="connsiteX143" fmla="*/ 161512 w 5260975"/>
              <a:gd name="connsiteY143" fmla="*/ 974268 h 1410656"/>
              <a:gd name="connsiteX144" fmla="*/ 202510 w 5260975"/>
              <a:gd name="connsiteY144" fmla="*/ 978300 h 1410656"/>
              <a:gd name="connsiteX145" fmla="*/ 233235 w 5260975"/>
              <a:gd name="connsiteY145" fmla="*/ 993950 h 1410656"/>
              <a:gd name="connsiteX146" fmla="*/ 239188 w 5260975"/>
              <a:gd name="connsiteY146" fmla="*/ 999231 h 1410656"/>
              <a:gd name="connsiteX147" fmla="*/ 324834 w 5260975"/>
              <a:gd name="connsiteY147" fmla="*/ 997407 h 1410656"/>
              <a:gd name="connsiteX148" fmla="*/ 337987 w 5260975"/>
              <a:gd name="connsiteY148" fmla="*/ 995198 h 1410656"/>
              <a:gd name="connsiteX149" fmla="*/ 401550 w 5260975"/>
              <a:gd name="connsiteY149" fmla="*/ 1004416 h 1410656"/>
              <a:gd name="connsiteX150" fmla="*/ 420081 w 5260975"/>
              <a:gd name="connsiteY150" fmla="*/ 1006240 h 1410656"/>
              <a:gd name="connsiteX151" fmla="*/ 486523 w 5260975"/>
              <a:gd name="connsiteY151" fmla="*/ 1014498 h 1410656"/>
              <a:gd name="connsiteX152" fmla="*/ 495932 w 5260975"/>
              <a:gd name="connsiteY152" fmla="*/ 1006817 h 1410656"/>
              <a:gd name="connsiteX153" fmla="*/ 523009 w 5260975"/>
              <a:gd name="connsiteY153" fmla="*/ 987517 h 1410656"/>
              <a:gd name="connsiteX154" fmla="*/ 576393 w 5260975"/>
              <a:gd name="connsiteY154" fmla="*/ 970427 h 1410656"/>
              <a:gd name="connsiteX155" fmla="*/ 590892 w 5260975"/>
              <a:gd name="connsiteY155" fmla="*/ 971387 h 1410656"/>
              <a:gd name="connsiteX156" fmla="*/ 627569 w 5260975"/>
              <a:gd name="connsiteY156" fmla="*/ 999904 h 1410656"/>
              <a:gd name="connsiteX157" fmla="*/ 645429 w 5260975"/>
              <a:gd name="connsiteY157" fmla="*/ 1011329 h 1410656"/>
              <a:gd name="connsiteX158" fmla="*/ 696125 w 5260975"/>
              <a:gd name="connsiteY158" fmla="*/ 1032356 h 1410656"/>
              <a:gd name="connsiteX159" fmla="*/ 700349 w 5260975"/>
              <a:gd name="connsiteY159" fmla="*/ 1036197 h 1410656"/>
              <a:gd name="connsiteX160" fmla="*/ 737795 w 5260975"/>
              <a:gd name="connsiteY160" fmla="*/ 1081804 h 1410656"/>
              <a:gd name="connsiteX161" fmla="*/ 746244 w 5260975"/>
              <a:gd name="connsiteY161" fmla="*/ 1089581 h 1410656"/>
              <a:gd name="connsiteX162" fmla="*/ 756422 w 5260975"/>
              <a:gd name="connsiteY162" fmla="*/ 1101680 h 1410656"/>
              <a:gd name="connsiteX163" fmla="*/ 788202 w 5260975"/>
              <a:gd name="connsiteY163" fmla="*/ 1125108 h 1410656"/>
              <a:gd name="connsiteX164" fmla="*/ 827569 w 5260975"/>
              <a:gd name="connsiteY164" fmla="*/ 1132596 h 1410656"/>
              <a:gd name="connsiteX165" fmla="*/ 875097 w 5260975"/>
              <a:gd name="connsiteY165" fmla="*/ 1144022 h 1410656"/>
              <a:gd name="connsiteX166" fmla="*/ 894972 w 5260975"/>
              <a:gd name="connsiteY166" fmla="*/ 1151704 h 1410656"/>
              <a:gd name="connsiteX167" fmla="*/ 948260 w 5260975"/>
              <a:gd name="connsiteY167" fmla="*/ 1166298 h 1410656"/>
              <a:gd name="connsiteX168" fmla="*/ 986282 w 5260975"/>
              <a:gd name="connsiteY168" fmla="*/ 1178588 h 1410656"/>
              <a:gd name="connsiteX169" fmla="*/ 1041107 w 5260975"/>
              <a:gd name="connsiteY169" fmla="*/ 1185789 h 1410656"/>
              <a:gd name="connsiteX170" fmla="*/ 1067703 w 5260975"/>
              <a:gd name="connsiteY170" fmla="*/ 1186076 h 1410656"/>
              <a:gd name="connsiteX171" fmla="*/ 1116574 w 5260975"/>
              <a:gd name="connsiteY171" fmla="*/ 1222946 h 1410656"/>
              <a:gd name="connsiteX172" fmla="*/ 1155557 w 5260975"/>
              <a:gd name="connsiteY172" fmla="*/ 1247335 h 1410656"/>
              <a:gd name="connsiteX173" fmla="*/ 1196556 w 5260975"/>
              <a:gd name="connsiteY173" fmla="*/ 1235525 h 1410656"/>
              <a:gd name="connsiteX174" fmla="*/ 1207693 w 5260975"/>
              <a:gd name="connsiteY174" fmla="*/ 1224387 h 1410656"/>
              <a:gd name="connsiteX175" fmla="*/ 1274904 w 5260975"/>
              <a:gd name="connsiteY175" fmla="*/ 1213826 h 1410656"/>
              <a:gd name="connsiteX176" fmla="*/ 1370919 w 5260975"/>
              <a:gd name="connsiteY176" fmla="*/ 1213442 h 1410656"/>
              <a:gd name="connsiteX177" fmla="*/ 1530593 w 5260975"/>
              <a:gd name="connsiteY177" fmla="*/ 1189437 h 1410656"/>
              <a:gd name="connsiteX178" fmla="*/ 1558436 w 5260975"/>
              <a:gd name="connsiteY178" fmla="*/ 1178299 h 1410656"/>
              <a:gd name="connsiteX179" fmla="*/ 1589737 w 5260975"/>
              <a:gd name="connsiteY179" fmla="*/ 1175515 h 1410656"/>
              <a:gd name="connsiteX180" fmla="*/ 1601740 w 5260975"/>
              <a:gd name="connsiteY180" fmla="*/ 1182333 h 1410656"/>
              <a:gd name="connsiteX181" fmla="*/ 1654259 w 5260975"/>
              <a:gd name="connsiteY181" fmla="*/ 1192510 h 1410656"/>
              <a:gd name="connsiteX182" fmla="*/ 1664246 w 5260975"/>
              <a:gd name="connsiteY182" fmla="*/ 1192702 h 1410656"/>
              <a:gd name="connsiteX183" fmla="*/ 1698427 w 5260975"/>
              <a:gd name="connsiteY183" fmla="*/ 1188381 h 1410656"/>
              <a:gd name="connsiteX184" fmla="*/ 1730112 w 5260975"/>
              <a:gd name="connsiteY184" fmla="*/ 1185885 h 1410656"/>
              <a:gd name="connsiteX185" fmla="*/ 1809996 w 5260975"/>
              <a:gd name="connsiteY185" fmla="*/ 1194046 h 1410656"/>
              <a:gd name="connsiteX186" fmla="*/ 1871254 w 5260975"/>
              <a:gd name="connsiteY186" fmla="*/ 1192126 h 1410656"/>
              <a:gd name="connsiteX187" fmla="*/ 1899482 w 5260975"/>
              <a:gd name="connsiteY187" fmla="*/ 1194046 h 1410656"/>
              <a:gd name="connsiteX188" fmla="*/ 1915420 w 5260975"/>
              <a:gd name="connsiteY188" fmla="*/ 1196927 h 1410656"/>
              <a:gd name="connsiteX189" fmla="*/ 1951522 w 5260975"/>
              <a:gd name="connsiteY189" fmla="*/ 1216994 h 1410656"/>
              <a:gd name="connsiteX190" fmla="*/ 1971302 w 5260975"/>
              <a:gd name="connsiteY190" fmla="*/ 1221507 h 1410656"/>
              <a:gd name="connsiteX191" fmla="*/ 2030831 w 5260975"/>
              <a:gd name="connsiteY191" fmla="*/ 1221123 h 1410656"/>
              <a:gd name="connsiteX192" fmla="*/ 2120125 w 5260975"/>
              <a:gd name="connsiteY192" fmla="*/ 1190878 h 1410656"/>
              <a:gd name="connsiteX193" fmla="*/ 2129439 w 5260975"/>
              <a:gd name="connsiteY193" fmla="*/ 1186845 h 1410656"/>
              <a:gd name="connsiteX194" fmla="*/ 2174854 w 5260975"/>
              <a:gd name="connsiteY194" fmla="*/ 1181852 h 1410656"/>
              <a:gd name="connsiteX195" fmla="*/ 2205674 w 5260975"/>
              <a:gd name="connsiteY195" fmla="*/ 1188669 h 1410656"/>
              <a:gd name="connsiteX196" fmla="*/ 2247634 w 5260975"/>
              <a:gd name="connsiteY196" fmla="*/ 1202784 h 1410656"/>
              <a:gd name="connsiteX197" fmla="*/ 2285367 w 5260975"/>
              <a:gd name="connsiteY197" fmla="*/ 1214594 h 1410656"/>
              <a:gd name="connsiteX198" fmla="*/ 2312827 w 5260975"/>
              <a:gd name="connsiteY198" fmla="*/ 1227939 h 1410656"/>
              <a:gd name="connsiteX199" fmla="*/ 2375622 w 5260975"/>
              <a:gd name="connsiteY199" fmla="*/ 1237733 h 1410656"/>
              <a:gd name="connsiteX200" fmla="*/ 2382151 w 5260975"/>
              <a:gd name="connsiteY200" fmla="*/ 1239365 h 1410656"/>
              <a:gd name="connsiteX201" fmla="*/ 2429390 w 5260975"/>
              <a:gd name="connsiteY201" fmla="*/ 1227459 h 1410656"/>
              <a:gd name="connsiteX202" fmla="*/ 2486134 w 5260975"/>
              <a:gd name="connsiteY202" fmla="*/ 1215362 h 1410656"/>
              <a:gd name="connsiteX203" fmla="*/ 2506394 w 5260975"/>
              <a:gd name="connsiteY203" fmla="*/ 1219490 h 1410656"/>
              <a:gd name="connsiteX204" fmla="*/ 2534142 w 5260975"/>
              <a:gd name="connsiteY204" fmla="*/ 1225347 h 1410656"/>
              <a:gd name="connsiteX205" fmla="*/ 2559874 w 5260975"/>
              <a:gd name="connsiteY205" fmla="*/ 1222275 h 1410656"/>
              <a:gd name="connsiteX206" fmla="*/ 2575525 w 5260975"/>
              <a:gd name="connsiteY206" fmla="*/ 1221987 h 1410656"/>
              <a:gd name="connsiteX207" fmla="*/ 2646960 w 5260975"/>
              <a:gd name="connsiteY207" fmla="*/ 1257896 h 1410656"/>
              <a:gd name="connsiteX208" fmla="*/ 2665107 w 5260975"/>
              <a:gd name="connsiteY208" fmla="*/ 1260873 h 1410656"/>
              <a:gd name="connsiteX209" fmla="*/ 2675381 w 5260975"/>
              <a:gd name="connsiteY209" fmla="*/ 1265290 h 1410656"/>
              <a:gd name="connsiteX210" fmla="*/ 2737311 w 5260975"/>
              <a:gd name="connsiteY210" fmla="*/ 1309841 h 1410656"/>
              <a:gd name="connsiteX211" fmla="*/ 2763619 w 5260975"/>
              <a:gd name="connsiteY211" fmla="*/ 1318866 h 1410656"/>
              <a:gd name="connsiteX212" fmla="*/ 2792519 w 5260975"/>
              <a:gd name="connsiteY212" fmla="*/ 1317041 h 1410656"/>
              <a:gd name="connsiteX213" fmla="*/ 2809226 w 5260975"/>
              <a:gd name="connsiteY213" fmla="*/ 1313777 h 1410656"/>
              <a:gd name="connsiteX214" fmla="*/ 2850705 w 5260975"/>
              <a:gd name="connsiteY214" fmla="*/ 1285452 h 1410656"/>
              <a:gd name="connsiteX215" fmla="*/ 2874324 w 5260975"/>
              <a:gd name="connsiteY215" fmla="*/ 1286413 h 1410656"/>
              <a:gd name="connsiteX216" fmla="*/ 2911194 w 5260975"/>
              <a:gd name="connsiteY216" fmla="*/ 1305903 h 1410656"/>
              <a:gd name="connsiteX217" fmla="*/ 2978116 w 5260975"/>
              <a:gd name="connsiteY217" fmla="*/ 1314641 h 1410656"/>
              <a:gd name="connsiteX218" fmla="*/ 3012106 w 5260975"/>
              <a:gd name="connsiteY218" fmla="*/ 1287373 h 1410656"/>
              <a:gd name="connsiteX219" fmla="*/ 3029676 w 5260975"/>
              <a:gd name="connsiteY219" fmla="*/ 1261161 h 1410656"/>
              <a:gd name="connsiteX220" fmla="*/ 3080469 w 5260975"/>
              <a:gd name="connsiteY220" fmla="*/ 1230724 h 1410656"/>
              <a:gd name="connsiteX221" fmla="*/ 3092567 w 5260975"/>
              <a:gd name="connsiteY221" fmla="*/ 1242054 h 1410656"/>
              <a:gd name="connsiteX222" fmla="*/ 3129821 w 5260975"/>
              <a:gd name="connsiteY222" fmla="*/ 1246855 h 1410656"/>
              <a:gd name="connsiteX223" fmla="*/ 3170147 w 5260975"/>
              <a:gd name="connsiteY223" fmla="*/ 1246471 h 1410656"/>
              <a:gd name="connsiteX224" fmla="*/ 3240429 w 5260975"/>
              <a:gd name="connsiteY224" fmla="*/ 1251559 h 1410656"/>
              <a:gd name="connsiteX225" fmla="*/ 3287189 w 5260975"/>
              <a:gd name="connsiteY225" fmla="*/ 1222466 h 1410656"/>
              <a:gd name="connsiteX226" fmla="*/ 3305049 w 5260975"/>
              <a:gd name="connsiteY226" fmla="*/ 1210465 h 1410656"/>
              <a:gd name="connsiteX227" fmla="*/ 3321755 w 5260975"/>
              <a:gd name="connsiteY227" fmla="*/ 1202784 h 1410656"/>
              <a:gd name="connsiteX228" fmla="*/ 3341055 w 5260975"/>
              <a:gd name="connsiteY228" fmla="*/ 1198463 h 1410656"/>
              <a:gd name="connsiteX229" fmla="*/ 3387621 w 5260975"/>
              <a:gd name="connsiteY229" fmla="*/ 1182140 h 1410656"/>
              <a:gd name="connsiteX230" fmla="*/ 3413161 w 5260975"/>
              <a:gd name="connsiteY230" fmla="*/ 1166105 h 1410656"/>
              <a:gd name="connsiteX231" fmla="*/ 3470579 w 5260975"/>
              <a:gd name="connsiteY231" fmla="*/ 1150647 h 1410656"/>
              <a:gd name="connsiteX232" fmla="*/ 3509657 w 5260975"/>
              <a:gd name="connsiteY232" fmla="*/ 1136821 h 1410656"/>
              <a:gd name="connsiteX233" fmla="*/ 3550847 w 5260975"/>
              <a:gd name="connsiteY233" fmla="*/ 1113009 h 1410656"/>
              <a:gd name="connsiteX234" fmla="*/ 3556608 w 5260975"/>
              <a:gd name="connsiteY234" fmla="*/ 1109361 h 1410656"/>
              <a:gd name="connsiteX235" fmla="*/ 3570435 w 5260975"/>
              <a:gd name="connsiteY235" fmla="*/ 1093710 h 1410656"/>
              <a:gd name="connsiteX236" fmla="*/ 3590501 w 5260975"/>
              <a:gd name="connsiteY236" fmla="*/ 1039846 h 1410656"/>
              <a:gd name="connsiteX237" fmla="*/ 3596263 w 5260975"/>
              <a:gd name="connsiteY237" fmla="*/ 1028900 h 1410656"/>
              <a:gd name="connsiteX238" fmla="*/ 3648591 w 5260975"/>
              <a:gd name="connsiteY238" fmla="*/ 992030 h 1410656"/>
              <a:gd name="connsiteX239" fmla="*/ 3667986 w 5260975"/>
              <a:gd name="connsiteY239" fmla="*/ 995487 h 1410656"/>
              <a:gd name="connsiteX240" fmla="*/ 3689397 w 5260975"/>
              <a:gd name="connsiteY240" fmla="*/ 1007585 h 1410656"/>
              <a:gd name="connsiteX241" fmla="*/ 3736349 w 5260975"/>
              <a:gd name="connsiteY241" fmla="*/ 1010753 h 1410656"/>
              <a:gd name="connsiteX242" fmla="*/ 3753919 w 5260975"/>
              <a:gd name="connsiteY242" fmla="*/ 1004513 h 1410656"/>
              <a:gd name="connsiteX243" fmla="*/ 3784643 w 5260975"/>
              <a:gd name="connsiteY243" fmla="*/ 987710 h 1410656"/>
              <a:gd name="connsiteX244" fmla="*/ 3808359 w 5260975"/>
              <a:gd name="connsiteY244" fmla="*/ 961689 h 1410656"/>
              <a:gd name="connsiteX245" fmla="*/ 3842829 w 5260975"/>
              <a:gd name="connsiteY245" fmla="*/ 918674 h 1410656"/>
              <a:gd name="connsiteX246" fmla="*/ 3908983 w 5260975"/>
              <a:gd name="connsiteY246" fmla="*/ 902256 h 1410656"/>
              <a:gd name="connsiteX247" fmla="*/ 3934428 w 5260975"/>
              <a:gd name="connsiteY247" fmla="*/ 896783 h 1410656"/>
              <a:gd name="connsiteX248" fmla="*/ 4026987 w 5260975"/>
              <a:gd name="connsiteY248" fmla="*/ 873835 h 1410656"/>
              <a:gd name="connsiteX249" fmla="*/ 4035051 w 5260975"/>
              <a:gd name="connsiteY249" fmla="*/ 873067 h 1410656"/>
              <a:gd name="connsiteX250" fmla="*/ 4099189 w 5260975"/>
              <a:gd name="connsiteY250" fmla="*/ 846664 h 1410656"/>
              <a:gd name="connsiteX251" fmla="*/ 4114647 w 5260975"/>
              <a:gd name="connsiteY251" fmla="*/ 840134 h 1410656"/>
              <a:gd name="connsiteX252" fmla="*/ 4133563 w 5260975"/>
              <a:gd name="connsiteY252" fmla="*/ 823427 h 1410656"/>
              <a:gd name="connsiteX253" fmla="*/ 4151039 w 5260975"/>
              <a:gd name="connsiteY253" fmla="*/ 776284 h 1410656"/>
              <a:gd name="connsiteX254" fmla="*/ 4171489 w 5260975"/>
              <a:gd name="connsiteY254" fmla="*/ 754776 h 1410656"/>
              <a:gd name="connsiteX255" fmla="*/ 4186372 w 5260975"/>
              <a:gd name="connsiteY255" fmla="*/ 741718 h 1410656"/>
              <a:gd name="connsiteX256" fmla="*/ 4199429 w 5260975"/>
              <a:gd name="connsiteY256" fmla="*/ 721940 h 1410656"/>
              <a:gd name="connsiteX257" fmla="*/ 4212487 w 5260975"/>
              <a:gd name="connsiteY257" fmla="*/ 674604 h 1410656"/>
              <a:gd name="connsiteX258" fmla="*/ 4232555 w 5260975"/>
              <a:gd name="connsiteY258" fmla="*/ 632645 h 1410656"/>
              <a:gd name="connsiteX259" fmla="*/ 4268657 w 5260975"/>
              <a:gd name="connsiteY259" fmla="*/ 609410 h 1410656"/>
              <a:gd name="connsiteX260" fmla="*/ 4291028 w 5260975"/>
              <a:gd name="connsiteY260" fmla="*/ 597216 h 1410656"/>
              <a:gd name="connsiteX261" fmla="*/ 4379651 w 5260975"/>
              <a:gd name="connsiteY261" fmla="*/ 609506 h 1410656"/>
              <a:gd name="connsiteX262" fmla="*/ 4440139 w 5260975"/>
              <a:gd name="connsiteY262" fmla="*/ 621507 h 1410656"/>
              <a:gd name="connsiteX263" fmla="*/ 4460015 w 5260975"/>
              <a:gd name="connsiteY263" fmla="*/ 616899 h 1410656"/>
              <a:gd name="connsiteX264" fmla="*/ 4516183 w 5260975"/>
              <a:gd name="connsiteY264" fmla="*/ 577724 h 1410656"/>
              <a:gd name="connsiteX265" fmla="*/ 4571681 w 5260975"/>
              <a:gd name="connsiteY265" fmla="*/ 560250 h 1410656"/>
              <a:gd name="connsiteX266" fmla="*/ 4613447 w 5260975"/>
              <a:gd name="connsiteY266" fmla="*/ 555257 h 1410656"/>
              <a:gd name="connsiteX267" fmla="*/ 4649355 w 5260975"/>
              <a:gd name="connsiteY267" fmla="*/ 551417 h 1410656"/>
              <a:gd name="connsiteX268" fmla="*/ 4692467 w 5260975"/>
              <a:gd name="connsiteY268" fmla="*/ 540663 h 1410656"/>
              <a:gd name="connsiteX269" fmla="*/ 4716855 w 5260975"/>
              <a:gd name="connsiteY269" fmla="*/ 528949 h 1410656"/>
              <a:gd name="connsiteX270" fmla="*/ 4755645 w 5260975"/>
              <a:gd name="connsiteY270" fmla="*/ 512147 h 1410656"/>
              <a:gd name="connsiteX271" fmla="*/ 4795395 w 5260975"/>
              <a:gd name="connsiteY271" fmla="*/ 490351 h 1410656"/>
              <a:gd name="connsiteX272" fmla="*/ 4825928 w 5260975"/>
              <a:gd name="connsiteY272" fmla="*/ 459818 h 1410656"/>
              <a:gd name="connsiteX273" fmla="*/ 4842347 w 5260975"/>
              <a:gd name="connsiteY273" fmla="*/ 434086 h 1410656"/>
              <a:gd name="connsiteX274" fmla="*/ 4890451 w 5260975"/>
              <a:gd name="connsiteY274" fmla="*/ 397216 h 1410656"/>
              <a:gd name="connsiteX275" fmla="*/ 4933945 w 5260975"/>
              <a:gd name="connsiteY275" fmla="*/ 327701 h 1410656"/>
              <a:gd name="connsiteX276" fmla="*/ 4961214 w 5260975"/>
              <a:gd name="connsiteY276" fmla="*/ 298801 h 1410656"/>
              <a:gd name="connsiteX277" fmla="*/ 4976672 w 5260975"/>
              <a:gd name="connsiteY277" fmla="*/ 290639 h 1410656"/>
              <a:gd name="connsiteX278" fmla="*/ 5002979 w 5260975"/>
              <a:gd name="connsiteY278" fmla="*/ 270573 h 1410656"/>
              <a:gd name="connsiteX279" fmla="*/ 5018535 w 5260975"/>
              <a:gd name="connsiteY279" fmla="*/ 255690 h 1410656"/>
              <a:gd name="connsiteX280" fmla="*/ 5061069 w 5260975"/>
              <a:gd name="connsiteY280" fmla="*/ 200961 h 1410656"/>
              <a:gd name="connsiteX281" fmla="*/ 5074127 w 5260975"/>
              <a:gd name="connsiteY281" fmla="*/ 184735 h 1410656"/>
              <a:gd name="connsiteX282" fmla="*/ 5101108 w 5260975"/>
              <a:gd name="connsiteY282" fmla="*/ 156891 h 1410656"/>
              <a:gd name="connsiteX283" fmla="*/ 5112918 w 5260975"/>
              <a:gd name="connsiteY283" fmla="*/ 148441 h 1410656"/>
              <a:gd name="connsiteX284" fmla="*/ 5133753 w 5260975"/>
              <a:gd name="connsiteY284" fmla="*/ 125782 h 1410656"/>
              <a:gd name="connsiteX285" fmla="*/ 5183393 w 5260975"/>
              <a:gd name="connsiteY285" fmla="*/ 66348 h 1410656"/>
              <a:gd name="connsiteX286" fmla="*/ 5204709 w 5260975"/>
              <a:gd name="connsiteY286" fmla="*/ 33030 h 1410656"/>
              <a:gd name="connsiteX287" fmla="*/ 5247243 w 5260975"/>
              <a:gd name="connsiteY287" fmla="*/ 8451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</a:cxnLst>
            <a:rect l="l" t="t" r="r" b="b"/>
            <a:pathLst>
              <a:path w="5260975" h="1410656">
                <a:moveTo>
                  <a:pt x="5260975" y="0"/>
                </a:moveTo>
                <a:lnTo>
                  <a:pt x="5260975" y="221634"/>
                </a:lnTo>
                <a:lnTo>
                  <a:pt x="5226503" y="237063"/>
                </a:lnTo>
                <a:cubicBezTo>
                  <a:pt x="5219783" y="239848"/>
                  <a:pt x="5212389" y="241384"/>
                  <a:pt x="5206341" y="245128"/>
                </a:cubicBezTo>
                <a:cubicBezTo>
                  <a:pt x="5178495" y="262219"/>
                  <a:pt x="5151515" y="280654"/>
                  <a:pt x="5123287" y="297073"/>
                </a:cubicBezTo>
                <a:cubicBezTo>
                  <a:pt x="5094195" y="314067"/>
                  <a:pt x="5068175" y="334134"/>
                  <a:pt x="5048107" y="361307"/>
                </a:cubicBezTo>
                <a:cubicBezTo>
                  <a:pt x="5029480" y="386559"/>
                  <a:pt x="5011429" y="412194"/>
                  <a:pt x="4992899" y="437542"/>
                </a:cubicBezTo>
                <a:cubicBezTo>
                  <a:pt x="4988194" y="443975"/>
                  <a:pt x="4983873" y="451561"/>
                  <a:pt x="4977440" y="455690"/>
                </a:cubicBezTo>
                <a:cubicBezTo>
                  <a:pt x="4964094" y="464331"/>
                  <a:pt x="4949499" y="471340"/>
                  <a:pt x="4935193" y="478445"/>
                </a:cubicBezTo>
                <a:cubicBezTo>
                  <a:pt x="4922903" y="484494"/>
                  <a:pt x="4909845" y="489006"/>
                  <a:pt x="4897844" y="495535"/>
                </a:cubicBezTo>
                <a:cubicBezTo>
                  <a:pt x="4888243" y="500721"/>
                  <a:pt x="4879697" y="507922"/>
                  <a:pt x="4870767" y="514451"/>
                </a:cubicBezTo>
                <a:cubicBezTo>
                  <a:pt x="4862990" y="520115"/>
                  <a:pt x="4854445" y="525012"/>
                  <a:pt x="4847916" y="531830"/>
                </a:cubicBezTo>
                <a:cubicBezTo>
                  <a:pt x="4831977" y="548344"/>
                  <a:pt x="4815942" y="564571"/>
                  <a:pt x="4796163" y="576765"/>
                </a:cubicBezTo>
                <a:cubicBezTo>
                  <a:pt x="4776672" y="588862"/>
                  <a:pt x="4758237" y="602401"/>
                  <a:pt x="4738843" y="614691"/>
                </a:cubicBezTo>
                <a:cubicBezTo>
                  <a:pt x="4719831" y="626693"/>
                  <a:pt x="4702645" y="639846"/>
                  <a:pt x="4692755" y="661162"/>
                </a:cubicBezTo>
                <a:cubicBezTo>
                  <a:pt x="4688339" y="670571"/>
                  <a:pt x="4682097" y="680845"/>
                  <a:pt x="4673744" y="686318"/>
                </a:cubicBezTo>
                <a:cubicBezTo>
                  <a:pt x="4661838" y="694095"/>
                  <a:pt x="4646764" y="696880"/>
                  <a:pt x="4633801" y="703505"/>
                </a:cubicBezTo>
                <a:cubicBezTo>
                  <a:pt x="4618535" y="711282"/>
                  <a:pt x="4600869" y="718003"/>
                  <a:pt x="4590499" y="730389"/>
                </a:cubicBezTo>
                <a:cubicBezTo>
                  <a:pt x="4581281" y="741431"/>
                  <a:pt x="4571968" y="750072"/>
                  <a:pt x="4559773" y="757081"/>
                </a:cubicBezTo>
                <a:cubicBezTo>
                  <a:pt x="4551229" y="761978"/>
                  <a:pt x="4544892" y="770907"/>
                  <a:pt x="4536059" y="774940"/>
                </a:cubicBezTo>
                <a:cubicBezTo>
                  <a:pt x="4524441" y="780317"/>
                  <a:pt x="4512727" y="784542"/>
                  <a:pt x="4502549" y="792895"/>
                </a:cubicBezTo>
                <a:cubicBezTo>
                  <a:pt x="4491987" y="801536"/>
                  <a:pt x="4479986" y="808353"/>
                  <a:pt x="4468944" y="816419"/>
                </a:cubicBezTo>
                <a:cubicBezTo>
                  <a:pt x="4463087" y="820739"/>
                  <a:pt x="4458286" y="826404"/>
                  <a:pt x="4452622" y="830917"/>
                </a:cubicBezTo>
                <a:cubicBezTo>
                  <a:pt x="4442252" y="839174"/>
                  <a:pt x="4431690" y="847239"/>
                  <a:pt x="4421032" y="855016"/>
                </a:cubicBezTo>
                <a:cubicBezTo>
                  <a:pt x="4410375" y="862794"/>
                  <a:pt x="4400197" y="871819"/>
                  <a:pt x="4388483" y="877484"/>
                </a:cubicBezTo>
                <a:cubicBezTo>
                  <a:pt x="4368513" y="887086"/>
                  <a:pt x="4346717" y="892847"/>
                  <a:pt x="4327321" y="903216"/>
                </a:cubicBezTo>
                <a:cubicBezTo>
                  <a:pt x="4307639" y="913777"/>
                  <a:pt x="4289107" y="927028"/>
                  <a:pt x="4271633" y="941046"/>
                </a:cubicBezTo>
                <a:cubicBezTo>
                  <a:pt x="4257807" y="952088"/>
                  <a:pt x="4244845" y="963034"/>
                  <a:pt x="4227465" y="968698"/>
                </a:cubicBezTo>
                <a:cubicBezTo>
                  <a:pt x="4217768" y="971867"/>
                  <a:pt x="4207591" y="978780"/>
                  <a:pt x="4201733" y="986846"/>
                </a:cubicBezTo>
                <a:cubicBezTo>
                  <a:pt x="4189059" y="1004416"/>
                  <a:pt x="4172833" y="1016802"/>
                  <a:pt x="4154494" y="1027364"/>
                </a:cubicBezTo>
                <a:cubicBezTo>
                  <a:pt x="4130010" y="1041574"/>
                  <a:pt x="4105814" y="1056072"/>
                  <a:pt x="4081234" y="1069994"/>
                </a:cubicBezTo>
                <a:cubicBezTo>
                  <a:pt x="4066737" y="1078252"/>
                  <a:pt x="4052335" y="1086989"/>
                  <a:pt x="4036971" y="1093038"/>
                </a:cubicBezTo>
                <a:cubicBezTo>
                  <a:pt x="4005575" y="1105520"/>
                  <a:pt x="3973410" y="1116177"/>
                  <a:pt x="3941725" y="1127796"/>
                </a:cubicBezTo>
                <a:cubicBezTo>
                  <a:pt x="3931355" y="1131540"/>
                  <a:pt x="3921561" y="1136917"/>
                  <a:pt x="3910999" y="1140182"/>
                </a:cubicBezTo>
                <a:cubicBezTo>
                  <a:pt x="3899573" y="1143734"/>
                  <a:pt x="3887285" y="1144790"/>
                  <a:pt x="3875859" y="1148343"/>
                </a:cubicBezTo>
                <a:cubicBezTo>
                  <a:pt x="3856847" y="1154199"/>
                  <a:pt x="3838412" y="1161689"/>
                  <a:pt x="3819401" y="1167642"/>
                </a:cubicBezTo>
                <a:cubicBezTo>
                  <a:pt x="3782723" y="1179068"/>
                  <a:pt x="3745949" y="1190014"/>
                  <a:pt x="3709176" y="1200863"/>
                </a:cubicBezTo>
                <a:cubicBezTo>
                  <a:pt x="3701303" y="1203168"/>
                  <a:pt x="3692757" y="1203456"/>
                  <a:pt x="3684981" y="1205952"/>
                </a:cubicBezTo>
                <a:cubicBezTo>
                  <a:pt x="3664337" y="1212673"/>
                  <a:pt x="3643789" y="1219970"/>
                  <a:pt x="3623338" y="1227363"/>
                </a:cubicBezTo>
                <a:cubicBezTo>
                  <a:pt x="3610953" y="1231876"/>
                  <a:pt x="3598854" y="1237445"/>
                  <a:pt x="3586373" y="1241765"/>
                </a:cubicBezTo>
                <a:cubicBezTo>
                  <a:pt x="3576387" y="1245222"/>
                  <a:pt x="3566113" y="1247910"/>
                  <a:pt x="3555743" y="1250023"/>
                </a:cubicBezTo>
                <a:cubicBezTo>
                  <a:pt x="3546814" y="1251848"/>
                  <a:pt x="3537501" y="1251655"/>
                  <a:pt x="3528667" y="1253864"/>
                </a:cubicBezTo>
                <a:cubicBezTo>
                  <a:pt x="3504759" y="1259816"/>
                  <a:pt x="3481140" y="1266538"/>
                  <a:pt x="3457424" y="1272874"/>
                </a:cubicBezTo>
                <a:cubicBezTo>
                  <a:pt x="3447919" y="1275371"/>
                  <a:pt x="3438221" y="1277196"/>
                  <a:pt x="3429003" y="1280364"/>
                </a:cubicBezTo>
                <a:cubicBezTo>
                  <a:pt x="3404327" y="1288717"/>
                  <a:pt x="3380036" y="1298222"/>
                  <a:pt x="3355264" y="1306096"/>
                </a:cubicBezTo>
                <a:cubicBezTo>
                  <a:pt x="3334717" y="1312625"/>
                  <a:pt x="3313593" y="1317329"/>
                  <a:pt x="3292757" y="1323090"/>
                </a:cubicBezTo>
                <a:cubicBezTo>
                  <a:pt x="3283924" y="1325587"/>
                  <a:pt x="3275475" y="1329140"/>
                  <a:pt x="3266643" y="1331251"/>
                </a:cubicBezTo>
                <a:cubicBezTo>
                  <a:pt x="3246863" y="1336053"/>
                  <a:pt x="3226796" y="1340085"/>
                  <a:pt x="3206921" y="1344886"/>
                </a:cubicBezTo>
                <a:cubicBezTo>
                  <a:pt x="3195590" y="1347670"/>
                  <a:pt x="3184645" y="1352663"/>
                  <a:pt x="3173123" y="1354488"/>
                </a:cubicBezTo>
                <a:cubicBezTo>
                  <a:pt x="3145759" y="1358808"/>
                  <a:pt x="3118203" y="1361880"/>
                  <a:pt x="3090646" y="1365337"/>
                </a:cubicBezTo>
                <a:cubicBezTo>
                  <a:pt x="3062227" y="1368889"/>
                  <a:pt x="3033902" y="1372634"/>
                  <a:pt x="3005480" y="1375802"/>
                </a:cubicBezTo>
                <a:cubicBezTo>
                  <a:pt x="2989926" y="1377435"/>
                  <a:pt x="2974275" y="1377723"/>
                  <a:pt x="2958721" y="1379259"/>
                </a:cubicBezTo>
                <a:cubicBezTo>
                  <a:pt x="2945087" y="1380604"/>
                  <a:pt x="2931549" y="1383100"/>
                  <a:pt x="2917915" y="1384733"/>
                </a:cubicBezTo>
                <a:cubicBezTo>
                  <a:pt x="2906105" y="1386076"/>
                  <a:pt x="2894199" y="1386844"/>
                  <a:pt x="2882389" y="1388189"/>
                </a:cubicBezTo>
                <a:cubicBezTo>
                  <a:pt x="2863475" y="1390397"/>
                  <a:pt x="2844655" y="1392894"/>
                  <a:pt x="2825837" y="1395198"/>
                </a:cubicBezTo>
                <a:cubicBezTo>
                  <a:pt x="2817964" y="1396062"/>
                  <a:pt x="2809706" y="1398462"/>
                  <a:pt x="2802313" y="1397023"/>
                </a:cubicBezTo>
                <a:cubicBezTo>
                  <a:pt x="2783686" y="1393373"/>
                  <a:pt x="2765347" y="1394430"/>
                  <a:pt x="2746816" y="1396926"/>
                </a:cubicBezTo>
                <a:cubicBezTo>
                  <a:pt x="2740479" y="1397791"/>
                  <a:pt x="2733662" y="1397598"/>
                  <a:pt x="2727517" y="1395966"/>
                </a:cubicBezTo>
                <a:cubicBezTo>
                  <a:pt x="2714939" y="1392701"/>
                  <a:pt x="2702745" y="1388092"/>
                  <a:pt x="2690359" y="1384060"/>
                </a:cubicBezTo>
                <a:cubicBezTo>
                  <a:pt x="2689014" y="1383580"/>
                  <a:pt x="2687382" y="1383484"/>
                  <a:pt x="2685943" y="1383196"/>
                </a:cubicBezTo>
                <a:cubicBezTo>
                  <a:pt x="2677781" y="1381563"/>
                  <a:pt x="2669717" y="1379931"/>
                  <a:pt x="2661554" y="1378491"/>
                </a:cubicBezTo>
                <a:cubicBezTo>
                  <a:pt x="2657138" y="1377723"/>
                  <a:pt x="2652625" y="1377627"/>
                  <a:pt x="2648208" y="1376955"/>
                </a:cubicBezTo>
                <a:cubicBezTo>
                  <a:pt x="2631118" y="1374266"/>
                  <a:pt x="2612299" y="1378779"/>
                  <a:pt x="2597512" y="1367162"/>
                </a:cubicBezTo>
                <a:cubicBezTo>
                  <a:pt x="2587911" y="1359672"/>
                  <a:pt x="2578597" y="1361401"/>
                  <a:pt x="2568324" y="1362553"/>
                </a:cubicBezTo>
                <a:cubicBezTo>
                  <a:pt x="2560547" y="1363417"/>
                  <a:pt x="2552577" y="1363128"/>
                  <a:pt x="2544704" y="1363225"/>
                </a:cubicBezTo>
                <a:cubicBezTo>
                  <a:pt x="2530878" y="1363512"/>
                  <a:pt x="2517052" y="1363609"/>
                  <a:pt x="2503225" y="1364089"/>
                </a:cubicBezTo>
                <a:cubicBezTo>
                  <a:pt x="2498808" y="1364281"/>
                  <a:pt x="2494297" y="1366682"/>
                  <a:pt x="2489975" y="1366298"/>
                </a:cubicBezTo>
                <a:cubicBezTo>
                  <a:pt x="2470004" y="1364473"/>
                  <a:pt x="2450033" y="1361592"/>
                  <a:pt x="2430061" y="1359960"/>
                </a:cubicBezTo>
                <a:cubicBezTo>
                  <a:pt x="2418732" y="1359001"/>
                  <a:pt x="2407114" y="1360824"/>
                  <a:pt x="2395880" y="1359480"/>
                </a:cubicBezTo>
                <a:cubicBezTo>
                  <a:pt x="2382919" y="1357944"/>
                  <a:pt x="2370245" y="1354008"/>
                  <a:pt x="2357378" y="1351607"/>
                </a:cubicBezTo>
                <a:cubicBezTo>
                  <a:pt x="2353826" y="1350935"/>
                  <a:pt x="2349889" y="1351799"/>
                  <a:pt x="2346145" y="1351991"/>
                </a:cubicBezTo>
                <a:cubicBezTo>
                  <a:pt x="2341920" y="1352183"/>
                  <a:pt x="2337791" y="1352567"/>
                  <a:pt x="2333567" y="1352663"/>
                </a:cubicBezTo>
                <a:cubicBezTo>
                  <a:pt x="2320700" y="1352856"/>
                  <a:pt x="2307835" y="1352567"/>
                  <a:pt x="2294968" y="1353240"/>
                </a:cubicBezTo>
                <a:cubicBezTo>
                  <a:pt x="2287095" y="1353624"/>
                  <a:pt x="2278839" y="1357560"/>
                  <a:pt x="2271540" y="1356120"/>
                </a:cubicBezTo>
                <a:cubicBezTo>
                  <a:pt x="2256659" y="1353335"/>
                  <a:pt x="2241776" y="1359576"/>
                  <a:pt x="2226895" y="1354392"/>
                </a:cubicBezTo>
                <a:cubicBezTo>
                  <a:pt x="2222285" y="1352856"/>
                  <a:pt x="2215948" y="1356696"/>
                  <a:pt x="2210379" y="1356888"/>
                </a:cubicBezTo>
                <a:cubicBezTo>
                  <a:pt x="2196457" y="1357368"/>
                  <a:pt x="2182535" y="1357272"/>
                  <a:pt x="2168613" y="1357176"/>
                </a:cubicBezTo>
                <a:cubicBezTo>
                  <a:pt x="2156131" y="1357080"/>
                  <a:pt x="2143168" y="1358424"/>
                  <a:pt x="2131167" y="1355736"/>
                </a:cubicBezTo>
                <a:cubicBezTo>
                  <a:pt x="2118588" y="1352856"/>
                  <a:pt x="2107259" y="1353240"/>
                  <a:pt x="2095065" y="1356504"/>
                </a:cubicBezTo>
                <a:cubicBezTo>
                  <a:pt x="2086711" y="1358712"/>
                  <a:pt x="2077878" y="1359001"/>
                  <a:pt x="2069237" y="1359672"/>
                </a:cubicBezTo>
                <a:cubicBezTo>
                  <a:pt x="2059924" y="1360440"/>
                  <a:pt x="2049650" y="1358424"/>
                  <a:pt x="2041201" y="1361592"/>
                </a:cubicBezTo>
                <a:cubicBezTo>
                  <a:pt x="2016044" y="1371002"/>
                  <a:pt x="1990216" y="1373018"/>
                  <a:pt x="1963909" y="1373018"/>
                </a:cubicBezTo>
                <a:cubicBezTo>
                  <a:pt x="1959107" y="1373018"/>
                  <a:pt x="1954210" y="1371675"/>
                  <a:pt x="1949603" y="1370234"/>
                </a:cubicBezTo>
                <a:cubicBezTo>
                  <a:pt x="1922717" y="1361592"/>
                  <a:pt x="1895737" y="1362360"/>
                  <a:pt x="1868373" y="1367641"/>
                </a:cubicBezTo>
                <a:cubicBezTo>
                  <a:pt x="1862708" y="1368794"/>
                  <a:pt x="1856372" y="1368986"/>
                  <a:pt x="1850707" y="1367834"/>
                </a:cubicBezTo>
                <a:cubicBezTo>
                  <a:pt x="1834768" y="1364473"/>
                  <a:pt x="1819309" y="1358904"/>
                  <a:pt x="1803275" y="1356504"/>
                </a:cubicBezTo>
                <a:cubicBezTo>
                  <a:pt x="1776775" y="1352567"/>
                  <a:pt x="1753828" y="1365817"/>
                  <a:pt x="1730112" y="1374459"/>
                </a:cubicBezTo>
                <a:cubicBezTo>
                  <a:pt x="1707548" y="1382620"/>
                  <a:pt x="1688345" y="1401055"/>
                  <a:pt x="1661652" y="1396926"/>
                </a:cubicBezTo>
                <a:cubicBezTo>
                  <a:pt x="1658965" y="1396542"/>
                  <a:pt x="1655988" y="1399134"/>
                  <a:pt x="1653011" y="1399807"/>
                </a:cubicBezTo>
                <a:cubicBezTo>
                  <a:pt x="1644850" y="1401631"/>
                  <a:pt x="1636689" y="1403839"/>
                  <a:pt x="1628431" y="1404704"/>
                </a:cubicBezTo>
                <a:cubicBezTo>
                  <a:pt x="1618350" y="1405856"/>
                  <a:pt x="1608076" y="1405472"/>
                  <a:pt x="1597995" y="1406432"/>
                </a:cubicBezTo>
                <a:cubicBezTo>
                  <a:pt x="1585032" y="1407584"/>
                  <a:pt x="1572263" y="1410656"/>
                  <a:pt x="1559396" y="1410656"/>
                </a:cubicBezTo>
                <a:cubicBezTo>
                  <a:pt x="1549026" y="1410656"/>
                  <a:pt x="1538753" y="1407104"/>
                  <a:pt x="1528480" y="1405375"/>
                </a:cubicBezTo>
                <a:cubicBezTo>
                  <a:pt x="1513981" y="1402975"/>
                  <a:pt x="1498042" y="1403647"/>
                  <a:pt x="1485272" y="1397502"/>
                </a:cubicBezTo>
                <a:cubicBezTo>
                  <a:pt x="1471639" y="1390973"/>
                  <a:pt x="1458676" y="1387997"/>
                  <a:pt x="1444562" y="1390013"/>
                </a:cubicBezTo>
                <a:cubicBezTo>
                  <a:pt x="1439857" y="1390685"/>
                  <a:pt x="1433808" y="1394718"/>
                  <a:pt x="1431696" y="1398846"/>
                </a:cubicBezTo>
                <a:cubicBezTo>
                  <a:pt x="1426991" y="1408064"/>
                  <a:pt x="1420559" y="1409697"/>
                  <a:pt x="1411821" y="1406527"/>
                </a:cubicBezTo>
                <a:cubicBezTo>
                  <a:pt x="1404236" y="1403839"/>
                  <a:pt x="1394922" y="1402495"/>
                  <a:pt x="1389738" y="1397310"/>
                </a:cubicBezTo>
                <a:cubicBezTo>
                  <a:pt x="1375047" y="1382620"/>
                  <a:pt x="1356324" y="1382140"/>
                  <a:pt x="1338081" y="1378204"/>
                </a:cubicBezTo>
                <a:cubicBezTo>
                  <a:pt x="1326945" y="1375802"/>
                  <a:pt x="1316574" y="1375707"/>
                  <a:pt x="1305436" y="1377339"/>
                </a:cubicBezTo>
                <a:cubicBezTo>
                  <a:pt x="1281241" y="1380988"/>
                  <a:pt x="1257717" y="1375802"/>
                  <a:pt x="1234481" y="1369178"/>
                </a:cubicBezTo>
                <a:cubicBezTo>
                  <a:pt x="1219118" y="1364761"/>
                  <a:pt x="1203372" y="1362073"/>
                  <a:pt x="1188106" y="1357560"/>
                </a:cubicBezTo>
                <a:cubicBezTo>
                  <a:pt x="1176680" y="1354104"/>
                  <a:pt x="1165255" y="1349975"/>
                  <a:pt x="1154790" y="1344406"/>
                </a:cubicBezTo>
                <a:cubicBezTo>
                  <a:pt x="1139618" y="1336244"/>
                  <a:pt x="1126369" y="1323954"/>
                  <a:pt x="1107069" y="1327219"/>
                </a:cubicBezTo>
                <a:cubicBezTo>
                  <a:pt x="1090074" y="1330099"/>
                  <a:pt x="1074713" y="1324051"/>
                  <a:pt x="1059158" y="1318290"/>
                </a:cubicBezTo>
                <a:cubicBezTo>
                  <a:pt x="1047732" y="1314065"/>
                  <a:pt x="1036308" y="1309744"/>
                  <a:pt x="1024496" y="1307056"/>
                </a:cubicBezTo>
                <a:cubicBezTo>
                  <a:pt x="1010478" y="1303887"/>
                  <a:pt x="994635" y="1305232"/>
                  <a:pt x="982153" y="1299374"/>
                </a:cubicBezTo>
                <a:cubicBezTo>
                  <a:pt x="969095" y="1293229"/>
                  <a:pt x="958246" y="1297358"/>
                  <a:pt x="946628" y="1299087"/>
                </a:cubicBezTo>
                <a:cubicBezTo>
                  <a:pt x="928097" y="1301775"/>
                  <a:pt x="909661" y="1306768"/>
                  <a:pt x="890939" y="1300431"/>
                </a:cubicBezTo>
                <a:cubicBezTo>
                  <a:pt x="868184" y="1292750"/>
                  <a:pt x="845620" y="1284493"/>
                  <a:pt x="822769" y="1277196"/>
                </a:cubicBezTo>
                <a:cubicBezTo>
                  <a:pt x="813934" y="1274410"/>
                  <a:pt x="804431" y="1273258"/>
                  <a:pt x="795212" y="1272010"/>
                </a:cubicBezTo>
                <a:cubicBezTo>
                  <a:pt x="786476" y="1270954"/>
                  <a:pt x="776010" y="1273642"/>
                  <a:pt x="769288" y="1269610"/>
                </a:cubicBezTo>
                <a:cubicBezTo>
                  <a:pt x="752005" y="1259241"/>
                  <a:pt x="734243" y="1254152"/>
                  <a:pt x="714271" y="1254152"/>
                </a:cubicBezTo>
                <a:cubicBezTo>
                  <a:pt x="706781" y="1254152"/>
                  <a:pt x="699484" y="1249831"/>
                  <a:pt x="691900" y="1249062"/>
                </a:cubicBezTo>
                <a:cubicBezTo>
                  <a:pt x="681529" y="1248103"/>
                  <a:pt x="669623" y="1245510"/>
                  <a:pt x="660598" y="1249159"/>
                </a:cubicBezTo>
                <a:cubicBezTo>
                  <a:pt x="639379" y="1257800"/>
                  <a:pt x="622193" y="1250599"/>
                  <a:pt x="603662" y="1242054"/>
                </a:cubicBezTo>
                <a:cubicBezTo>
                  <a:pt x="585418" y="1233604"/>
                  <a:pt x="566215" y="1226884"/>
                  <a:pt x="546821" y="1221314"/>
                </a:cubicBezTo>
                <a:cubicBezTo>
                  <a:pt x="539524" y="1219298"/>
                  <a:pt x="530787" y="1222659"/>
                  <a:pt x="522721" y="1223330"/>
                </a:cubicBezTo>
                <a:cubicBezTo>
                  <a:pt x="519840" y="1223523"/>
                  <a:pt x="516671" y="1223811"/>
                  <a:pt x="514080" y="1222851"/>
                </a:cubicBezTo>
                <a:cubicBezTo>
                  <a:pt x="489020" y="1213633"/>
                  <a:pt x="463575" y="1206624"/>
                  <a:pt x="436404" y="1211424"/>
                </a:cubicBezTo>
                <a:cubicBezTo>
                  <a:pt x="433908" y="1211905"/>
                  <a:pt x="431123" y="1210849"/>
                  <a:pt x="428626" y="1210177"/>
                </a:cubicBezTo>
                <a:cubicBezTo>
                  <a:pt x="416432" y="1206720"/>
                  <a:pt x="404526" y="1201247"/>
                  <a:pt x="392141" y="1199999"/>
                </a:cubicBezTo>
                <a:cubicBezTo>
                  <a:pt x="361608" y="1196927"/>
                  <a:pt x="330884" y="1195678"/>
                  <a:pt x="300157" y="1193662"/>
                </a:cubicBezTo>
                <a:cubicBezTo>
                  <a:pt x="298237" y="1193566"/>
                  <a:pt x="296221" y="1193566"/>
                  <a:pt x="294493" y="1192894"/>
                </a:cubicBezTo>
                <a:cubicBezTo>
                  <a:pt x="283163" y="1188765"/>
                  <a:pt x="273274" y="1190110"/>
                  <a:pt x="263671" y="1197982"/>
                </a:cubicBezTo>
                <a:cubicBezTo>
                  <a:pt x="259447" y="1201439"/>
                  <a:pt x="253686" y="1203263"/>
                  <a:pt x="248406" y="1205184"/>
                </a:cubicBezTo>
                <a:cubicBezTo>
                  <a:pt x="240628" y="1208065"/>
                  <a:pt x="232659" y="1210849"/>
                  <a:pt x="224594" y="1212673"/>
                </a:cubicBezTo>
                <a:cubicBezTo>
                  <a:pt x="216624" y="1214401"/>
                  <a:pt x="208079" y="1216801"/>
                  <a:pt x="200398" y="1215458"/>
                </a:cubicBezTo>
                <a:cubicBezTo>
                  <a:pt x="186572" y="1213057"/>
                  <a:pt x="173417" y="1207681"/>
                  <a:pt x="159783" y="1204127"/>
                </a:cubicBezTo>
                <a:cubicBezTo>
                  <a:pt x="155079" y="1202879"/>
                  <a:pt x="149893" y="1203072"/>
                  <a:pt x="144997" y="1202975"/>
                </a:cubicBezTo>
                <a:cubicBezTo>
                  <a:pt x="133763" y="1202688"/>
                  <a:pt x="122241" y="1205472"/>
                  <a:pt x="112064" y="1197503"/>
                </a:cubicBezTo>
                <a:cubicBezTo>
                  <a:pt x="102655" y="1190014"/>
                  <a:pt x="93148" y="1192221"/>
                  <a:pt x="83259" y="1197887"/>
                </a:cubicBezTo>
                <a:cubicBezTo>
                  <a:pt x="76154" y="1201920"/>
                  <a:pt x="68090" y="1205088"/>
                  <a:pt x="60120" y="1206624"/>
                </a:cubicBezTo>
                <a:cubicBezTo>
                  <a:pt x="49174" y="1208736"/>
                  <a:pt x="38324" y="1209601"/>
                  <a:pt x="26514" y="1208352"/>
                </a:cubicBezTo>
                <a:cubicBezTo>
                  <a:pt x="18161" y="1207488"/>
                  <a:pt x="11343" y="1207104"/>
                  <a:pt x="4814" y="1202015"/>
                </a:cubicBezTo>
                <a:cubicBezTo>
                  <a:pt x="3759" y="1201247"/>
                  <a:pt x="1839" y="1201055"/>
                  <a:pt x="398" y="1201152"/>
                </a:cubicBezTo>
                <a:lnTo>
                  <a:pt x="0" y="1201150"/>
                </a:lnTo>
                <a:lnTo>
                  <a:pt x="0" y="1004512"/>
                </a:lnTo>
                <a:lnTo>
                  <a:pt x="30355" y="1002784"/>
                </a:lnTo>
                <a:cubicBezTo>
                  <a:pt x="37748" y="1002111"/>
                  <a:pt x="44853" y="999520"/>
                  <a:pt x="52151" y="997695"/>
                </a:cubicBezTo>
                <a:cubicBezTo>
                  <a:pt x="56183" y="996639"/>
                  <a:pt x="60504" y="993855"/>
                  <a:pt x="64248" y="994430"/>
                </a:cubicBezTo>
                <a:cubicBezTo>
                  <a:pt x="85948" y="997791"/>
                  <a:pt x="105823" y="989534"/>
                  <a:pt x="126370" y="985405"/>
                </a:cubicBezTo>
                <a:cubicBezTo>
                  <a:pt x="135876" y="983485"/>
                  <a:pt x="144805" y="978876"/>
                  <a:pt x="154022" y="975708"/>
                </a:cubicBezTo>
                <a:cubicBezTo>
                  <a:pt x="156423" y="974843"/>
                  <a:pt x="159111" y="974075"/>
                  <a:pt x="161512" y="974268"/>
                </a:cubicBezTo>
                <a:cubicBezTo>
                  <a:pt x="175242" y="975420"/>
                  <a:pt x="188876" y="977052"/>
                  <a:pt x="202510" y="978300"/>
                </a:cubicBezTo>
                <a:cubicBezTo>
                  <a:pt x="214896" y="979452"/>
                  <a:pt x="227378" y="979836"/>
                  <a:pt x="233235" y="993950"/>
                </a:cubicBezTo>
                <a:cubicBezTo>
                  <a:pt x="234100" y="996159"/>
                  <a:pt x="236979" y="997791"/>
                  <a:pt x="239188" y="999231"/>
                </a:cubicBezTo>
                <a:cubicBezTo>
                  <a:pt x="273274" y="1021411"/>
                  <a:pt x="291516" y="1020835"/>
                  <a:pt x="324834" y="997407"/>
                </a:cubicBezTo>
                <a:cubicBezTo>
                  <a:pt x="328290" y="995007"/>
                  <a:pt x="335683" y="993278"/>
                  <a:pt x="337987" y="995198"/>
                </a:cubicBezTo>
                <a:cubicBezTo>
                  <a:pt x="357575" y="1011137"/>
                  <a:pt x="378986" y="1009409"/>
                  <a:pt x="401550" y="1004416"/>
                </a:cubicBezTo>
                <a:cubicBezTo>
                  <a:pt x="407407" y="1003072"/>
                  <a:pt x="415664" y="1003072"/>
                  <a:pt x="420081" y="1006240"/>
                </a:cubicBezTo>
                <a:cubicBezTo>
                  <a:pt x="441108" y="1020930"/>
                  <a:pt x="463672" y="1018819"/>
                  <a:pt x="486523" y="1014498"/>
                </a:cubicBezTo>
                <a:cubicBezTo>
                  <a:pt x="490075" y="1013826"/>
                  <a:pt x="494397" y="1010177"/>
                  <a:pt x="495932" y="1006817"/>
                </a:cubicBezTo>
                <a:cubicBezTo>
                  <a:pt x="501406" y="994911"/>
                  <a:pt x="511680" y="990878"/>
                  <a:pt x="523009" y="987517"/>
                </a:cubicBezTo>
                <a:cubicBezTo>
                  <a:pt x="540868" y="982044"/>
                  <a:pt x="558438" y="975611"/>
                  <a:pt x="576393" y="970427"/>
                </a:cubicBezTo>
                <a:cubicBezTo>
                  <a:pt x="580811" y="969179"/>
                  <a:pt x="586283" y="969947"/>
                  <a:pt x="590892" y="971387"/>
                </a:cubicBezTo>
                <a:cubicBezTo>
                  <a:pt x="606638" y="976284"/>
                  <a:pt x="616624" y="988574"/>
                  <a:pt x="627569" y="999904"/>
                </a:cubicBezTo>
                <a:cubicBezTo>
                  <a:pt x="632370" y="1004897"/>
                  <a:pt x="638995" y="1008449"/>
                  <a:pt x="645429" y="1011329"/>
                </a:cubicBezTo>
                <a:cubicBezTo>
                  <a:pt x="662135" y="1018723"/>
                  <a:pt x="679226" y="1025348"/>
                  <a:pt x="696125" y="1032356"/>
                </a:cubicBezTo>
                <a:cubicBezTo>
                  <a:pt x="697757" y="1033029"/>
                  <a:pt x="699100" y="1034757"/>
                  <a:pt x="700349" y="1036197"/>
                </a:cubicBezTo>
                <a:cubicBezTo>
                  <a:pt x="712831" y="1051368"/>
                  <a:pt x="725216" y="1066634"/>
                  <a:pt x="737795" y="1081804"/>
                </a:cubicBezTo>
                <a:cubicBezTo>
                  <a:pt x="740195" y="1084684"/>
                  <a:pt x="743652" y="1086797"/>
                  <a:pt x="746244" y="1089581"/>
                </a:cubicBezTo>
                <a:cubicBezTo>
                  <a:pt x="749893" y="1093422"/>
                  <a:pt x="754502" y="1097071"/>
                  <a:pt x="756422" y="1101680"/>
                </a:cubicBezTo>
                <a:cubicBezTo>
                  <a:pt x="762374" y="1116177"/>
                  <a:pt x="773801" y="1122419"/>
                  <a:pt x="788202" y="1125108"/>
                </a:cubicBezTo>
                <a:cubicBezTo>
                  <a:pt x="801357" y="1127603"/>
                  <a:pt x="814511" y="1129716"/>
                  <a:pt x="827569" y="1132596"/>
                </a:cubicBezTo>
                <a:cubicBezTo>
                  <a:pt x="843507" y="1136053"/>
                  <a:pt x="859350" y="1139798"/>
                  <a:pt x="875097" y="1144022"/>
                </a:cubicBezTo>
                <a:cubicBezTo>
                  <a:pt x="881913" y="1145847"/>
                  <a:pt x="889115" y="1147959"/>
                  <a:pt x="894972" y="1151704"/>
                </a:cubicBezTo>
                <a:cubicBezTo>
                  <a:pt x="911390" y="1162073"/>
                  <a:pt x="928961" y="1169082"/>
                  <a:pt x="948260" y="1166298"/>
                </a:cubicBezTo>
                <a:cubicBezTo>
                  <a:pt x="963718" y="1164089"/>
                  <a:pt x="976680" y="1169754"/>
                  <a:pt x="986282" y="1178588"/>
                </a:cubicBezTo>
                <a:cubicBezTo>
                  <a:pt x="1003757" y="1194623"/>
                  <a:pt x="1022479" y="1190973"/>
                  <a:pt x="1041107" y="1185789"/>
                </a:cubicBezTo>
                <a:cubicBezTo>
                  <a:pt x="1050708" y="1183101"/>
                  <a:pt x="1058581" y="1183485"/>
                  <a:pt x="1067703" y="1186076"/>
                </a:cubicBezTo>
                <a:cubicBezTo>
                  <a:pt x="1088826" y="1192126"/>
                  <a:pt x="1102941" y="1208544"/>
                  <a:pt x="1116574" y="1222946"/>
                </a:cubicBezTo>
                <a:cubicBezTo>
                  <a:pt x="1128193" y="1235236"/>
                  <a:pt x="1141251" y="1242149"/>
                  <a:pt x="1155557" y="1247335"/>
                </a:cubicBezTo>
                <a:cubicBezTo>
                  <a:pt x="1173608" y="1253959"/>
                  <a:pt x="1187914" y="1251464"/>
                  <a:pt x="1196556" y="1235525"/>
                </a:cubicBezTo>
                <a:cubicBezTo>
                  <a:pt x="1198956" y="1231012"/>
                  <a:pt x="1203180" y="1225730"/>
                  <a:pt x="1207693" y="1224387"/>
                </a:cubicBezTo>
                <a:cubicBezTo>
                  <a:pt x="1229488" y="1217666"/>
                  <a:pt x="1251572" y="1207872"/>
                  <a:pt x="1274904" y="1213826"/>
                </a:cubicBezTo>
                <a:cubicBezTo>
                  <a:pt x="1307165" y="1221987"/>
                  <a:pt x="1338658" y="1221507"/>
                  <a:pt x="1370919" y="1213442"/>
                </a:cubicBezTo>
                <a:cubicBezTo>
                  <a:pt x="1423247" y="1200383"/>
                  <a:pt x="1475575" y="1186557"/>
                  <a:pt x="1530593" y="1189437"/>
                </a:cubicBezTo>
                <a:cubicBezTo>
                  <a:pt x="1539713" y="1189917"/>
                  <a:pt x="1550563" y="1184060"/>
                  <a:pt x="1558436" y="1178299"/>
                </a:cubicBezTo>
                <a:cubicBezTo>
                  <a:pt x="1573511" y="1167354"/>
                  <a:pt x="1572838" y="1166489"/>
                  <a:pt x="1589737" y="1175515"/>
                </a:cubicBezTo>
                <a:cubicBezTo>
                  <a:pt x="1593770" y="1177724"/>
                  <a:pt x="1598763" y="1179068"/>
                  <a:pt x="1601740" y="1182333"/>
                </a:cubicBezTo>
                <a:cubicBezTo>
                  <a:pt x="1616909" y="1198943"/>
                  <a:pt x="1635633" y="1194910"/>
                  <a:pt x="1654259" y="1192510"/>
                </a:cubicBezTo>
                <a:cubicBezTo>
                  <a:pt x="1657524" y="1192030"/>
                  <a:pt x="1661460" y="1191358"/>
                  <a:pt x="1664246" y="1192702"/>
                </a:cubicBezTo>
                <a:cubicBezTo>
                  <a:pt x="1676823" y="1198750"/>
                  <a:pt x="1687481" y="1196639"/>
                  <a:pt x="1698427" y="1188381"/>
                </a:cubicBezTo>
                <a:cubicBezTo>
                  <a:pt x="1707932" y="1181276"/>
                  <a:pt x="1718878" y="1177052"/>
                  <a:pt x="1730112" y="1185885"/>
                </a:cubicBezTo>
                <a:cubicBezTo>
                  <a:pt x="1755076" y="1205472"/>
                  <a:pt x="1781767" y="1206432"/>
                  <a:pt x="1809996" y="1194046"/>
                </a:cubicBezTo>
                <a:cubicBezTo>
                  <a:pt x="1830159" y="1185213"/>
                  <a:pt x="1850034" y="1183196"/>
                  <a:pt x="1871254" y="1192126"/>
                </a:cubicBezTo>
                <a:cubicBezTo>
                  <a:pt x="1879415" y="1195582"/>
                  <a:pt x="1889977" y="1193278"/>
                  <a:pt x="1899482" y="1194046"/>
                </a:cubicBezTo>
                <a:cubicBezTo>
                  <a:pt x="1904859" y="1194430"/>
                  <a:pt x="1910813" y="1194526"/>
                  <a:pt x="1915420" y="1196927"/>
                </a:cubicBezTo>
                <a:cubicBezTo>
                  <a:pt x="1927711" y="1203072"/>
                  <a:pt x="1939136" y="1210945"/>
                  <a:pt x="1951522" y="1216994"/>
                </a:cubicBezTo>
                <a:cubicBezTo>
                  <a:pt x="1957475" y="1219874"/>
                  <a:pt x="1964580" y="1221410"/>
                  <a:pt x="1971302" y="1221507"/>
                </a:cubicBezTo>
                <a:cubicBezTo>
                  <a:pt x="1991177" y="1221987"/>
                  <a:pt x="2011052" y="1221987"/>
                  <a:pt x="2030831" y="1221123"/>
                </a:cubicBezTo>
                <a:cubicBezTo>
                  <a:pt x="2063476" y="1219778"/>
                  <a:pt x="2096601" y="1219490"/>
                  <a:pt x="2120125" y="1190878"/>
                </a:cubicBezTo>
                <a:cubicBezTo>
                  <a:pt x="2122046" y="1188573"/>
                  <a:pt x="2126174" y="1187229"/>
                  <a:pt x="2129439" y="1186845"/>
                </a:cubicBezTo>
                <a:cubicBezTo>
                  <a:pt x="2144513" y="1185021"/>
                  <a:pt x="2159971" y="1184828"/>
                  <a:pt x="2174854" y="1181852"/>
                </a:cubicBezTo>
                <a:cubicBezTo>
                  <a:pt x="2186760" y="1179452"/>
                  <a:pt x="2196650" y="1180220"/>
                  <a:pt x="2205674" y="1188669"/>
                </a:cubicBezTo>
                <a:cubicBezTo>
                  <a:pt x="2217485" y="1199807"/>
                  <a:pt x="2231887" y="1206336"/>
                  <a:pt x="2247634" y="1202784"/>
                </a:cubicBezTo>
                <a:cubicBezTo>
                  <a:pt x="2263379" y="1199327"/>
                  <a:pt x="2273749" y="1206816"/>
                  <a:pt x="2285367" y="1214594"/>
                </a:cubicBezTo>
                <a:cubicBezTo>
                  <a:pt x="2293817" y="1220258"/>
                  <a:pt x="2303418" y="1227363"/>
                  <a:pt x="2312827" y="1227939"/>
                </a:cubicBezTo>
                <a:cubicBezTo>
                  <a:pt x="2334143" y="1229187"/>
                  <a:pt x="2352482" y="1248967"/>
                  <a:pt x="2375622" y="1237733"/>
                </a:cubicBezTo>
                <a:cubicBezTo>
                  <a:pt x="2377158" y="1236965"/>
                  <a:pt x="2379942" y="1238885"/>
                  <a:pt x="2382151" y="1239365"/>
                </a:cubicBezTo>
                <a:cubicBezTo>
                  <a:pt x="2399817" y="1243014"/>
                  <a:pt x="2416428" y="1239461"/>
                  <a:pt x="2429390" y="1227459"/>
                </a:cubicBezTo>
                <a:cubicBezTo>
                  <a:pt x="2446385" y="1211809"/>
                  <a:pt x="2465203" y="1210272"/>
                  <a:pt x="2486134" y="1215362"/>
                </a:cubicBezTo>
                <a:cubicBezTo>
                  <a:pt x="2492856" y="1216994"/>
                  <a:pt x="2499577" y="1218146"/>
                  <a:pt x="2506394" y="1219490"/>
                </a:cubicBezTo>
                <a:cubicBezTo>
                  <a:pt x="2515611" y="1221410"/>
                  <a:pt x="2524925" y="1223427"/>
                  <a:pt x="2534142" y="1225347"/>
                </a:cubicBezTo>
                <a:cubicBezTo>
                  <a:pt x="2543072" y="1227268"/>
                  <a:pt x="2552962" y="1230532"/>
                  <a:pt x="2559874" y="1222275"/>
                </a:cubicBezTo>
                <a:cubicBezTo>
                  <a:pt x="2565827" y="1215169"/>
                  <a:pt x="2570052" y="1215842"/>
                  <a:pt x="2575525" y="1221987"/>
                </a:cubicBezTo>
                <a:cubicBezTo>
                  <a:pt x="2594536" y="1243494"/>
                  <a:pt x="2617580" y="1256936"/>
                  <a:pt x="2646960" y="1257896"/>
                </a:cubicBezTo>
                <a:cubicBezTo>
                  <a:pt x="2653009" y="1258088"/>
                  <a:pt x="2659154" y="1259432"/>
                  <a:pt x="2665107" y="1260873"/>
                </a:cubicBezTo>
                <a:cubicBezTo>
                  <a:pt x="2668756" y="1261736"/>
                  <a:pt x="2673173" y="1262697"/>
                  <a:pt x="2675381" y="1265290"/>
                </a:cubicBezTo>
                <a:cubicBezTo>
                  <a:pt x="2692567" y="1285068"/>
                  <a:pt x="2713979" y="1298799"/>
                  <a:pt x="2737311" y="1309841"/>
                </a:cubicBezTo>
                <a:cubicBezTo>
                  <a:pt x="2745664" y="1313777"/>
                  <a:pt x="2754594" y="1317713"/>
                  <a:pt x="2763619" y="1318866"/>
                </a:cubicBezTo>
                <a:cubicBezTo>
                  <a:pt x="2773028" y="1320018"/>
                  <a:pt x="2782917" y="1318098"/>
                  <a:pt x="2792519" y="1317041"/>
                </a:cubicBezTo>
                <a:cubicBezTo>
                  <a:pt x="2798184" y="1316466"/>
                  <a:pt x="2804713" y="1316561"/>
                  <a:pt x="2809226" y="1313777"/>
                </a:cubicBezTo>
                <a:cubicBezTo>
                  <a:pt x="2823532" y="1305039"/>
                  <a:pt x="2837358" y="1295631"/>
                  <a:pt x="2850705" y="1285452"/>
                </a:cubicBezTo>
                <a:cubicBezTo>
                  <a:pt x="2862131" y="1276715"/>
                  <a:pt x="2864435" y="1275467"/>
                  <a:pt x="2874324" y="1286413"/>
                </a:cubicBezTo>
                <a:cubicBezTo>
                  <a:pt x="2884502" y="1297647"/>
                  <a:pt x="2897176" y="1303503"/>
                  <a:pt x="2911194" y="1305903"/>
                </a:cubicBezTo>
                <a:cubicBezTo>
                  <a:pt x="2933373" y="1309648"/>
                  <a:pt x="2955745" y="1312816"/>
                  <a:pt x="2978116" y="1314641"/>
                </a:cubicBezTo>
                <a:cubicBezTo>
                  <a:pt x="2998375" y="1316273"/>
                  <a:pt x="3008073" y="1307440"/>
                  <a:pt x="3012106" y="1287373"/>
                </a:cubicBezTo>
                <a:cubicBezTo>
                  <a:pt x="3014410" y="1276235"/>
                  <a:pt x="3017387" y="1264137"/>
                  <a:pt x="3029676" y="1261161"/>
                </a:cubicBezTo>
                <a:cubicBezTo>
                  <a:pt x="3049744" y="1256360"/>
                  <a:pt x="3070579" y="1254248"/>
                  <a:pt x="3080469" y="1230724"/>
                </a:cubicBezTo>
                <a:cubicBezTo>
                  <a:pt x="3085941" y="1235909"/>
                  <a:pt x="3089302" y="1238981"/>
                  <a:pt x="3092567" y="1242054"/>
                </a:cubicBezTo>
                <a:cubicBezTo>
                  <a:pt x="3101592" y="1250599"/>
                  <a:pt x="3120314" y="1254248"/>
                  <a:pt x="3129821" y="1246855"/>
                </a:cubicBezTo>
                <a:cubicBezTo>
                  <a:pt x="3143839" y="1236101"/>
                  <a:pt x="3156705" y="1238117"/>
                  <a:pt x="3170147" y="1246471"/>
                </a:cubicBezTo>
                <a:cubicBezTo>
                  <a:pt x="3192615" y="1260297"/>
                  <a:pt x="3217674" y="1257128"/>
                  <a:pt x="3240429" y="1251559"/>
                </a:cubicBezTo>
                <a:cubicBezTo>
                  <a:pt x="3257617" y="1247430"/>
                  <a:pt x="3275956" y="1239845"/>
                  <a:pt x="3287189" y="1222466"/>
                </a:cubicBezTo>
                <a:cubicBezTo>
                  <a:pt x="3290741" y="1216898"/>
                  <a:pt x="3298711" y="1214113"/>
                  <a:pt x="3305049" y="1210465"/>
                </a:cubicBezTo>
                <a:cubicBezTo>
                  <a:pt x="3310329" y="1207488"/>
                  <a:pt x="3315898" y="1204704"/>
                  <a:pt x="3321755" y="1202784"/>
                </a:cubicBezTo>
                <a:cubicBezTo>
                  <a:pt x="3327995" y="1200671"/>
                  <a:pt x="3334909" y="1197598"/>
                  <a:pt x="3341055" y="1198463"/>
                </a:cubicBezTo>
                <a:cubicBezTo>
                  <a:pt x="3359681" y="1200959"/>
                  <a:pt x="3374467" y="1196062"/>
                  <a:pt x="3387621" y="1182140"/>
                </a:cubicBezTo>
                <a:cubicBezTo>
                  <a:pt x="3394439" y="1174939"/>
                  <a:pt x="3404520" y="1166202"/>
                  <a:pt x="3413161" y="1166105"/>
                </a:cubicBezTo>
                <a:cubicBezTo>
                  <a:pt x="3434189" y="1165818"/>
                  <a:pt x="3451663" y="1158905"/>
                  <a:pt x="3470579" y="1150647"/>
                </a:cubicBezTo>
                <a:cubicBezTo>
                  <a:pt x="3482772" y="1145366"/>
                  <a:pt x="3496598" y="1141718"/>
                  <a:pt x="3509657" y="1136821"/>
                </a:cubicBezTo>
                <a:cubicBezTo>
                  <a:pt x="3524923" y="1131060"/>
                  <a:pt x="3541534" y="1128948"/>
                  <a:pt x="3550847" y="1113009"/>
                </a:cubicBezTo>
                <a:cubicBezTo>
                  <a:pt x="3551903" y="1111281"/>
                  <a:pt x="3555072" y="1110993"/>
                  <a:pt x="3556608" y="1109361"/>
                </a:cubicBezTo>
                <a:cubicBezTo>
                  <a:pt x="3561505" y="1104368"/>
                  <a:pt x="3567842" y="1099760"/>
                  <a:pt x="3570435" y="1093710"/>
                </a:cubicBezTo>
                <a:cubicBezTo>
                  <a:pt x="3577923" y="1076044"/>
                  <a:pt x="3583780" y="1057800"/>
                  <a:pt x="3590501" y="1039846"/>
                </a:cubicBezTo>
                <a:cubicBezTo>
                  <a:pt x="3591942" y="1036005"/>
                  <a:pt x="3593285" y="1031108"/>
                  <a:pt x="3596263" y="1028900"/>
                </a:cubicBezTo>
                <a:cubicBezTo>
                  <a:pt x="3613449" y="1016226"/>
                  <a:pt x="3630925" y="1004032"/>
                  <a:pt x="3648591" y="992030"/>
                </a:cubicBezTo>
                <a:cubicBezTo>
                  <a:pt x="3655696" y="987229"/>
                  <a:pt x="3661649" y="989918"/>
                  <a:pt x="3667986" y="995487"/>
                </a:cubicBezTo>
                <a:cubicBezTo>
                  <a:pt x="3674131" y="1000768"/>
                  <a:pt x="3681717" y="1006240"/>
                  <a:pt x="3689397" y="1007585"/>
                </a:cubicBezTo>
                <a:cubicBezTo>
                  <a:pt x="3704760" y="1010177"/>
                  <a:pt x="3720698" y="1010753"/>
                  <a:pt x="3736349" y="1010753"/>
                </a:cubicBezTo>
                <a:cubicBezTo>
                  <a:pt x="3742205" y="1010753"/>
                  <a:pt x="3748446" y="1007297"/>
                  <a:pt x="3753919" y="1004513"/>
                </a:cubicBezTo>
                <a:cubicBezTo>
                  <a:pt x="3764289" y="999231"/>
                  <a:pt x="3773890" y="992126"/>
                  <a:pt x="3784643" y="987710"/>
                </a:cubicBezTo>
                <a:cubicBezTo>
                  <a:pt x="3797126" y="982621"/>
                  <a:pt x="3804615" y="974459"/>
                  <a:pt x="3808359" y="961689"/>
                </a:cubicBezTo>
                <a:cubicBezTo>
                  <a:pt x="3813929" y="942679"/>
                  <a:pt x="3827179" y="929428"/>
                  <a:pt x="3842829" y="918674"/>
                </a:cubicBezTo>
                <a:cubicBezTo>
                  <a:pt x="3862705" y="904944"/>
                  <a:pt x="3886421" y="905616"/>
                  <a:pt x="3908983" y="902256"/>
                </a:cubicBezTo>
                <a:cubicBezTo>
                  <a:pt x="3917625" y="901008"/>
                  <a:pt x="3926555" y="899951"/>
                  <a:pt x="3934428" y="896783"/>
                </a:cubicBezTo>
                <a:cubicBezTo>
                  <a:pt x="3964288" y="884877"/>
                  <a:pt x="3994149" y="873548"/>
                  <a:pt x="4026987" y="873835"/>
                </a:cubicBezTo>
                <a:cubicBezTo>
                  <a:pt x="4029674" y="873835"/>
                  <a:pt x="4032363" y="873548"/>
                  <a:pt x="4035051" y="873067"/>
                </a:cubicBezTo>
                <a:cubicBezTo>
                  <a:pt x="4058383" y="869131"/>
                  <a:pt x="4082483" y="867594"/>
                  <a:pt x="4099189" y="846664"/>
                </a:cubicBezTo>
                <a:cubicBezTo>
                  <a:pt x="4102261" y="842823"/>
                  <a:pt x="4109271" y="841671"/>
                  <a:pt x="4114647" y="840134"/>
                </a:cubicBezTo>
                <a:cubicBezTo>
                  <a:pt x="4123961" y="837638"/>
                  <a:pt x="4130203" y="832549"/>
                  <a:pt x="4133563" y="823427"/>
                </a:cubicBezTo>
                <a:cubicBezTo>
                  <a:pt x="4139229" y="807681"/>
                  <a:pt x="4145949" y="792223"/>
                  <a:pt x="4151039" y="776284"/>
                </a:cubicBezTo>
                <a:cubicBezTo>
                  <a:pt x="4154591" y="765338"/>
                  <a:pt x="4161215" y="759289"/>
                  <a:pt x="4171489" y="754776"/>
                </a:cubicBezTo>
                <a:cubicBezTo>
                  <a:pt x="4177251" y="752280"/>
                  <a:pt x="4182243" y="746808"/>
                  <a:pt x="4186372" y="741718"/>
                </a:cubicBezTo>
                <a:cubicBezTo>
                  <a:pt x="4191365" y="735573"/>
                  <a:pt x="4193957" y="727412"/>
                  <a:pt x="4199429" y="721940"/>
                </a:cubicBezTo>
                <a:cubicBezTo>
                  <a:pt x="4212775" y="708305"/>
                  <a:pt x="4216905" y="693231"/>
                  <a:pt x="4212487" y="674604"/>
                </a:cubicBezTo>
                <a:cubicBezTo>
                  <a:pt x="4208551" y="658090"/>
                  <a:pt x="4218921" y="636006"/>
                  <a:pt x="4232555" y="632645"/>
                </a:cubicBezTo>
                <a:cubicBezTo>
                  <a:pt x="4247629" y="628900"/>
                  <a:pt x="4257999" y="619684"/>
                  <a:pt x="4268657" y="609410"/>
                </a:cubicBezTo>
                <a:cubicBezTo>
                  <a:pt x="4274609" y="603649"/>
                  <a:pt x="4282963" y="598656"/>
                  <a:pt x="4291028" y="597216"/>
                </a:cubicBezTo>
                <a:cubicBezTo>
                  <a:pt x="4321657" y="591647"/>
                  <a:pt x="4350557" y="598464"/>
                  <a:pt x="4379651" y="609506"/>
                </a:cubicBezTo>
                <a:cubicBezTo>
                  <a:pt x="4398661" y="616707"/>
                  <a:pt x="4419784" y="618627"/>
                  <a:pt x="4440139" y="621507"/>
                </a:cubicBezTo>
                <a:cubicBezTo>
                  <a:pt x="4446477" y="622371"/>
                  <a:pt x="4454542" y="620452"/>
                  <a:pt x="4460015" y="616899"/>
                </a:cubicBezTo>
                <a:cubicBezTo>
                  <a:pt x="4479218" y="604609"/>
                  <a:pt x="4498325" y="591935"/>
                  <a:pt x="4516183" y="577724"/>
                </a:cubicBezTo>
                <a:cubicBezTo>
                  <a:pt x="4532795" y="564379"/>
                  <a:pt x="4551517" y="558810"/>
                  <a:pt x="4571681" y="560250"/>
                </a:cubicBezTo>
                <a:cubicBezTo>
                  <a:pt x="4586371" y="561306"/>
                  <a:pt x="4599621" y="558905"/>
                  <a:pt x="4613447" y="555257"/>
                </a:cubicBezTo>
                <a:cubicBezTo>
                  <a:pt x="4624969" y="552185"/>
                  <a:pt x="4637643" y="550072"/>
                  <a:pt x="4649355" y="551417"/>
                </a:cubicBezTo>
                <a:cubicBezTo>
                  <a:pt x="4665775" y="553337"/>
                  <a:pt x="4679313" y="550553"/>
                  <a:pt x="4692467" y="540663"/>
                </a:cubicBezTo>
                <a:cubicBezTo>
                  <a:pt x="4699476" y="535382"/>
                  <a:pt x="4708502" y="532598"/>
                  <a:pt x="4716855" y="528949"/>
                </a:cubicBezTo>
                <a:cubicBezTo>
                  <a:pt x="4729721" y="523284"/>
                  <a:pt x="4743067" y="518483"/>
                  <a:pt x="4755645" y="512147"/>
                </a:cubicBezTo>
                <a:cubicBezTo>
                  <a:pt x="4769183" y="505425"/>
                  <a:pt x="4781569" y="496112"/>
                  <a:pt x="4795395" y="490351"/>
                </a:cubicBezTo>
                <a:cubicBezTo>
                  <a:pt x="4810278" y="484110"/>
                  <a:pt x="4819879" y="474605"/>
                  <a:pt x="4825928" y="459818"/>
                </a:cubicBezTo>
                <a:cubicBezTo>
                  <a:pt x="4829769" y="450504"/>
                  <a:pt x="4835049" y="440615"/>
                  <a:pt x="4842347" y="434086"/>
                </a:cubicBezTo>
                <a:cubicBezTo>
                  <a:pt x="4857422" y="420740"/>
                  <a:pt x="4875087" y="410370"/>
                  <a:pt x="4890451" y="397216"/>
                </a:cubicBezTo>
                <a:cubicBezTo>
                  <a:pt x="4912054" y="378781"/>
                  <a:pt x="4932025" y="359194"/>
                  <a:pt x="4933945" y="327701"/>
                </a:cubicBezTo>
                <a:cubicBezTo>
                  <a:pt x="4935001" y="310322"/>
                  <a:pt x="4944219" y="302929"/>
                  <a:pt x="4961214" y="298801"/>
                </a:cubicBezTo>
                <a:cubicBezTo>
                  <a:pt x="4966878" y="297457"/>
                  <a:pt x="4974945" y="294864"/>
                  <a:pt x="4976672" y="290639"/>
                </a:cubicBezTo>
                <a:cubicBezTo>
                  <a:pt x="4981857" y="278061"/>
                  <a:pt x="4992610" y="275565"/>
                  <a:pt x="5002979" y="270573"/>
                </a:cubicBezTo>
                <a:cubicBezTo>
                  <a:pt x="5009221" y="267596"/>
                  <a:pt x="5016903" y="261739"/>
                  <a:pt x="5018535" y="255690"/>
                </a:cubicBezTo>
                <a:cubicBezTo>
                  <a:pt x="5025255" y="231206"/>
                  <a:pt x="5043690" y="216804"/>
                  <a:pt x="5061069" y="200961"/>
                </a:cubicBezTo>
                <a:cubicBezTo>
                  <a:pt x="5066158" y="196256"/>
                  <a:pt x="5071631" y="190879"/>
                  <a:pt x="5074127" y="184735"/>
                </a:cubicBezTo>
                <a:cubicBezTo>
                  <a:pt x="5079409" y="171484"/>
                  <a:pt x="5087281" y="161882"/>
                  <a:pt x="5101108" y="156891"/>
                </a:cubicBezTo>
                <a:cubicBezTo>
                  <a:pt x="5105524" y="155354"/>
                  <a:pt x="5109557" y="151801"/>
                  <a:pt x="5112918" y="148441"/>
                </a:cubicBezTo>
                <a:cubicBezTo>
                  <a:pt x="5120119" y="141144"/>
                  <a:pt x="5126167" y="132598"/>
                  <a:pt x="5133753" y="125782"/>
                </a:cubicBezTo>
                <a:cubicBezTo>
                  <a:pt x="5153051" y="108211"/>
                  <a:pt x="5172159" y="90928"/>
                  <a:pt x="5183393" y="66348"/>
                </a:cubicBezTo>
                <a:cubicBezTo>
                  <a:pt x="5188865" y="54346"/>
                  <a:pt x="5195107" y="41288"/>
                  <a:pt x="5204709" y="33030"/>
                </a:cubicBezTo>
                <a:cubicBezTo>
                  <a:pt x="5216903" y="22565"/>
                  <a:pt x="5232937" y="16612"/>
                  <a:pt x="5247243" y="8451"/>
                </a:cubicBezTo>
                <a:close/>
              </a:path>
            </a:pathLst>
          </a:custGeom>
          <a:blipFill dpi="0" rotWithShape="1">
            <a:blip r:embed="rId2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A53CF7-F76A-F34B-A3A6-E3BE42C9B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6332" y="791737"/>
            <a:ext cx="5599693" cy="5475248"/>
          </a:xfrm>
        </p:spPr>
        <p:txBody>
          <a:bodyPr>
            <a:normAutofit/>
          </a:bodyPr>
          <a:lstStyle/>
          <a:p>
            <a:pPr lvl="1"/>
            <a:r>
              <a:rPr lang="es-ES" sz="2800" b="1" dirty="0">
                <a:solidFill>
                  <a:schemeClr val="tx1">
                    <a:alpha val="80000"/>
                  </a:schemeClr>
                </a:solidFill>
                <a:latin typeface="Book Antiqua" panose="02040602050305030304" pitchFamily="18" charset="0"/>
              </a:rPr>
              <a:t>Muy temprano por la mañana.</a:t>
            </a:r>
          </a:p>
          <a:p>
            <a:pPr lvl="1"/>
            <a:endParaRPr lang="en-US" sz="2800" b="1" dirty="0">
              <a:solidFill>
                <a:schemeClr val="tx1">
                  <a:alpha val="80000"/>
                </a:schemeClr>
              </a:solidFill>
              <a:latin typeface="Book Antiqua" panose="02040602050305030304" pitchFamily="18" charset="0"/>
            </a:endParaRPr>
          </a:p>
          <a:p>
            <a:pPr lvl="1"/>
            <a:r>
              <a:rPr lang="es-ES" sz="2800" b="1" dirty="0">
                <a:solidFill>
                  <a:schemeClr val="tx1">
                    <a:alpha val="80000"/>
                  </a:schemeClr>
                </a:solidFill>
                <a:latin typeface="Book Antiqua" panose="02040602050305030304" pitchFamily="18" charset="0"/>
              </a:rPr>
              <a:t>Antes de ir acostarse.</a:t>
            </a:r>
          </a:p>
          <a:p>
            <a:pPr lvl="1"/>
            <a:endParaRPr lang="en-US" sz="2800" b="1" dirty="0">
              <a:solidFill>
                <a:schemeClr val="tx1">
                  <a:alpha val="80000"/>
                </a:schemeClr>
              </a:solidFill>
              <a:latin typeface="Book Antiqua" panose="02040602050305030304" pitchFamily="18" charset="0"/>
            </a:endParaRPr>
          </a:p>
          <a:p>
            <a:pPr lvl="1"/>
            <a:r>
              <a:rPr lang="es-ES" sz="2800" b="1" dirty="0">
                <a:solidFill>
                  <a:schemeClr val="tx1">
                    <a:alpha val="80000"/>
                  </a:schemeClr>
                </a:solidFill>
                <a:latin typeface="Book Antiqua" panose="02040602050305030304" pitchFamily="18" charset="0"/>
              </a:rPr>
              <a:t>Busque lugares donde no haya ruido.</a:t>
            </a:r>
          </a:p>
          <a:p>
            <a:pPr lvl="1"/>
            <a:endParaRPr lang="en-US" sz="2800" b="1" dirty="0">
              <a:solidFill>
                <a:schemeClr val="tx1">
                  <a:alpha val="80000"/>
                </a:schemeClr>
              </a:solidFill>
              <a:latin typeface="Book Antiqua" panose="02040602050305030304" pitchFamily="18" charset="0"/>
            </a:endParaRPr>
          </a:p>
          <a:p>
            <a:pPr lvl="1"/>
            <a:r>
              <a:rPr lang="es-ES" sz="2800" b="1" dirty="0">
                <a:solidFill>
                  <a:schemeClr val="tx1">
                    <a:alpha val="80000"/>
                  </a:schemeClr>
                </a:solidFill>
                <a:latin typeface="Book Antiqua" panose="02040602050305030304" pitchFamily="18" charset="0"/>
              </a:rPr>
              <a:t>Muy temprano en su edad. </a:t>
            </a:r>
          </a:p>
          <a:p>
            <a:pPr lvl="1"/>
            <a:endParaRPr lang="en-US" sz="2800" b="1" dirty="0">
              <a:solidFill>
                <a:schemeClr val="tx1">
                  <a:alpha val="80000"/>
                </a:schemeClr>
              </a:solidFill>
              <a:latin typeface="Book Antiqua" panose="02040602050305030304" pitchFamily="18" charset="0"/>
            </a:endParaRPr>
          </a:p>
          <a:p>
            <a:pPr lvl="1"/>
            <a:r>
              <a:rPr lang="es-ES" sz="2800" b="1" dirty="0">
                <a:solidFill>
                  <a:schemeClr val="tx1">
                    <a:alpha val="80000"/>
                  </a:schemeClr>
                </a:solidFill>
                <a:latin typeface="Book Antiqua" panose="02040602050305030304" pitchFamily="18" charset="0"/>
              </a:rPr>
              <a:t>Cuando se presente la oportunidad.</a:t>
            </a:r>
            <a:endParaRPr lang="en-US" sz="2800" b="1" dirty="0">
              <a:solidFill>
                <a:schemeClr val="tx1">
                  <a:alpha val="80000"/>
                </a:schemeClr>
              </a:solidFill>
              <a:latin typeface="Book Antiqua" panose="02040602050305030304" pitchFamily="18" charset="0"/>
            </a:endParaRPr>
          </a:p>
          <a:p>
            <a:endParaRPr lang="en-US" b="1" dirty="0">
              <a:solidFill>
                <a:schemeClr val="tx1">
                  <a:alpha val="80000"/>
                </a:schemeClr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6856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73AD41DB-DF9F-49BC-85AE-6AB1840A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C39EAE-DE98-C248-9C3A-5F052B906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69977"/>
            <a:ext cx="10817646" cy="1565569"/>
          </a:xfrm>
        </p:spPr>
        <p:txBody>
          <a:bodyPr anchor="t">
            <a:normAutofit/>
          </a:bodyPr>
          <a:lstStyle/>
          <a:p>
            <a:pPr lvl="0" algn="ctr"/>
            <a:r>
              <a:rPr lang="es-ES" b="1" dirty="0">
                <a:solidFill>
                  <a:srgbClr val="FFFF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7. Leer con Vistas a Poner en Práctica lo que Está Aprendiendo en la Lectura.</a:t>
            </a:r>
            <a:endParaRPr lang="en-US" dirty="0">
              <a:solidFill>
                <a:srgbClr val="FFFF00"/>
              </a:solidFill>
              <a:latin typeface="Apple Chancery" panose="03020702040506060504" pitchFamily="66" charset="-79"/>
              <a:cs typeface="Apple Chancery" panose="03020702040506060504" pitchFamily="66" charset="-79"/>
            </a:endParaRPr>
          </a:p>
        </p:txBody>
      </p:sp>
      <p:pic>
        <p:nvPicPr>
          <p:cNvPr id="2050" name="Picture 2" descr="Isolated, Literature, Corrective Glasses, Education">
            <a:extLst>
              <a:ext uri="{FF2B5EF4-FFF2-40B4-BE49-F238E27FC236}">
                <a16:creationId xmlns:a16="http://schemas.microsoft.com/office/drawing/2014/main" id="{2561DC12-4DA2-5144-97BB-2702558E58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53" b="16782"/>
          <a:stretch/>
        </p:blipFill>
        <p:spPr bwMode="auto">
          <a:xfrm>
            <a:off x="20" y="-1"/>
            <a:ext cx="12191980" cy="3984912"/>
          </a:xfrm>
          <a:custGeom>
            <a:avLst/>
            <a:gdLst/>
            <a:ahLst/>
            <a:cxnLst/>
            <a:rect l="l" t="t" r="r" b="b"/>
            <a:pathLst>
              <a:path w="12192000" h="3984912">
                <a:moveTo>
                  <a:pt x="0" y="0"/>
                </a:moveTo>
                <a:lnTo>
                  <a:pt x="12192000" y="0"/>
                </a:lnTo>
                <a:lnTo>
                  <a:pt x="12192000" y="566059"/>
                </a:lnTo>
                <a:lnTo>
                  <a:pt x="12192000" y="794037"/>
                </a:lnTo>
                <a:lnTo>
                  <a:pt x="12192000" y="2336800"/>
                </a:lnTo>
                <a:lnTo>
                  <a:pt x="12192000" y="2631227"/>
                </a:lnTo>
                <a:lnTo>
                  <a:pt x="12192000" y="3908712"/>
                </a:lnTo>
                <a:lnTo>
                  <a:pt x="9439275" y="3984912"/>
                </a:lnTo>
                <a:lnTo>
                  <a:pt x="5572127" y="3737262"/>
                </a:lnTo>
                <a:lnTo>
                  <a:pt x="0" y="3908712"/>
                </a:lnTo>
                <a:lnTo>
                  <a:pt x="0" y="2631227"/>
                </a:lnTo>
                <a:lnTo>
                  <a:pt x="0" y="2336800"/>
                </a:lnTo>
                <a:lnTo>
                  <a:pt x="0" y="794037"/>
                </a:lnTo>
                <a:lnTo>
                  <a:pt x="0" y="56605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3" name="Group 72">
            <a:extLst>
              <a:ext uri="{FF2B5EF4-FFF2-40B4-BE49-F238E27FC236}">
                <a16:creationId xmlns:a16="http://schemas.microsoft.com/office/drawing/2014/main" id="{A4AE1828-51FD-4AD7-BCF6-9AF5C696CE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528992"/>
            <a:ext cx="12192000" cy="757168"/>
            <a:chOff x="0" y="2959818"/>
            <a:chExt cx="12192000" cy="757168"/>
          </a:xfrm>
        </p:grpSpPr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8542C7CD-02BE-4ADE-8D2F-DFB759D71A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840A04EE-8E37-4C28-B09B-A9593A4AAB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3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11581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B7C768-8D65-594B-9D16-B3276A2A5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Book Antiqua" panose="02040602050305030304" pitchFamily="18" charset="0"/>
              </a:rPr>
              <a:t>Dios Nos </a:t>
            </a:r>
            <a:r>
              <a:rPr lang="en-US" b="1" dirty="0" err="1">
                <a:solidFill>
                  <a:srgbClr val="FFFFFF"/>
                </a:solidFill>
                <a:latin typeface="Book Antiqua" panose="02040602050305030304" pitchFamily="18" charset="0"/>
              </a:rPr>
              <a:t>Exhorta</a:t>
            </a:r>
            <a:r>
              <a:rPr lang="en-US" b="1" dirty="0">
                <a:solidFill>
                  <a:srgbClr val="FFFFFF"/>
                </a:solidFill>
                <a:latin typeface="Book Antiqua" panose="02040602050305030304" pitchFamily="18" charset="0"/>
              </a:rPr>
              <a:t> a Leer </a:t>
            </a:r>
            <a:r>
              <a:rPr lang="en-US" b="1" dirty="0" err="1">
                <a:solidFill>
                  <a:srgbClr val="FFFFFF"/>
                </a:solidFill>
                <a:latin typeface="Book Antiqua" panose="02040602050305030304" pitchFamily="18" charset="0"/>
              </a:rPr>
              <a:t>Su</a:t>
            </a:r>
            <a:r>
              <a:rPr lang="en-US" b="1" dirty="0">
                <a:solidFill>
                  <a:srgbClr val="FFFFFF"/>
                </a:solidFill>
                <a:latin typeface="Book Antiqua" panose="02040602050305030304" pitchFamily="18" charset="0"/>
              </a:rPr>
              <a:t> Palabra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681D6C-E3F5-0544-B4FE-AC11F45D8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3190" y="591344"/>
            <a:ext cx="7310609" cy="5947568"/>
          </a:xfrm>
        </p:spPr>
        <p:txBody>
          <a:bodyPr anchor="ctr">
            <a:normAutofit fontScale="92500" lnSpcReduction="10000"/>
          </a:bodyPr>
          <a:lstStyle/>
          <a:p>
            <a:pPr lvl="1"/>
            <a:r>
              <a:rPr lang="es-ES" sz="3200" b="1" dirty="0">
                <a:latin typeface="Book Antiqua" panose="02040602050305030304" pitchFamily="18" charset="0"/>
              </a:rPr>
              <a:t>1 Timoteo 4:13 </a:t>
            </a:r>
            <a:r>
              <a:rPr lang="es-ES" sz="3200" dirty="0">
                <a:latin typeface="Book Antiqua" panose="02040602050305030304" pitchFamily="18" charset="0"/>
              </a:rPr>
              <a:t>– Ocúpate en la lectura.</a:t>
            </a:r>
            <a:endParaRPr lang="en-US" sz="3200" dirty="0">
              <a:latin typeface="Book Antiqua" panose="02040602050305030304" pitchFamily="18" charset="0"/>
            </a:endParaRPr>
          </a:p>
          <a:p>
            <a:pPr lvl="1"/>
            <a:r>
              <a:rPr lang="es-ES" sz="3200" b="1" dirty="0">
                <a:latin typeface="Book Antiqua" panose="02040602050305030304" pitchFamily="18" charset="0"/>
              </a:rPr>
              <a:t>Deuteronomio 17:19 </a:t>
            </a:r>
            <a:r>
              <a:rPr lang="es-ES" sz="3200" dirty="0">
                <a:latin typeface="Book Antiqua" panose="02040602050305030304" pitchFamily="18" charset="0"/>
              </a:rPr>
              <a:t>– Reyes fueron exhortados a leer diariamente las Escrituras.</a:t>
            </a:r>
            <a:endParaRPr lang="en-US" sz="3200" dirty="0">
              <a:latin typeface="Book Antiqua" panose="02040602050305030304" pitchFamily="18" charset="0"/>
            </a:endParaRPr>
          </a:p>
          <a:p>
            <a:pPr lvl="1"/>
            <a:r>
              <a:rPr lang="es-ES" sz="3200" b="1" dirty="0">
                <a:latin typeface="Book Antiqua" panose="02040602050305030304" pitchFamily="18" charset="0"/>
              </a:rPr>
              <a:t>Josué 1:8 </a:t>
            </a:r>
            <a:r>
              <a:rPr lang="es-ES" sz="3200" dirty="0">
                <a:latin typeface="Book Antiqua" panose="02040602050305030304" pitchFamily="18" charset="0"/>
              </a:rPr>
              <a:t>– Para meditar hay que leer.</a:t>
            </a:r>
            <a:endParaRPr lang="en-US" sz="3200" dirty="0">
              <a:latin typeface="Book Antiqua" panose="02040602050305030304" pitchFamily="18" charset="0"/>
            </a:endParaRPr>
          </a:p>
          <a:p>
            <a:pPr lvl="1"/>
            <a:r>
              <a:rPr lang="es-ES" sz="3200" b="1" dirty="0">
                <a:latin typeface="Book Antiqua" panose="02040602050305030304" pitchFamily="18" charset="0"/>
              </a:rPr>
              <a:t>Salmo 1:2 </a:t>
            </a:r>
            <a:r>
              <a:rPr lang="es-ES" sz="3200" dirty="0">
                <a:latin typeface="Book Antiqua" panose="02040602050305030304" pitchFamily="18" charset="0"/>
              </a:rPr>
              <a:t>– En la ley medita de día y noche.</a:t>
            </a:r>
            <a:endParaRPr lang="en-US" sz="3200" dirty="0">
              <a:latin typeface="Book Antiqua" panose="02040602050305030304" pitchFamily="18" charset="0"/>
            </a:endParaRPr>
          </a:p>
          <a:p>
            <a:pPr lvl="1"/>
            <a:r>
              <a:rPr lang="es-ES" sz="3200" b="1" dirty="0">
                <a:latin typeface="Book Antiqua" panose="02040602050305030304" pitchFamily="18" charset="0"/>
              </a:rPr>
              <a:t>Salmo 119:97 </a:t>
            </a:r>
            <a:r>
              <a:rPr lang="es-ES" sz="3200" dirty="0">
                <a:latin typeface="Book Antiqua" panose="02040602050305030304" pitchFamily="18" charset="0"/>
              </a:rPr>
              <a:t>– Todo el día debe ser ella nuestra meditación. </a:t>
            </a:r>
            <a:endParaRPr lang="en-US" sz="3200" dirty="0">
              <a:latin typeface="Book Antiqua" panose="02040602050305030304" pitchFamily="18" charset="0"/>
            </a:endParaRPr>
          </a:p>
          <a:p>
            <a:pPr lvl="1"/>
            <a:r>
              <a:rPr lang="es-ES" sz="3200" b="1" dirty="0">
                <a:latin typeface="Book Antiqua" panose="02040602050305030304" pitchFamily="18" charset="0"/>
              </a:rPr>
              <a:t>Lucas 4:16 </a:t>
            </a:r>
            <a:r>
              <a:rPr lang="es-ES" sz="3200" dirty="0">
                <a:latin typeface="Book Antiqua" panose="02040602050305030304" pitchFamily="18" charset="0"/>
              </a:rPr>
              <a:t>– Jesús dedicaba tiempo a la lectura de las Escrituras.</a:t>
            </a:r>
            <a:endParaRPr lang="en-US" sz="3200" dirty="0">
              <a:latin typeface="Book Antiqua" panose="02040602050305030304" pitchFamily="18" charset="0"/>
            </a:endParaRPr>
          </a:p>
          <a:p>
            <a:pPr lvl="1"/>
            <a:r>
              <a:rPr lang="es-ES" sz="3200" b="1" dirty="0">
                <a:latin typeface="Book Antiqua" panose="02040602050305030304" pitchFamily="18" charset="0"/>
              </a:rPr>
              <a:t>Nehemías 8 </a:t>
            </a:r>
            <a:r>
              <a:rPr lang="es-ES" sz="3200" dirty="0">
                <a:latin typeface="Book Antiqua" panose="02040602050305030304" pitchFamily="18" charset="0"/>
              </a:rPr>
              <a:t>– La ley se leyó delante del pueblo.</a:t>
            </a:r>
            <a:endParaRPr lang="en-US" sz="3200" dirty="0">
              <a:latin typeface="Book Antiqua" panose="02040602050305030304" pitchFamily="18" charset="0"/>
            </a:endParaRPr>
          </a:p>
          <a:p>
            <a:endParaRPr lang="en-US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114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3EFF7B1-6CB7-47D1-AD37-B870CA2B21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FA2962B-21B6-4689-A95D-A8FF6ADE4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745280D-ED36-41FE-8EB1-CE597C99CF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117348" y="774914"/>
            <a:ext cx="304800" cy="429768"/>
            <a:chOff x="215328" y="-46937"/>
            <a:chExt cx="304800" cy="2773841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D26CEB3-5AE4-4088-AD63-396DB50F28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AA9279A-AD34-474C-834E-6BF658144A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B3589559-7D9A-4ECD-90BB-A5565E2DAE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701B1A71-DCEA-4EB2-8133-98A2CD6F09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0E95A5C-1E97-41C3-9DEC-245FF6DEB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8D3C3374-C720-4FCD-B6CD-AEF1D1A61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7639E2EF-4D23-4EA3-B29E-D6362FF722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730820A4-6CEA-4BF7-8DE4-F5B2D2EB23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F320E002-8AED-4D4F-A104-0585FFFB9A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6A0BF3F3-3A09-42CE-9483-114BD01DD9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B233BD5C-DFC7-4EB7-B348-7C9B5B8D0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A00D2CE1-35C1-46E6-BD59-CEE668BD90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58DCE86-9AE1-46D1-96D6-04B8B3EDF6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89B74739-D423-4F25-A976-0A6CD86D17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6018E700-FF08-42AA-9237-24E7A74AD3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6B3488A-8A55-403E-B9C9-75AFA0CF53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5089B9D-BA8D-4A64-B95F-33940D9D68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E18403B7-F2C7-4C07-8522-21C319109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3B58CC6-A99E-43AF-A467-256F19287F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8FE97852-3A18-4317-B17E-8C45174F96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F9D0BC6E-6D0B-4589-B1BF-372BAA3839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30B892E-E062-4B0A-B79E-E55D36EC9A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8D1A4DF9-C28A-4C0A-B273-702F0C4880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45BFBCA-1922-8A44-9339-7D3955C5A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495992"/>
            <a:ext cx="4195140" cy="5638831"/>
          </a:xfrm>
          <a:noFill/>
        </p:spPr>
        <p:txBody>
          <a:bodyPr anchor="ctr">
            <a:normAutofit/>
          </a:bodyPr>
          <a:lstStyle/>
          <a:p>
            <a:pPr algn="ctr"/>
            <a:r>
              <a:rPr lang="en-US" sz="4800" dirty="0">
                <a:latin typeface="Book Antiqua" panose="02040602050305030304" pitchFamily="18" charset="0"/>
              </a:rPr>
              <a:t>Dios </a:t>
            </a:r>
            <a:r>
              <a:rPr lang="en-US" sz="4800" dirty="0" err="1">
                <a:latin typeface="Book Antiqua" panose="02040602050305030304" pitchFamily="18" charset="0"/>
              </a:rPr>
              <a:t>desea</a:t>
            </a:r>
            <a:r>
              <a:rPr lang="en-US" sz="4800" dirty="0">
                <a:latin typeface="Book Antiqua" panose="02040602050305030304" pitchFamily="18" charset="0"/>
              </a:rPr>
              <a:t> que </a:t>
            </a:r>
            <a:r>
              <a:rPr lang="en-US" sz="4800" dirty="0" err="1">
                <a:latin typeface="Book Antiqua" panose="02040602050305030304" pitchFamily="18" charset="0"/>
              </a:rPr>
              <a:t>apliquemos</a:t>
            </a:r>
            <a:r>
              <a:rPr lang="en-US" sz="4800" dirty="0">
                <a:latin typeface="Book Antiqua" panose="02040602050305030304" pitchFamily="18" charset="0"/>
              </a:rPr>
              <a:t> </a:t>
            </a:r>
            <a:r>
              <a:rPr lang="en-US" sz="4800" dirty="0" err="1">
                <a:latin typeface="Book Antiqua" panose="02040602050305030304" pitchFamily="18" charset="0"/>
              </a:rPr>
              <a:t>Su</a:t>
            </a:r>
            <a:r>
              <a:rPr lang="en-US" sz="4800" dirty="0">
                <a:latin typeface="Book Antiqua" panose="02040602050305030304" pitchFamily="18" charset="0"/>
              </a:rPr>
              <a:t> Palabra a </a:t>
            </a:r>
            <a:r>
              <a:rPr lang="en-US" sz="4800" dirty="0" err="1">
                <a:latin typeface="Book Antiqua" panose="02040602050305030304" pitchFamily="18" charset="0"/>
              </a:rPr>
              <a:t>nuestra</a:t>
            </a:r>
            <a:r>
              <a:rPr lang="en-US" sz="4800" dirty="0">
                <a:latin typeface="Book Antiqua" panose="02040602050305030304" pitchFamily="18" charset="0"/>
              </a:rPr>
              <a:t> </a:t>
            </a:r>
            <a:r>
              <a:rPr lang="en-US" sz="4800" dirty="0" err="1">
                <a:latin typeface="Book Antiqua" panose="02040602050305030304" pitchFamily="18" charset="0"/>
              </a:rPr>
              <a:t>vida</a:t>
            </a:r>
            <a:r>
              <a:rPr lang="en-US" sz="4800" dirty="0">
                <a:latin typeface="Book Antiqua" panose="02040602050305030304" pitchFamily="18" charset="0"/>
              </a:rPr>
              <a:t>: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C6F9A5B-940D-4C8B-8BCA-426D75C578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0891639"/>
              </p:ext>
            </p:extLst>
          </p:nvPr>
        </p:nvGraphicFramePr>
        <p:xfrm>
          <a:off x="4915947" y="866585"/>
          <a:ext cx="6253722" cy="50561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456997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FE9D82-1DEB-7240-8977-9C185DB76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Book Antiqua" panose="02040602050305030304" pitchFamily="18" charset="0"/>
              </a:rPr>
              <a:t>7 </a:t>
            </a:r>
            <a:r>
              <a:rPr lang="en-US" sz="5400" dirty="0" err="1">
                <a:latin typeface="Book Antiqua" panose="02040602050305030304" pitchFamily="18" charset="0"/>
              </a:rPr>
              <a:t>Consejos</a:t>
            </a:r>
            <a:r>
              <a:rPr lang="en-US" sz="5400" dirty="0">
                <a:latin typeface="Book Antiqua" panose="02040602050305030304" pitchFamily="18" charset="0"/>
              </a:rPr>
              <a:t> para una </a:t>
            </a:r>
            <a:r>
              <a:rPr lang="en-US" sz="5400" dirty="0" err="1">
                <a:latin typeface="Book Antiqua" panose="02040602050305030304" pitchFamily="18" charset="0"/>
              </a:rPr>
              <a:t>mejor</a:t>
            </a:r>
            <a:r>
              <a:rPr lang="en-US" sz="5400" dirty="0">
                <a:latin typeface="Book Antiqua" panose="02040602050305030304" pitchFamily="18" charset="0"/>
              </a:rPr>
              <a:t> </a:t>
            </a:r>
            <a:r>
              <a:rPr lang="en-US" sz="5400" dirty="0" err="1">
                <a:latin typeface="Book Antiqua" panose="02040602050305030304" pitchFamily="18" charset="0"/>
              </a:rPr>
              <a:t>lectura</a:t>
            </a:r>
            <a:r>
              <a:rPr lang="en-US" sz="5400" dirty="0">
                <a:latin typeface="Book Antiqua" panose="02040602050305030304" pitchFamily="18" charset="0"/>
              </a:rPr>
              <a:t> de la Biblia: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4A15E0-EF90-5445-9225-31A4E974C3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801995"/>
            <a:ext cx="6224335" cy="5520746"/>
          </a:xfrm>
        </p:spPr>
        <p:txBody>
          <a:bodyPr anchor="ctr">
            <a:normAutofit fontScale="92500"/>
          </a:bodyPr>
          <a:lstStyle/>
          <a:p>
            <a:r>
              <a:rPr lang="es-ES_tradnl" dirty="0">
                <a:latin typeface="Book Antiqua" panose="02040602050305030304" pitchFamily="18" charset="0"/>
              </a:rPr>
              <a:t>Tener un profundo deseo de leer la Biblia</a:t>
            </a:r>
          </a:p>
          <a:p>
            <a:r>
              <a:rPr lang="es-ES_tradnl" dirty="0">
                <a:latin typeface="Book Antiqua" panose="02040602050305030304" pitchFamily="18" charset="0"/>
              </a:rPr>
              <a:t>Reconocer que la Biblia es inspirada por Dios</a:t>
            </a:r>
          </a:p>
          <a:p>
            <a:r>
              <a:rPr lang="es-ES_tradnl" dirty="0">
                <a:latin typeface="Book Antiqua" panose="02040602050305030304" pitchFamily="18" charset="0"/>
              </a:rPr>
              <a:t>Pedirle a Dios en </a:t>
            </a:r>
            <a:r>
              <a:rPr lang="es-ES_tradnl" dirty="0" err="1">
                <a:latin typeface="Book Antiqua" panose="02040602050305030304" pitchFamily="18" charset="0"/>
              </a:rPr>
              <a:t>oracion</a:t>
            </a:r>
            <a:r>
              <a:rPr lang="es-ES_tradnl" dirty="0">
                <a:latin typeface="Book Antiqua" panose="02040602050305030304" pitchFamily="18" charset="0"/>
              </a:rPr>
              <a:t> poder entender Su Palabra</a:t>
            </a:r>
          </a:p>
          <a:p>
            <a:r>
              <a:rPr lang="es-ES_tradnl" dirty="0">
                <a:latin typeface="Book Antiqua" panose="02040602050305030304" pitchFamily="18" charset="0"/>
              </a:rPr>
              <a:t>Buscar una manera </a:t>
            </a:r>
            <a:r>
              <a:rPr lang="es-ES_tradnl" dirty="0" err="1">
                <a:latin typeface="Book Antiqua" panose="02040602050305030304" pitchFamily="18" charset="0"/>
              </a:rPr>
              <a:t>sistematica</a:t>
            </a:r>
            <a:r>
              <a:rPr lang="es-ES_tradnl" dirty="0">
                <a:latin typeface="Book Antiqua" panose="02040602050305030304" pitchFamily="18" charset="0"/>
              </a:rPr>
              <a:t> de leer la Biblia</a:t>
            </a:r>
          </a:p>
          <a:p>
            <a:r>
              <a:rPr lang="es-ES_tradnl" dirty="0">
                <a:latin typeface="Book Antiqua" panose="02040602050305030304" pitchFamily="18" charset="0"/>
              </a:rPr>
              <a:t>Prestar mucha atención a lo que se lee</a:t>
            </a:r>
          </a:p>
          <a:p>
            <a:r>
              <a:rPr lang="es-ES_tradnl" dirty="0">
                <a:latin typeface="Book Antiqua" panose="02040602050305030304" pitchFamily="18" charset="0"/>
              </a:rPr>
              <a:t>Buscar el mejor tiempo para leer la Biblia</a:t>
            </a:r>
          </a:p>
          <a:p>
            <a:r>
              <a:rPr lang="es-ES_tradnl" dirty="0">
                <a:latin typeface="Book Antiqua" panose="02040602050305030304" pitchFamily="18" charset="0"/>
              </a:rPr>
              <a:t>Poner en practica lo que aprendemos</a:t>
            </a:r>
          </a:p>
          <a:p>
            <a:endParaRPr lang="es-ES_tradnl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765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5EE0CE-EE07-9C45-B05E-2E4C18272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 fontScale="90000"/>
          </a:bodyPr>
          <a:lstStyle/>
          <a:p>
            <a:pPr algn="ctr"/>
            <a:br>
              <a:rPr lang="es-ES" sz="5000" b="1" dirty="0">
                <a:latin typeface="Book Antiqua" panose="02040602050305030304" pitchFamily="18" charset="0"/>
              </a:rPr>
            </a:br>
            <a:r>
              <a:rPr lang="es-ES" sz="5000" b="1" dirty="0">
                <a:latin typeface="Book Antiqua" panose="02040602050305030304" pitchFamily="18" charset="0"/>
              </a:rPr>
              <a:t>¿Qué tanto tiempo dedicamos a la lectura y estudio de la Biblia?</a:t>
            </a:r>
            <a:br>
              <a:rPr lang="en-US" sz="5000" dirty="0">
                <a:latin typeface="Book Antiqua" panose="02040602050305030304" pitchFamily="18" charset="0"/>
              </a:rPr>
            </a:br>
            <a:endParaRPr lang="en-US" sz="5000" dirty="0">
              <a:latin typeface="Book Antiqua" panose="02040602050305030304" pitchFamily="18" charset="0"/>
            </a:endParaRPr>
          </a:p>
        </p:txBody>
      </p:sp>
      <p:sp>
        <p:nvSpPr>
          <p:cNvPr id="5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31F88AC-90C2-495D-AB5A-FEBEB39E50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3463730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81382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Bible, Glasses, A Book, Holy Scripture, Book Pages">
            <a:extLst>
              <a:ext uri="{FF2B5EF4-FFF2-40B4-BE49-F238E27FC236}">
                <a16:creationId xmlns:a16="http://schemas.microsoft.com/office/drawing/2014/main" id="{4CAF88E8-560C-824E-BE61-4037712A84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83" r="20552" b="-1"/>
          <a:stretch/>
        </p:blipFill>
        <p:spPr bwMode="auto"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AB5A8B-35C0-7840-BFA9-16289494BD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3788" y="1382751"/>
            <a:ext cx="4840010" cy="47942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6000" b="1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7 Consejos Prácticos para una Mejor Lectura de la Biblia</a:t>
            </a:r>
            <a:endParaRPr lang="en-US" sz="6000" b="1" dirty="0">
              <a:latin typeface="APPLE CHANCERY" panose="03020702040506060504" pitchFamily="66" charset="-79"/>
              <a:cs typeface="APPLE CHANCERY" panose="03020702040506060504" pitchFamily="66" charset="-79"/>
            </a:endParaRPr>
          </a:p>
          <a:p>
            <a:pPr marL="0" indent="0" algn="ctr">
              <a:buNone/>
            </a:pPr>
            <a:endParaRPr lang="en-US" sz="6000" b="1" dirty="0">
              <a:latin typeface="APPLE CHANCERY" panose="03020702040506060504" pitchFamily="66" charset="-79"/>
              <a:cs typeface="APPLE CHANCERY" panose="03020702040506060504" pitchFamily="66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638223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73AD41DB-DF9F-49BC-85AE-6AB1840A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C39EAE-DE98-C248-9C3A-5F052B906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69977"/>
            <a:ext cx="10817646" cy="1565569"/>
          </a:xfrm>
        </p:spPr>
        <p:txBody>
          <a:bodyPr anchor="t">
            <a:normAutofit fontScale="90000"/>
          </a:bodyPr>
          <a:lstStyle/>
          <a:p>
            <a:pPr algn="ctr"/>
            <a:r>
              <a:rPr lang="es-ES" sz="6000" b="1" dirty="0">
                <a:solidFill>
                  <a:srgbClr val="FFFF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1. Tener Un Profundo Deseo de Leer la Biblia.</a:t>
            </a:r>
            <a:br>
              <a:rPr lang="en-US" dirty="0">
                <a:solidFill>
                  <a:srgbClr val="FFFF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</a:br>
            <a:endParaRPr lang="en-US" sz="4000" dirty="0">
              <a:solidFill>
                <a:srgbClr val="FFFF00"/>
              </a:solidFill>
              <a:latin typeface="Apple Chancery" panose="03020702040506060504" pitchFamily="66" charset="-79"/>
              <a:cs typeface="Apple Chancery" panose="03020702040506060504" pitchFamily="66" charset="-79"/>
            </a:endParaRPr>
          </a:p>
        </p:txBody>
      </p:sp>
      <p:pic>
        <p:nvPicPr>
          <p:cNvPr id="2050" name="Picture 2" descr="Isolated, Literature, Corrective Glasses, Education">
            <a:extLst>
              <a:ext uri="{FF2B5EF4-FFF2-40B4-BE49-F238E27FC236}">
                <a16:creationId xmlns:a16="http://schemas.microsoft.com/office/drawing/2014/main" id="{2561DC12-4DA2-5144-97BB-2702558E58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53" b="16782"/>
          <a:stretch/>
        </p:blipFill>
        <p:spPr bwMode="auto">
          <a:xfrm>
            <a:off x="20" y="-1"/>
            <a:ext cx="12191980" cy="3984912"/>
          </a:xfrm>
          <a:custGeom>
            <a:avLst/>
            <a:gdLst/>
            <a:ahLst/>
            <a:cxnLst/>
            <a:rect l="l" t="t" r="r" b="b"/>
            <a:pathLst>
              <a:path w="12192000" h="3984912">
                <a:moveTo>
                  <a:pt x="0" y="0"/>
                </a:moveTo>
                <a:lnTo>
                  <a:pt x="12192000" y="0"/>
                </a:lnTo>
                <a:lnTo>
                  <a:pt x="12192000" y="566059"/>
                </a:lnTo>
                <a:lnTo>
                  <a:pt x="12192000" y="794037"/>
                </a:lnTo>
                <a:lnTo>
                  <a:pt x="12192000" y="2336800"/>
                </a:lnTo>
                <a:lnTo>
                  <a:pt x="12192000" y="2631227"/>
                </a:lnTo>
                <a:lnTo>
                  <a:pt x="12192000" y="3908712"/>
                </a:lnTo>
                <a:lnTo>
                  <a:pt x="9439275" y="3984912"/>
                </a:lnTo>
                <a:lnTo>
                  <a:pt x="5572127" y="3737262"/>
                </a:lnTo>
                <a:lnTo>
                  <a:pt x="0" y="3908712"/>
                </a:lnTo>
                <a:lnTo>
                  <a:pt x="0" y="2631227"/>
                </a:lnTo>
                <a:lnTo>
                  <a:pt x="0" y="2336800"/>
                </a:lnTo>
                <a:lnTo>
                  <a:pt x="0" y="794037"/>
                </a:lnTo>
                <a:lnTo>
                  <a:pt x="0" y="56605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3" name="Group 72">
            <a:extLst>
              <a:ext uri="{FF2B5EF4-FFF2-40B4-BE49-F238E27FC236}">
                <a16:creationId xmlns:a16="http://schemas.microsoft.com/office/drawing/2014/main" id="{A4AE1828-51FD-4AD7-BCF6-9AF5C696CE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528992"/>
            <a:ext cx="12192000" cy="757168"/>
            <a:chOff x="0" y="2959818"/>
            <a:chExt cx="12192000" cy="757168"/>
          </a:xfrm>
        </p:grpSpPr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8542C7CD-02BE-4ADE-8D2F-DFB759D71A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840A04EE-8E37-4C28-B09B-A9593A4AAB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3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705198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EB5C63-9E91-EB49-A0C7-28DB19FA6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436" y="1108967"/>
            <a:ext cx="3200400" cy="446116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2060"/>
                </a:solidFill>
                <a:latin typeface="Book Antiqua" panose="02040602050305030304" pitchFamily="18" charset="0"/>
              </a:rPr>
              <a:t>Lo que </a:t>
            </a:r>
            <a:r>
              <a:rPr lang="en-US" dirty="0" err="1">
                <a:solidFill>
                  <a:srgbClr val="002060"/>
                </a:solidFill>
                <a:latin typeface="Book Antiqua" panose="02040602050305030304" pitchFamily="18" charset="0"/>
              </a:rPr>
              <a:t>nos</a:t>
            </a:r>
            <a:r>
              <a:rPr lang="en-US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Book Antiqua" panose="02040602050305030304" pitchFamily="18" charset="0"/>
              </a:rPr>
              <a:t>puede</a:t>
            </a:r>
            <a:r>
              <a:rPr lang="en-US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Book Antiqua" panose="02040602050305030304" pitchFamily="18" charset="0"/>
              </a:rPr>
              <a:t>motivar</a:t>
            </a:r>
            <a:r>
              <a:rPr lang="en-US" dirty="0">
                <a:solidFill>
                  <a:srgbClr val="002060"/>
                </a:solidFill>
                <a:latin typeface="Book Antiqua" panose="02040602050305030304" pitchFamily="18" charset="0"/>
              </a:rPr>
              <a:t> a </a:t>
            </a:r>
            <a:r>
              <a:rPr lang="en-US" dirty="0" err="1">
                <a:solidFill>
                  <a:srgbClr val="002060"/>
                </a:solidFill>
                <a:latin typeface="Book Antiqua" panose="02040602050305030304" pitchFamily="18" charset="0"/>
              </a:rPr>
              <a:t>tener</a:t>
            </a:r>
            <a:r>
              <a:rPr lang="en-US" dirty="0">
                <a:solidFill>
                  <a:srgbClr val="002060"/>
                </a:solidFill>
                <a:latin typeface="Book Antiqua" panose="02040602050305030304" pitchFamily="18" charset="0"/>
              </a:rPr>
              <a:t> un profundo </a:t>
            </a:r>
            <a:r>
              <a:rPr lang="en-US" dirty="0" err="1">
                <a:solidFill>
                  <a:srgbClr val="002060"/>
                </a:solidFill>
                <a:latin typeface="Book Antiqua" panose="02040602050305030304" pitchFamily="18" charset="0"/>
              </a:rPr>
              <a:t>deseo</a:t>
            </a:r>
            <a:r>
              <a:rPr lang="en-US" dirty="0">
                <a:solidFill>
                  <a:srgbClr val="002060"/>
                </a:solidFill>
                <a:latin typeface="Book Antiqua" panose="02040602050305030304" pitchFamily="18" charset="0"/>
              </a:rPr>
              <a:t> por leer la Biblia</a:t>
            </a:r>
          </a:p>
        </p:txBody>
      </p:sp>
      <p:sp>
        <p:nvSpPr>
          <p:cNvPr id="39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Content Placeholder 2">
            <a:extLst>
              <a:ext uri="{FF2B5EF4-FFF2-40B4-BE49-F238E27FC236}">
                <a16:creationId xmlns:a16="http://schemas.microsoft.com/office/drawing/2014/main" id="{8EE3C497-09EF-5D45-8478-9C721404E7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824696"/>
          </a:xfrm>
        </p:spPr>
        <p:txBody>
          <a:bodyPr anchor="ctr">
            <a:normAutofit fontScale="92500" lnSpcReduction="10000"/>
          </a:bodyPr>
          <a:lstStyle/>
          <a:p>
            <a:pPr lvl="1"/>
            <a:r>
              <a:rPr lang="es-ES" sz="2800" dirty="0">
                <a:latin typeface="Book Antiqua" panose="02040602050305030304" pitchFamily="18" charset="0"/>
              </a:rPr>
              <a:t>La lectura de la Biblia </a:t>
            </a:r>
            <a:r>
              <a:rPr lang="es-ES" sz="2800" b="1" dirty="0">
                <a:solidFill>
                  <a:srgbClr val="C00000"/>
                </a:solidFill>
                <a:latin typeface="Book Antiqua" panose="02040602050305030304" pitchFamily="18" charset="0"/>
              </a:rPr>
              <a:t>provee gozo </a:t>
            </a:r>
            <a:r>
              <a:rPr lang="es-ES" sz="2800" dirty="0">
                <a:latin typeface="Book Antiqua" panose="02040602050305030304" pitchFamily="18" charset="0"/>
              </a:rPr>
              <a:t>en la vida del lector (Jeremías 15:16; Salmo 19:8).</a:t>
            </a:r>
            <a:endParaRPr lang="en-US" sz="2800" dirty="0">
              <a:latin typeface="Book Antiqua" panose="02040602050305030304" pitchFamily="18" charset="0"/>
            </a:endParaRPr>
          </a:p>
          <a:p>
            <a:pPr lvl="1"/>
            <a:r>
              <a:rPr lang="es-ES" sz="2800" dirty="0">
                <a:latin typeface="Book Antiqua" panose="02040602050305030304" pitchFamily="18" charset="0"/>
              </a:rPr>
              <a:t>La lectura de la Biblia </a:t>
            </a:r>
            <a:r>
              <a:rPr lang="es-ES" sz="2800" b="1" dirty="0">
                <a:solidFill>
                  <a:srgbClr val="C00000"/>
                </a:solidFill>
                <a:latin typeface="Book Antiqua" panose="02040602050305030304" pitchFamily="18" charset="0"/>
              </a:rPr>
              <a:t>ayuda a crecer </a:t>
            </a:r>
            <a:r>
              <a:rPr lang="es-ES" sz="2800" dirty="0">
                <a:latin typeface="Book Antiqua" panose="02040602050305030304" pitchFamily="18" charset="0"/>
              </a:rPr>
              <a:t>en el conocimiento de las Escrituras.</a:t>
            </a:r>
            <a:endParaRPr lang="en-US" sz="2800" dirty="0">
              <a:latin typeface="Book Antiqua" panose="02040602050305030304" pitchFamily="18" charset="0"/>
            </a:endParaRPr>
          </a:p>
          <a:p>
            <a:pPr lvl="1"/>
            <a:r>
              <a:rPr lang="es-ES" sz="2800" dirty="0">
                <a:latin typeface="Book Antiqua" panose="02040602050305030304" pitchFamily="18" charset="0"/>
              </a:rPr>
              <a:t>La lectura de la Biblia </a:t>
            </a:r>
            <a:r>
              <a:rPr lang="es-ES" sz="2800" b="1" dirty="0">
                <a:solidFill>
                  <a:srgbClr val="C00000"/>
                </a:solidFill>
                <a:latin typeface="Book Antiqua" panose="02040602050305030304" pitchFamily="18" charset="0"/>
              </a:rPr>
              <a:t>nos ayuda a conocer mejor </a:t>
            </a:r>
            <a:r>
              <a:rPr lang="es-ES" sz="2800" dirty="0">
                <a:latin typeface="Book Antiqua" panose="02040602050305030304" pitchFamily="18" charset="0"/>
              </a:rPr>
              <a:t>a la Deidad.</a:t>
            </a:r>
            <a:endParaRPr lang="en-US" sz="2800" dirty="0">
              <a:latin typeface="Book Antiqua" panose="02040602050305030304" pitchFamily="18" charset="0"/>
            </a:endParaRPr>
          </a:p>
          <a:p>
            <a:pPr lvl="1"/>
            <a:r>
              <a:rPr lang="es-ES" sz="2800" dirty="0">
                <a:latin typeface="Book Antiqua" panose="02040602050305030304" pitchFamily="18" charset="0"/>
              </a:rPr>
              <a:t>La lectura de la Biblia para presentar defensa (1 Pedro </a:t>
            </a:r>
            <a:r>
              <a:rPr lang="es-ES" sz="2800" b="1" dirty="0">
                <a:solidFill>
                  <a:srgbClr val="C00000"/>
                </a:solidFill>
                <a:latin typeface="Book Antiqua" panose="02040602050305030304" pitchFamily="18" charset="0"/>
              </a:rPr>
              <a:t>nos ayuda a estar mejor preparados </a:t>
            </a:r>
            <a:r>
              <a:rPr lang="es-ES" sz="2800" dirty="0">
                <a:latin typeface="Book Antiqua" panose="02040602050305030304" pitchFamily="18" charset="0"/>
              </a:rPr>
              <a:t>3:15).</a:t>
            </a:r>
            <a:endParaRPr lang="en-US" sz="2800" dirty="0">
              <a:latin typeface="Book Antiqua" panose="02040602050305030304" pitchFamily="18" charset="0"/>
            </a:endParaRPr>
          </a:p>
          <a:p>
            <a:pPr lvl="1"/>
            <a:r>
              <a:rPr lang="es-ES" sz="2800" dirty="0">
                <a:latin typeface="Book Antiqua" panose="02040602050305030304" pitchFamily="18" charset="0"/>
              </a:rPr>
              <a:t>La lectura de la Biblia </a:t>
            </a:r>
            <a:r>
              <a:rPr lang="es-ES" sz="2800" b="1" dirty="0">
                <a:solidFill>
                  <a:srgbClr val="C00000"/>
                </a:solidFill>
                <a:latin typeface="Book Antiqua" panose="02040602050305030304" pitchFamily="18" charset="0"/>
              </a:rPr>
              <a:t>nos ayuda a guiar nuestros pasos </a:t>
            </a:r>
            <a:r>
              <a:rPr lang="es-ES" sz="2800" dirty="0">
                <a:latin typeface="Book Antiqua" panose="02040602050305030304" pitchFamily="18" charset="0"/>
              </a:rPr>
              <a:t>por el mejor camino (Salmo 119:24; 105). </a:t>
            </a:r>
            <a:endParaRPr lang="en-US" sz="2800" dirty="0">
              <a:latin typeface="Book Antiqua" panose="02040602050305030304" pitchFamily="18" charset="0"/>
            </a:endParaRPr>
          </a:p>
          <a:p>
            <a:pPr lvl="1"/>
            <a:r>
              <a:rPr lang="es-ES" sz="2800" dirty="0">
                <a:latin typeface="Book Antiqua" panose="02040602050305030304" pitchFamily="18" charset="0"/>
              </a:rPr>
              <a:t>La lectura y práctica de la Biblia </a:t>
            </a:r>
            <a:r>
              <a:rPr lang="es-ES" sz="2800" b="1" dirty="0">
                <a:solidFill>
                  <a:srgbClr val="C00000"/>
                </a:solidFill>
                <a:latin typeface="Book Antiqua" panose="02040602050305030304" pitchFamily="18" charset="0"/>
              </a:rPr>
              <a:t>pueden salvar nuestras almas </a:t>
            </a:r>
            <a:r>
              <a:rPr lang="es-ES" sz="2800" dirty="0">
                <a:latin typeface="Book Antiqua" panose="02040602050305030304" pitchFamily="18" charset="0"/>
              </a:rPr>
              <a:t>(Santiago 1:21; 2 Timoteo 3:15).</a:t>
            </a:r>
            <a:endParaRPr lang="en-US" sz="2800" dirty="0">
              <a:latin typeface="Book Antiqua" panose="02040602050305030304" pitchFamily="18" charset="0"/>
            </a:endParaRP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55707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73AD41DB-DF9F-49BC-85AE-6AB1840A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C39EAE-DE98-C248-9C3A-5F052B906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69977"/>
            <a:ext cx="10817646" cy="1565569"/>
          </a:xfrm>
        </p:spPr>
        <p:txBody>
          <a:bodyPr anchor="t">
            <a:normAutofit/>
          </a:bodyPr>
          <a:lstStyle/>
          <a:p>
            <a:pPr lvl="0" algn="ctr"/>
            <a:r>
              <a:rPr lang="es-ES" sz="4800" b="1" dirty="0">
                <a:solidFill>
                  <a:srgbClr val="FFFF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2. Reconocer que la Biblia es la Palabra Inspirada por Dios.</a:t>
            </a:r>
            <a:endParaRPr lang="en-US" sz="4800" dirty="0">
              <a:solidFill>
                <a:srgbClr val="FFFF00"/>
              </a:solidFill>
              <a:latin typeface="Apple Chancery" panose="03020702040506060504" pitchFamily="66" charset="-79"/>
              <a:cs typeface="Apple Chancery" panose="03020702040506060504" pitchFamily="66" charset="-79"/>
            </a:endParaRPr>
          </a:p>
        </p:txBody>
      </p:sp>
      <p:pic>
        <p:nvPicPr>
          <p:cNvPr id="2050" name="Picture 2" descr="Isolated, Literature, Corrective Glasses, Education">
            <a:extLst>
              <a:ext uri="{FF2B5EF4-FFF2-40B4-BE49-F238E27FC236}">
                <a16:creationId xmlns:a16="http://schemas.microsoft.com/office/drawing/2014/main" id="{2561DC12-4DA2-5144-97BB-2702558E58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53" b="16782"/>
          <a:stretch/>
        </p:blipFill>
        <p:spPr bwMode="auto">
          <a:xfrm>
            <a:off x="20" y="-1"/>
            <a:ext cx="12191980" cy="3984912"/>
          </a:xfrm>
          <a:custGeom>
            <a:avLst/>
            <a:gdLst/>
            <a:ahLst/>
            <a:cxnLst/>
            <a:rect l="l" t="t" r="r" b="b"/>
            <a:pathLst>
              <a:path w="12192000" h="3984912">
                <a:moveTo>
                  <a:pt x="0" y="0"/>
                </a:moveTo>
                <a:lnTo>
                  <a:pt x="12192000" y="0"/>
                </a:lnTo>
                <a:lnTo>
                  <a:pt x="12192000" y="566059"/>
                </a:lnTo>
                <a:lnTo>
                  <a:pt x="12192000" y="794037"/>
                </a:lnTo>
                <a:lnTo>
                  <a:pt x="12192000" y="2336800"/>
                </a:lnTo>
                <a:lnTo>
                  <a:pt x="12192000" y="2631227"/>
                </a:lnTo>
                <a:lnTo>
                  <a:pt x="12192000" y="3908712"/>
                </a:lnTo>
                <a:lnTo>
                  <a:pt x="9439275" y="3984912"/>
                </a:lnTo>
                <a:lnTo>
                  <a:pt x="5572127" y="3737262"/>
                </a:lnTo>
                <a:lnTo>
                  <a:pt x="0" y="3908712"/>
                </a:lnTo>
                <a:lnTo>
                  <a:pt x="0" y="2631227"/>
                </a:lnTo>
                <a:lnTo>
                  <a:pt x="0" y="2336800"/>
                </a:lnTo>
                <a:lnTo>
                  <a:pt x="0" y="794037"/>
                </a:lnTo>
                <a:lnTo>
                  <a:pt x="0" y="56605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3" name="Group 72">
            <a:extLst>
              <a:ext uri="{FF2B5EF4-FFF2-40B4-BE49-F238E27FC236}">
                <a16:creationId xmlns:a16="http://schemas.microsoft.com/office/drawing/2014/main" id="{A4AE1828-51FD-4AD7-BCF6-9AF5C696CE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528992"/>
            <a:ext cx="12192000" cy="757168"/>
            <a:chOff x="0" y="2959818"/>
            <a:chExt cx="12192000" cy="757168"/>
          </a:xfrm>
        </p:grpSpPr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8542C7CD-02BE-4ADE-8D2F-DFB759D71A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840A04EE-8E37-4C28-B09B-A9593A4AAB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3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859169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264F718-7FAC-4056-9FA9-A603EC682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0"/>
            <a:ext cx="1219047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74639F7-E3C7-4165-A83E-6386A86BA1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6356349" cy="6858000"/>
          </a:xfrm>
          <a:custGeom>
            <a:avLst/>
            <a:gdLst>
              <a:gd name="connsiteX0" fmla="*/ 7539895 w 7539895"/>
              <a:gd name="connsiteY0" fmla="*/ 6858000 h 6858000"/>
              <a:gd name="connsiteX1" fmla="*/ 0 w 7539895"/>
              <a:gd name="connsiteY1" fmla="*/ 6858000 h 6858000"/>
              <a:gd name="connsiteX2" fmla="*/ 0 w 7539895"/>
              <a:gd name="connsiteY2" fmla="*/ 0 h 6858000"/>
              <a:gd name="connsiteX3" fmla="*/ 4363741 w 753989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9895" h="6858000">
                <a:moveTo>
                  <a:pt x="753989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4363741" y="0"/>
                </a:ln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B3AF0F1-707A-463E-B5EE-33C63A40CF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5979591" cy="6858000"/>
          </a:xfrm>
          <a:custGeom>
            <a:avLst/>
            <a:gdLst>
              <a:gd name="connsiteX0" fmla="*/ 7092985 w 7092985"/>
              <a:gd name="connsiteY0" fmla="*/ 6858000 h 6858000"/>
              <a:gd name="connsiteX1" fmla="*/ 0 w 7092985"/>
              <a:gd name="connsiteY1" fmla="*/ 6858000 h 6858000"/>
              <a:gd name="connsiteX2" fmla="*/ 0 w 7092985"/>
              <a:gd name="connsiteY2" fmla="*/ 0 h 6858000"/>
              <a:gd name="connsiteX3" fmla="*/ 3916831 w 709298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92985" h="6858000">
                <a:moveTo>
                  <a:pt x="709298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3916831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B4B209-3E2F-7843-BB16-F5C616263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935" y="1263879"/>
            <a:ext cx="3529953" cy="2980944"/>
          </a:xfrm>
        </p:spPr>
        <p:txBody>
          <a:bodyPr>
            <a:normAutofit/>
          </a:bodyPr>
          <a:lstStyle/>
          <a:p>
            <a:pPr algn="ctr"/>
            <a:r>
              <a:rPr lang="es-ES_tradnl" sz="4100" dirty="0">
                <a:solidFill>
                  <a:schemeClr val="bg1"/>
                </a:solidFill>
                <a:latin typeface="Book Antiqua" panose="02040602050305030304" pitchFamily="18" charset="0"/>
              </a:rPr>
              <a:t>La Biblia es un Libro inspirado, auténtico, y confiable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2174E2-15D6-A844-A9BC-FC935E981E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2410" y="704087"/>
            <a:ext cx="5135293" cy="5484839"/>
          </a:xfrm>
        </p:spPr>
        <p:txBody>
          <a:bodyPr anchor="ctr">
            <a:normAutofit fontScale="92500"/>
          </a:bodyPr>
          <a:lstStyle/>
          <a:p>
            <a:pPr lvl="1"/>
            <a:r>
              <a:rPr lang="es-ES" sz="3600" dirty="0">
                <a:latin typeface="Book Antiqua" panose="02040602050305030304" pitchFamily="18" charset="0"/>
              </a:rPr>
              <a:t>2 Timoteo 3:16 – Inspirado por Dios.</a:t>
            </a:r>
          </a:p>
          <a:p>
            <a:pPr lvl="1"/>
            <a:endParaRPr lang="en-US" sz="3600" dirty="0">
              <a:latin typeface="Book Antiqua" panose="02040602050305030304" pitchFamily="18" charset="0"/>
            </a:endParaRPr>
          </a:p>
          <a:p>
            <a:pPr lvl="1"/>
            <a:r>
              <a:rPr lang="es-ES" sz="3600" dirty="0">
                <a:latin typeface="Book Antiqua" panose="02040602050305030304" pitchFamily="18" charset="0"/>
              </a:rPr>
              <a:t>2 Pedro 1:20-21 – Hombres de Dios fueron guiados a escribir las Escrituras.</a:t>
            </a:r>
          </a:p>
          <a:p>
            <a:pPr lvl="1"/>
            <a:endParaRPr lang="en-US" sz="3600" dirty="0">
              <a:latin typeface="Book Antiqua" panose="02040602050305030304" pitchFamily="18" charset="0"/>
            </a:endParaRPr>
          </a:p>
          <a:p>
            <a:pPr lvl="1"/>
            <a:r>
              <a:rPr lang="es-ES" sz="3600" dirty="0">
                <a:latin typeface="Book Antiqua" panose="02040602050305030304" pitchFamily="18" charset="0"/>
              </a:rPr>
              <a:t>Juan 17:17 – La Palabra de Dios es verdad.</a:t>
            </a:r>
            <a:endParaRPr lang="en-US" sz="3600" dirty="0">
              <a:latin typeface="Book Antiqua" panose="02040602050305030304" pitchFamily="18" charset="0"/>
            </a:endParaRPr>
          </a:p>
          <a:p>
            <a:endParaRPr lang="en-US" sz="3600" dirty="0">
              <a:latin typeface="Book Antiqua" panose="0204060205030503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9A232C-343C-B14E-989E-2B50CE123E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3763" y="4209810"/>
            <a:ext cx="1995405" cy="1944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4227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FEF463D-EE6B-46FF-B7C7-74B09A96C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1A27B3A-460C-4100-99B5-817F25979F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27089" y="1498602"/>
            <a:ext cx="4403345" cy="3940174"/>
            <a:chOff x="827089" y="1498602"/>
            <a:chExt cx="4403345" cy="3940174"/>
          </a:xfrm>
          <a:effectLst>
            <a:outerShdw blurRad="381000" dist="1524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5450488-7F33-43E4-B4DA-CAB50A1CC3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7089" y="1498602"/>
              <a:ext cx="4403345" cy="3940174"/>
            </a:xfrm>
            <a:custGeom>
              <a:avLst/>
              <a:gdLst>
                <a:gd name="connsiteX0" fmla="*/ 0 w 5260975"/>
                <a:gd name="connsiteY0" fmla="*/ 0 h 4707593"/>
                <a:gd name="connsiteX1" fmla="*/ 5260975 w 5260975"/>
                <a:gd name="connsiteY1" fmla="*/ 0 h 4707593"/>
                <a:gd name="connsiteX2" fmla="*/ 5260975 w 5260975"/>
                <a:gd name="connsiteY2" fmla="*/ 3296937 h 4707593"/>
                <a:gd name="connsiteX3" fmla="*/ 5260975 w 5260975"/>
                <a:gd name="connsiteY3" fmla="*/ 3518571 h 4707593"/>
                <a:gd name="connsiteX4" fmla="*/ 5226504 w 5260975"/>
                <a:gd name="connsiteY4" fmla="*/ 3534000 h 4707593"/>
                <a:gd name="connsiteX5" fmla="*/ 5206341 w 5260975"/>
                <a:gd name="connsiteY5" fmla="*/ 3542065 h 4707593"/>
                <a:gd name="connsiteX6" fmla="*/ 5123287 w 5260975"/>
                <a:gd name="connsiteY6" fmla="*/ 3594010 h 4707593"/>
                <a:gd name="connsiteX7" fmla="*/ 5048107 w 5260975"/>
                <a:gd name="connsiteY7" fmla="*/ 3658244 h 4707593"/>
                <a:gd name="connsiteX8" fmla="*/ 4992899 w 5260975"/>
                <a:gd name="connsiteY8" fmla="*/ 3734479 h 4707593"/>
                <a:gd name="connsiteX9" fmla="*/ 4977440 w 5260975"/>
                <a:gd name="connsiteY9" fmla="*/ 3752627 h 4707593"/>
                <a:gd name="connsiteX10" fmla="*/ 4935194 w 5260975"/>
                <a:gd name="connsiteY10" fmla="*/ 3775382 h 4707593"/>
                <a:gd name="connsiteX11" fmla="*/ 4897844 w 5260975"/>
                <a:gd name="connsiteY11" fmla="*/ 3792472 h 4707593"/>
                <a:gd name="connsiteX12" fmla="*/ 4870767 w 5260975"/>
                <a:gd name="connsiteY12" fmla="*/ 3811388 h 4707593"/>
                <a:gd name="connsiteX13" fmla="*/ 4847917 w 5260975"/>
                <a:gd name="connsiteY13" fmla="*/ 3828767 h 4707593"/>
                <a:gd name="connsiteX14" fmla="*/ 4796163 w 5260975"/>
                <a:gd name="connsiteY14" fmla="*/ 3873702 h 4707593"/>
                <a:gd name="connsiteX15" fmla="*/ 4738843 w 5260975"/>
                <a:gd name="connsiteY15" fmla="*/ 3911628 h 4707593"/>
                <a:gd name="connsiteX16" fmla="*/ 4692755 w 5260975"/>
                <a:gd name="connsiteY16" fmla="*/ 3958099 h 4707593"/>
                <a:gd name="connsiteX17" fmla="*/ 4673744 w 5260975"/>
                <a:gd name="connsiteY17" fmla="*/ 3983255 h 4707593"/>
                <a:gd name="connsiteX18" fmla="*/ 4633801 w 5260975"/>
                <a:gd name="connsiteY18" fmla="*/ 4000442 h 4707593"/>
                <a:gd name="connsiteX19" fmla="*/ 4590499 w 5260975"/>
                <a:gd name="connsiteY19" fmla="*/ 4027326 h 4707593"/>
                <a:gd name="connsiteX20" fmla="*/ 4559773 w 5260975"/>
                <a:gd name="connsiteY20" fmla="*/ 4054018 h 4707593"/>
                <a:gd name="connsiteX21" fmla="*/ 4536059 w 5260975"/>
                <a:gd name="connsiteY21" fmla="*/ 4071877 h 4707593"/>
                <a:gd name="connsiteX22" fmla="*/ 4502550 w 5260975"/>
                <a:gd name="connsiteY22" fmla="*/ 4089832 h 4707593"/>
                <a:gd name="connsiteX23" fmla="*/ 4468944 w 5260975"/>
                <a:gd name="connsiteY23" fmla="*/ 4113356 h 4707593"/>
                <a:gd name="connsiteX24" fmla="*/ 4452623 w 5260975"/>
                <a:gd name="connsiteY24" fmla="*/ 4127854 h 4707593"/>
                <a:gd name="connsiteX25" fmla="*/ 4421032 w 5260975"/>
                <a:gd name="connsiteY25" fmla="*/ 4151953 h 4707593"/>
                <a:gd name="connsiteX26" fmla="*/ 4388483 w 5260975"/>
                <a:gd name="connsiteY26" fmla="*/ 4174421 h 4707593"/>
                <a:gd name="connsiteX27" fmla="*/ 4327321 w 5260975"/>
                <a:gd name="connsiteY27" fmla="*/ 4200153 h 4707593"/>
                <a:gd name="connsiteX28" fmla="*/ 4271633 w 5260975"/>
                <a:gd name="connsiteY28" fmla="*/ 4237983 h 4707593"/>
                <a:gd name="connsiteX29" fmla="*/ 4227465 w 5260975"/>
                <a:gd name="connsiteY29" fmla="*/ 4265635 h 4707593"/>
                <a:gd name="connsiteX30" fmla="*/ 4201733 w 5260975"/>
                <a:gd name="connsiteY30" fmla="*/ 4283783 h 4707593"/>
                <a:gd name="connsiteX31" fmla="*/ 4154494 w 5260975"/>
                <a:gd name="connsiteY31" fmla="*/ 4324301 h 4707593"/>
                <a:gd name="connsiteX32" fmla="*/ 4081234 w 5260975"/>
                <a:gd name="connsiteY32" fmla="*/ 4366931 h 4707593"/>
                <a:gd name="connsiteX33" fmla="*/ 4036971 w 5260975"/>
                <a:gd name="connsiteY33" fmla="*/ 4389975 h 4707593"/>
                <a:gd name="connsiteX34" fmla="*/ 3941725 w 5260975"/>
                <a:gd name="connsiteY34" fmla="*/ 4424733 h 4707593"/>
                <a:gd name="connsiteX35" fmla="*/ 3910999 w 5260975"/>
                <a:gd name="connsiteY35" fmla="*/ 4437119 h 4707593"/>
                <a:gd name="connsiteX36" fmla="*/ 3875859 w 5260975"/>
                <a:gd name="connsiteY36" fmla="*/ 4445280 h 4707593"/>
                <a:gd name="connsiteX37" fmla="*/ 3819401 w 5260975"/>
                <a:gd name="connsiteY37" fmla="*/ 4464579 h 4707593"/>
                <a:gd name="connsiteX38" fmla="*/ 3709176 w 5260975"/>
                <a:gd name="connsiteY38" fmla="*/ 4497800 h 4707593"/>
                <a:gd name="connsiteX39" fmla="*/ 3684981 w 5260975"/>
                <a:gd name="connsiteY39" fmla="*/ 4502889 h 4707593"/>
                <a:gd name="connsiteX40" fmla="*/ 3623338 w 5260975"/>
                <a:gd name="connsiteY40" fmla="*/ 4524300 h 4707593"/>
                <a:gd name="connsiteX41" fmla="*/ 3586373 w 5260975"/>
                <a:gd name="connsiteY41" fmla="*/ 4538702 h 4707593"/>
                <a:gd name="connsiteX42" fmla="*/ 3555743 w 5260975"/>
                <a:gd name="connsiteY42" fmla="*/ 4546960 h 4707593"/>
                <a:gd name="connsiteX43" fmla="*/ 3528667 w 5260975"/>
                <a:gd name="connsiteY43" fmla="*/ 4550801 h 4707593"/>
                <a:gd name="connsiteX44" fmla="*/ 3457424 w 5260975"/>
                <a:gd name="connsiteY44" fmla="*/ 4569811 h 4707593"/>
                <a:gd name="connsiteX45" fmla="*/ 3429003 w 5260975"/>
                <a:gd name="connsiteY45" fmla="*/ 4577301 h 4707593"/>
                <a:gd name="connsiteX46" fmla="*/ 3355264 w 5260975"/>
                <a:gd name="connsiteY46" fmla="*/ 4603033 h 4707593"/>
                <a:gd name="connsiteX47" fmla="*/ 3292757 w 5260975"/>
                <a:gd name="connsiteY47" fmla="*/ 4620027 h 4707593"/>
                <a:gd name="connsiteX48" fmla="*/ 3266643 w 5260975"/>
                <a:gd name="connsiteY48" fmla="*/ 4628188 h 4707593"/>
                <a:gd name="connsiteX49" fmla="*/ 3206921 w 5260975"/>
                <a:gd name="connsiteY49" fmla="*/ 4641823 h 4707593"/>
                <a:gd name="connsiteX50" fmla="*/ 3173123 w 5260975"/>
                <a:gd name="connsiteY50" fmla="*/ 4651425 h 4707593"/>
                <a:gd name="connsiteX51" fmla="*/ 3090646 w 5260975"/>
                <a:gd name="connsiteY51" fmla="*/ 4662274 h 4707593"/>
                <a:gd name="connsiteX52" fmla="*/ 3005480 w 5260975"/>
                <a:gd name="connsiteY52" fmla="*/ 4672739 h 4707593"/>
                <a:gd name="connsiteX53" fmla="*/ 2958721 w 5260975"/>
                <a:gd name="connsiteY53" fmla="*/ 4676196 h 4707593"/>
                <a:gd name="connsiteX54" fmla="*/ 2917915 w 5260975"/>
                <a:gd name="connsiteY54" fmla="*/ 4681670 h 4707593"/>
                <a:gd name="connsiteX55" fmla="*/ 2882389 w 5260975"/>
                <a:gd name="connsiteY55" fmla="*/ 4685126 h 4707593"/>
                <a:gd name="connsiteX56" fmla="*/ 2825837 w 5260975"/>
                <a:gd name="connsiteY56" fmla="*/ 4692135 h 4707593"/>
                <a:gd name="connsiteX57" fmla="*/ 2802313 w 5260975"/>
                <a:gd name="connsiteY57" fmla="*/ 4693960 h 4707593"/>
                <a:gd name="connsiteX58" fmla="*/ 2746816 w 5260975"/>
                <a:gd name="connsiteY58" fmla="*/ 4693863 h 4707593"/>
                <a:gd name="connsiteX59" fmla="*/ 2727517 w 5260975"/>
                <a:gd name="connsiteY59" fmla="*/ 4692903 h 4707593"/>
                <a:gd name="connsiteX60" fmla="*/ 2690359 w 5260975"/>
                <a:gd name="connsiteY60" fmla="*/ 4680997 h 4707593"/>
                <a:gd name="connsiteX61" fmla="*/ 2685943 w 5260975"/>
                <a:gd name="connsiteY61" fmla="*/ 4680133 h 4707593"/>
                <a:gd name="connsiteX62" fmla="*/ 2661554 w 5260975"/>
                <a:gd name="connsiteY62" fmla="*/ 4675428 h 4707593"/>
                <a:gd name="connsiteX63" fmla="*/ 2648208 w 5260975"/>
                <a:gd name="connsiteY63" fmla="*/ 4673892 h 4707593"/>
                <a:gd name="connsiteX64" fmla="*/ 2597512 w 5260975"/>
                <a:gd name="connsiteY64" fmla="*/ 4664099 h 4707593"/>
                <a:gd name="connsiteX65" fmla="*/ 2568324 w 5260975"/>
                <a:gd name="connsiteY65" fmla="*/ 4659490 h 4707593"/>
                <a:gd name="connsiteX66" fmla="*/ 2544704 w 5260975"/>
                <a:gd name="connsiteY66" fmla="*/ 4660162 h 4707593"/>
                <a:gd name="connsiteX67" fmla="*/ 2503225 w 5260975"/>
                <a:gd name="connsiteY67" fmla="*/ 4661026 h 4707593"/>
                <a:gd name="connsiteX68" fmla="*/ 2489975 w 5260975"/>
                <a:gd name="connsiteY68" fmla="*/ 4663235 h 4707593"/>
                <a:gd name="connsiteX69" fmla="*/ 2430061 w 5260975"/>
                <a:gd name="connsiteY69" fmla="*/ 4656897 h 4707593"/>
                <a:gd name="connsiteX70" fmla="*/ 2395880 w 5260975"/>
                <a:gd name="connsiteY70" fmla="*/ 4656417 h 4707593"/>
                <a:gd name="connsiteX71" fmla="*/ 2357378 w 5260975"/>
                <a:gd name="connsiteY71" fmla="*/ 4648544 h 4707593"/>
                <a:gd name="connsiteX72" fmla="*/ 2346145 w 5260975"/>
                <a:gd name="connsiteY72" fmla="*/ 4648928 h 4707593"/>
                <a:gd name="connsiteX73" fmla="*/ 2333567 w 5260975"/>
                <a:gd name="connsiteY73" fmla="*/ 4649600 h 4707593"/>
                <a:gd name="connsiteX74" fmla="*/ 2294968 w 5260975"/>
                <a:gd name="connsiteY74" fmla="*/ 4650177 h 4707593"/>
                <a:gd name="connsiteX75" fmla="*/ 2271540 w 5260975"/>
                <a:gd name="connsiteY75" fmla="*/ 4653057 h 4707593"/>
                <a:gd name="connsiteX76" fmla="*/ 2226895 w 5260975"/>
                <a:gd name="connsiteY76" fmla="*/ 4651329 h 4707593"/>
                <a:gd name="connsiteX77" fmla="*/ 2210379 w 5260975"/>
                <a:gd name="connsiteY77" fmla="*/ 4653825 h 4707593"/>
                <a:gd name="connsiteX78" fmla="*/ 2168613 w 5260975"/>
                <a:gd name="connsiteY78" fmla="*/ 4654113 h 4707593"/>
                <a:gd name="connsiteX79" fmla="*/ 2131167 w 5260975"/>
                <a:gd name="connsiteY79" fmla="*/ 4652673 h 4707593"/>
                <a:gd name="connsiteX80" fmla="*/ 2095065 w 5260975"/>
                <a:gd name="connsiteY80" fmla="*/ 4653441 h 4707593"/>
                <a:gd name="connsiteX81" fmla="*/ 2069237 w 5260975"/>
                <a:gd name="connsiteY81" fmla="*/ 4656609 h 4707593"/>
                <a:gd name="connsiteX82" fmla="*/ 2041201 w 5260975"/>
                <a:gd name="connsiteY82" fmla="*/ 4658529 h 4707593"/>
                <a:gd name="connsiteX83" fmla="*/ 1963909 w 5260975"/>
                <a:gd name="connsiteY83" fmla="*/ 4669955 h 4707593"/>
                <a:gd name="connsiteX84" fmla="*/ 1949603 w 5260975"/>
                <a:gd name="connsiteY84" fmla="*/ 4667171 h 4707593"/>
                <a:gd name="connsiteX85" fmla="*/ 1868373 w 5260975"/>
                <a:gd name="connsiteY85" fmla="*/ 4664578 h 4707593"/>
                <a:gd name="connsiteX86" fmla="*/ 1850707 w 5260975"/>
                <a:gd name="connsiteY86" fmla="*/ 4664771 h 4707593"/>
                <a:gd name="connsiteX87" fmla="*/ 1803275 w 5260975"/>
                <a:gd name="connsiteY87" fmla="*/ 4653441 h 4707593"/>
                <a:gd name="connsiteX88" fmla="*/ 1730112 w 5260975"/>
                <a:gd name="connsiteY88" fmla="*/ 4671396 h 4707593"/>
                <a:gd name="connsiteX89" fmla="*/ 1661652 w 5260975"/>
                <a:gd name="connsiteY89" fmla="*/ 4693863 h 4707593"/>
                <a:gd name="connsiteX90" fmla="*/ 1653011 w 5260975"/>
                <a:gd name="connsiteY90" fmla="*/ 4696744 h 4707593"/>
                <a:gd name="connsiteX91" fmla="*/ 1628431 w 5260975"/>
                <a:gd name="connsiteY91" fmla="*/ 4701641 h 4707593"/>
                <a:gd name="connsiteX92" fmla="*/ 1597995 w 5260975"/>
                <a:gd name="connsiteY92" fmla="*/ 4703369 h 4707593"/>
                <a:gd name="connsiteX93" fmla="*/ 1559396 w 5260975"/>
                <a:gd name="connsiteY93" fmla="*/ 4707593 h 4707593"/>
                <a:gd name="connsiteX94" fmla="*/ 1528480 w 5260975"/>
                <a:gd name="connsiteY94" fmla="*/ 4702312 h 4707593"/>
                <a:gd name="connsiteX95" fmla="*/ 1485272 w 5260975"/>
                <a:gd name="connsiteY95" fmla="*/ 4694439 h 4707593"/>
                <a:gd name="connsiteX96" fmla="*/ 1444562 w 5260975"/>
                <a:gd name="connsiteY96" fmla="*/ 4686950 h 4707593"/>
                <a:gd name="connsiteX97" fmla="*/ 1431696 w 5260975"/>
                <a:gd name="connsiteY97" fmla="*/ 4695783 h 4707593"/>
                <a:gd name="connsiteX98" fmla="*/ 1411821 w 5260975"/>
                <a:gd name="connsiteY98" fmla="*/ 4703464 h 4707593"/>
                <a:gd name="connsiteX99" fmla="*/ 1389738 w 5260975"/>
                <a:gd name="connsiteY99" fmla="*/ 4694247 h 4707593"/>
                <a:gd name="connsiteX100" fmla="*/ 1338081 w 5260975"/>
                <a:gd name="connsiteY100" fmla="*/ 4675141 h 4707593"/>
                <a:gd name="connsiteX101" fmla="*/ 1305436 w 5260975"/>
                <a:gd name="connsiteY101" fmla="*/ 4674276 h 4707593"/>
                <a:gd name="connsiteX102" fmla="*/ 1234481 w 5260975"/>
                <a:gd name="connsiteY102" fmla="*/ 4666115 h 4707593"/>
                <a:gd name="connsiteX103" fmla="*/ 1188106 w 5260975"/>
                <a:gd name="connsiteY103" fmla="*/ 4654497 h 4707593"/>
                <a:gd name="connsiteX104" fmla="*/ 1154790 w 5260975"/>
                <a:gd name="connsiteY104" fmla="*/ 4641343 h 4707593"/>
                <a:gd name="connsiteX105" fmla="*/ 1107069 w 5260975"/>
                <a:gd name="connsiteY105" fmla="*/ 4624156 h 4707593"/>
                <a:gd name="connsiteX106" fmla="*/ 1059158 w 5260975"/>
                <a:gd name="connsiteY106" fmla="*/ 4615227 h 4707593"/>
                <a:gd name="connsiteX107" fmla="*/ 1024496 w 5260975"/>
                <a:gd name="connsiteY107" fmla="*/ 4603993 h 4707593"/>
                <a:gd name="connsiteX108" fmla="*/ 982153 w 5260975"/>
                <a:gd name="connsiteY108" fmla="*/ 4596311 h 4707593"/>
                <a:gd name="connsiteX109" fmla="*/ 946628 w 5260975"/>
                <a:gd name="connsiteY109" fmla="*/ 4596024 h 4707593"/>
                <a:gd name="connsiteX110" fmla="*/ 890939 w 5260975"/>
                <a:gd name="connsiteY110" fmla="*/ 4597368 h 4707593"/>
                <a:gd name="connsiteX111" fmla="*/ 822769 w 5260975"/>
                <a:gd name="connsiteY111" fmla="*/ 4574133 h 4707593"/>
                <a:gd name="connsiteX112" fmla="*/ 795212 w 5260975"/>
                <a:gd name="connsiteY112" fmla="*/ 4568947 h 4707593"/>
                <a:gd name="connsiteX113" fmla="*/ 769288 w 5260975"/>
                <a:gd name="connsiteY113" fmla="*/ 4566547 h 4707593"/>
                <a:gd name="connsiteX114" fmla="*/ 714271 w 5260975"/>
                <a:gd name="connsiteY114" fmla="*/ 4551089 h 4707593"/>
                <a:gd name="connsiteX115" fmla="*/ 691900 w 5260975"/>
                <a:gd name="connsiteY115" fmla="*/ 4545999 h 4707593"/>
                <a:gd name="connsiteX116" fmla="*/ 660598 w 5260975"/>
                <a:gd name="connsiteY116" fmla="*/ 4546096 h 4707593"/>
                <a:gd name="connsiteX117" fmla="*/ 603662 w 5260975"/>
                <a:gd name="connsiteY117" fmla="*/ 4538991 h 4707593"/>
                <a:gd name="connsiteX118" fmla="*/ 546821 w 5260975"/>
                <a:gd name="connsiteY118" fmla="*/ 4518251 h 4707593"/>
                <a:gd name="connsiteX119" fmla="*/ 522721 w 5260975"/>
                <a:gd name="connsiteY119" fmla="*/ 4520267 h 4707593"/>
                <a:gd name="connsiteX120" fmla="*/ 514080 w 5260975"/>
                <a:gd name="connsiteY120" fmla="*/ 4519788 h 4707593"/>
                <a:gd name="connsiteX121" fmla="*/ 436404 w 5260975"/>
                <a:gd name="connsiteY121" fmla="*/ 4508361 h 4707593"/>
                <a:gd name="connsiteX122" fmla="*/ 428626 w 5260975"/>
                <a:gd name="connsiteY122" fmla="*/ 4507114 h 4707593"/>
                <a:gd name="connsiteX123" fmla="*/ 392141 w 5260975"/>
                <a:gd name="connsiteY123" fmla="*/ 4496936 h 4707593"/>
                <a:gd name="connsiteX124" fmla="*/ 300157 w 5260975"/>
                <a:gd name="connsiteY124" fmla="*/ 4490599 h 4707593"/>
                <a:gd name="connsiteX125" fmla="*/ 294493 w 5260975"/>
                <a:gd name="connsiteY125" fmla="*/ 4489831 h 4707593"/>
                <a:gd name="connsiteX126" fmla="*/ 263671 w 5260975"/>
                <a:gd name="connsiteY126" fmla="*/ 4494919 h 4707593"/>
                <a:gd name="connsiteX127" fmla="*/ 248406 w 5260975"/>
                <a:gd name="connsiteY127" fmla="*/ 4502121 h 4707593"/>
                <a:gd name="connsiteX128" fmla="*/ 224594 w 5260975"/>
                <a:gd name="connsiteY128" fmla="*/ 4509610 h 4707593"/>
                <a:gd name="connsiteX129" fmla="*/ 200398 w 5260975"/>
                <a:gd name="connsiteY129" fmla="*/ 4512395 h 4707593"/>
                <a:gd name="connsiteX130" fmla="*/ 159783 w 5260975"/>
                <a:gd name="connsiteY130" fmla="*/ 4501064 h 4707593"/>
                <a:gd name="connsiteX131" fmla="*/ 144997 w 5260975"/>
                <a:gd name="connsiteY131" fmla="*/ 4499912 h 4707593"/>
                <a:gd name="connsiteX132" fmla="*/ 112064 w 5260975"/>
                <a:gd name="connsiteY132" fmla="*/ 4494440 h 4707593"/>
                <a:gd name="connsiteX133" fmla="*/ 83259 w 5260975"/>
                <a:gd name="connsiteY133" fmla="*/ 4494824 h 4707593"/>
                <a:gd name="connsiteX134" fmla="*/ 60120 w 5260975"/>
                <a:gd name="connsiteY134" fmla="*/ 4503561 h 4707593"/>
                <a:gd name="connsiteX135" fmla="*/ 26514 w 5260975"/>
                <a:gd name="connsiteY135" fmla="*/ 4505289 h 4707593"/>
                <a:gd name="connsiteX136" fmla="*/ 4814 w 5260975"/>
                <a:gd name="connsiteY136" fmla="*/ 4498952 h 4707593"/>
                <a:gd name="connsiteX137" fmla="*/ 398 w 5260975"/>
                <a:gd name="connsiteY137" fmla="*/ 4498089 h 4707593"/>
                <a:gd name="connsiteX138" fmla="*/ 0 w 5260975"/>
                <a:gd name="connsiteY138" fmla="*/ 4498087 h 4707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</a:cxnLst>
              <a:rect l="l" t="t" r="r" b="b"/>
              <a:pathLst>
                <a:path w="5260975" h="4707593">
                  <a:moveTo>
                    <a:pt x="0" y="0"/>
                  </a:moveTo>
                  <a:lnTo>
                    <a:pt x="5260975" y="0"/>
                  </a:lnTo>
                  <a:lnTo>
                    <a:pt x="5260975" y="3296937"/>
                  </a:lnTo>
                  <a:lnTo>
                    <a:pt x="5260975" y="3518571"/>
                  </a:lnTo>
                  <a:lnTo>
                    <a:pt x="5226504" y="3534000"/>
                  </a:lnTo>
                  <a:cubicBezTo>
                    <a:pt x="5219783" y="3536785"/>
                    <a:pt x="5212389" y="3538321"/>
                    <a:pt x="5206341" y="3542065"/>
                  </a:cubicBezTo>
                  <a:cubicBezTo>
                    <a:pt x="5178495" y="3559156"/>
                    <a:pt x="5151515" y="3577591"/>
                    <a:pt x="5123287" y="3594010"/>
                  </a:cubicBezTo>
                  <a:cubicBezTo>
                    <a:pt x="5094195" y="3611004"/>
                    <a:pt x="5068175" y="3631071"/>
                    <a:pt x="5048107" y="3658244"/>
                  </a:cubicBezTo>
                  <a:cubicBezTo>
                    <a:pt x="5029480" y="3683496"/>
                    <a:pt x="5011429" y="3709131"/>
                    <a:pt x="4992899" y="3734479"/>
                  </a:cubicBezTo>
                  <a:cubicBezTo>
                    <a:pt x="4988194" y="3740912"/>
                    <a:pt x="4983874" y="3748498"/>
                    <a:pt x="4977440" y="3752627"/>
                  </a:cubicBezTo>
                  <a:cubicBezTo>
                    <a:pt x="4964094" y="3761268"/>
                    <a:pt x="4949500" y="3768277"/>
                    <a:pt x="4935194" y="3775382"/>
                  </a:cubicBezTo>
                  <a:cubicBezTo>
                    <a:pt x="4922903" y="3781431"/>
                    <a:pt x="4909846" y="3785943"/>
                    <a:pt x="4897844" y="3792472"/>
                  </a:cubicBezTo>
                  <a:cubicBezTo>
                    <a:pt x="4888243" y="3797658"/>
                    <a:pt x="4879697" y="3804859"/>
                    <a:pt x="4870767" y="3811388"/>
                  </a:cubicBezTo>
                  <a:cubicBezTo>
                    <a:pt x="4862990" y="3817052"/>
                    <a:pt x="4854445" y="3821949"/>
                    <a:pt x="4847917" y="3828767"/>
                  </a:cubicBezTo>
                  <a:cubicBezTo>
                    <a:pt x="4831977" y="3845281"/>
                    <a:pt x="4815942" y="3861508"/>
                    <a:pt x="4796163" y="3873702"/>
                  </a:cubicBezTo>
                  <a:cubicBezTo>
                    <a:pt x="4776672" y="3885799"/>
                    <a:pt x="4758237" y="3899338"/>
                    <a:pt x="4738843" y="3911628"/>
                  </a:cubicBezTo>
                  <a:cubicBezTo>
                    <a:pt x="4719831" y="3923630"/>
                    <a:pt x="4702645" y="3936783"/>
                    <a:pt x="4692755" y="3958099"/>
                  </a:cubicBezTo>
                  <a:cubicBezTo>
                    <a:pt x="4688339" y="3967508"/>
                    <a:pt x="4682097" y="3977782"/>
                    <a:pt x="4673744" y="3983255"/>
                  </a:cubicBezTo>
                  <a:cubicBezTo>
                    <a:pt x="4661838" y="3991032"/>
                    <a:pt x="4646764" y="3993817"/>
                    <a:pt x="4633801" y="4000442"/>
                  </a:cubicBezTo>
                  <a:cubicBezTo>
                    <a:pt x="4618535" y="4008219"/>
                    <a:pt x="4600869" y="4014940"/>
                    <a:pt x="4590499" y="4027326"/>
                  </a:cubicBezTo>
                  <a:cubicBezTo>
                    <a:pt x="4581281" y="4038368"/>
                    <a:pt x="4571968" y="4047009"/>
                    <a:pt x="4559773" y="4054018"/>
                  </a:cubicBezTo>
                  <a:cubicBezTo>
                    <a:pt x="4551229" y="4058915"/>
                    <a:pt x="4544892" y="4067844"/>
                    <a:pt x="4536059" y="4071877"/>
                  </a:cubicBezTo>
                  <a:cubicBezTo>
                    <a:pt x="4524442" y="4077254"/>
                    <a:pt x="4512727" y="4081479"/>
                    <a:pt x="4502550" y="4089832"/>
                  </a:cubicBezTo>
                  <a:cubicBezTo>
                    <a:pt x="4491987" y="4098473"/>
                    <a:pt x="4479986" y="4105290"/>
                    <a:pt x="4468944" y="4113356"/>
                  </a:cubicBezTo>
                  <a:cubicBezTo>
                    <a:pt x="4463087" y="4117676"/>
                    <a:pt x="4458286" y="4123341"/>
                    <a:pt x="4452623" y="4127854"/>
                  </a:cubicBezTo>
                  <a:cubicBezTo>
                    <a:pt x="4442252" y="4136111"/>
                    <a:pt x="4431690" y="4144176"/>
                    <a:pt x="4421032" y="4151953"/>
                  </a:cubicBezTo>
                  <a:cubicBezTo>
                    <a:pt x="4410375" y="4159731"/>
                    <a:pt x="4400197" y="4168756"/>
                    <a:pt x="4388483" y="4174421"/>
                  </a:cubicBezTo>
                  <a:cubicBezTo>
                    <a:pt x="4368513" y="4184023"/>
                    <a:pt x="4346717" y="4189784"/>
                    <a:pt x="4327321" y="4200153"/>
                  </a:cubicBezTo>
                  <a:cubicBezTo>
                    <a:pt x="4307639" y="4210714"/>
                    <a:pt x="4289107" y="4223965"/>
                    <a:pt x="4271633" y="4237983"/>
                  </a:cubicBezTo>
                  <a:cubicBezTo>
                    <a:pt x="4257807" y="4249025"/>
                    <a:pt x="4244845" y="4259971"/>
                    <a:pt x="4227465" y="4265635"/>
                  </a:cubicBezTo>
                  <a:cubicBezTo>
                    <a:pt x="4217768" y="4268804"/>
                    <a:pt x="4207591" y="4275717"/>
                    <a:pt x="4201733" y="4283783"/>
                  </a:cubicBezTo>
                  <a:cubicBezTo>
                    <a:pt x="4189059" y="4301353"/>
                    <a:pt x="4172833" y="4313739"/>
                    <a:pt x="4154494" y="4324301"/>
                  </a:cubicBezTo>
                  <a:cubicBezTo>
                    <a:pt x="4130010" y="4338511"/>
                    <a:pt x="4105814" y="4353009"/>
                    <a:pt x="4081234" y="4366931"/>
                  </a:cubicBezTo>
                  <a:cubicBezTo>
                    <a:pt x="4066737" y="4375189"/>
                    <a:pt x="4052335" y="4383926"/>
                    <a:pt x="4036971" y="4389975"/>
                  </a:cubicBezTo>
                  <a:cubicBezTo>
                    <a:pt x="4005575" y="4402457"/>
                    <a:pt x="3973410" y="4413114"/>
                    <a:pt x="3941725" y="4424733"/>
                  </a:cubicBezTo>
                  <a:cubicBezTo>
                    <a:pt x="3931355" y="4428477"/>
                    <a:pt x="3921561" y="4433854"/>
                    <a:pt x="3910999" y="4437119"/>
                  </a:cubicBezTo>
                  <a:cubicBezTo>
                    <a:pt x="3899573" y="4440671"/>
                    <a:pt x="3887285" y="4441727"/>
                    <a:pt x="3875859" y="4445280"/>
                  </a:cubicBezTo>
                  <a:cubicBezTo>
                    <a:pt x="3856847" y="4451136"/>
                    <a:pt x="3838412" y="4458626"/>
                    <a:pt x="3819401" y="4464579"/>
                  </a:cubicBezTo>
                  <a:cubicBezTo>
                    <a:pt x="3782723" y="4476005"/>
                    <a:pt x="3745949" y="4486951"/>
                    <a:pt x="3709176" y="4497800"/>
                  </a:cubicBezTo>
                  <a:cubicBezTo>
                    <a:pt x="3701303" y="4500105"/>
                    <a:pt x="3692757" y="4500393"/>
                    <a:pt x="3684981" y="4502889"/>
                  </a:cubicBezTo>
                  <a:cubicBezTo>
                    <a:pt x="3664337" y="4509610"/>
                    <a:pt x="3643789" y="4516907"/>
                    <a:pt x="3623338" y="4524300"/>
                  </a:cubicBezTo>
                  <a:cubicBezTo>
                    <a:pt x="3610953" y="4528813"/>
                    <a:pt x="3598854" y="4534382"/>
                    <a:pt x="3586373" y="4538702"/>
                  </a:cubicBezTo>
                  <a:cubicBezTo>
                    <a:pt x="3576387" y="4542159"/>
                    <a:pt x="3566113" y="4544847"/>
                    <a:pt x="3555743" y="4546960"/>
                  </a:cubicBezTo>
                  <a:cubicBezTo>
                    <a:pt x="3546814" y="4548785"/>
                    <a:pt x="3537501" y="4548592"/>
                    <a:pt x="3528667" y="4550801"/>
                  </a:cubicBezTo>
                  <a:cubicBezTo>
                    <a:pt x="3504759" y="4556753"/>
                    <a:pt x="3481140" y="4563475"/>
                    <a:pt x="3457424" y="4569811"/>
                  </a:cubicBezTo>
                  <a:cubicBezTo>
                    <a:pt x="3447919" y="4572308"/>
                    <a:pt x="3438221" y="4574133"/>
                    <a:pt x="3429003" y="4577301"/>
                  </a:cubicBezTo>
                  <a:cubicBezTo>
                    <a:pt x="3404327" y="4585654"/>
                    <a:pt x="3380036" y="4595159"/>
                    <a:pt x="3355264" y="4603033"/>
                  </a:cubicBezTo>
                  <a:cubicBezTo>
                    <a:pt x="3334717" y="4609562"/>
                    <a:pt x="3313593" y="4614266"/>
                    <a:pt x="3292757" y="4620027"/>
                  </a:cubicBezTo>
                  <a:cubicBezTo>
                    <a:pt x="3283924" y="4622524"/>
                    <a:pt x="3275475" y="4626077"/>
                    <a:pt x="3266643" y="4628188"/>
                  </a:cubicBezTo>
                  <a:cubicBezTo>
                    <a:pt x="3246863" y="4632990"/>
                    <a:pt x="3226796" y="4637022"/>
                    <a:pt x="3206921" y="4641823"/>
                  </a:cubicBezTo>
                  <a:cubicBezTo>
                    <a:pt x="3195590" y="4644607"/>
                    <a:pt x="3184645" y="4649600"/>
                    <a:pt x="3173123" y="4651425"/>
                  </a:cubicBezTo>
                  <a:cubicBezTo>
                    <a:pt x="3145759" y="4655745"/>
                    <a:pt x="3118203" y="4658817"/>
                    <a:pt x="3090646" y="4662274"/>
                  </a:cubicBezTo>
                  <a:cubicBezTo>
                    <a:pt x="3062227" y="4665826"/>
                    <a:pt x="3033902" y="4669571"/>
                    <a:pt x="3005480" y="4672739"/>
                  </a:cubicBezTo>
                  <a:cubicBezTo>
                    <a:pt x="2989926" y="4674372"/>
                    <a:pt x="2974275" y="4674660"/>
                    <a:pt x="2958721" y="4676196"/>
                  </a:cubicBezTo>
                  <a:cubicBezTo>
                    <a:pt x="2945087" y="4677541"/>
                    <a:pt x="2931549" y="4680037"/>
                    <a:pt x="2917915" y="4681670"/>
                  </a:cubicBezTo>
                  <a:cubicBezTo>
                    <a:pt x="2906105" y="4683013"/>
                    <a:pt x="2894199" y="4683781"/>
                    <a:pt x="2882389" y="4685126"/>
                  </a:cubicBezTo>
                  <a:cubicBezTo>
                    <a:pt x="2863475" y="4687334"/>
                    <a:pt x="2844655" y="4689831"/>
                    <a:pt x="2825837" y="4692135"/>
                  </a:cubicBezTo>
                  <a:cubicBezTo>
                    <a:pt x="2817964" y="4692999"/>
                    <a:pt x="2809706" y="4695399"/>
                    <a:pt x="2802313" y="4693960"/>
                  </a:cubicBezTo>
                  <a:cubicBezTo>
                    <a:pt x="2783686" y="4690310"/>
                    <a:pt x="2765347" y="4691367"/>
                    <a:pt x="2746816" y="4693863"/>
                  </a:cubicBezTo>
                  <a:cubicBezTo>
                    <a:pt x="2740479" y="4694728"/>
                    <a:pt x="2733662" y="4694535"/>
                    <a:pt x="2727517" y="4692903"/>
                  </a:cubicBezTo>
                  <a:cubicBezTo>
                    <a:pt x="2714939" y="4689638"/>
                    <a:pt x="2702745" y="4685029"/>
                    <a:pt x="2690359" y="4680997"/>
                  </a:cubicBezTo>
                  <a:cubicBezTo>
                    <a:pt x="2689014" y="4680517"/>
                    <a:pt x="2687382" y="4680421"/>
                    <a:pt x="2685943" y="4680133"/>
                  </a:cubicBezTo>
                  <a:cubicBezTo>
                    <a:pt x="2677781" y="4678500"/>
                    <a:pt x="2669717" y="4676868"/>
                    <a:pt x="2661554" y="4675428"/>
                  </a:cubicBezTo>
                  <a:cubicBezTo>
                    <a:pt x="2657138" y="4674660"/>
                    <a:pt x="2652625" y="4674564"/>
                    <a:pt x="2648208" y="4673892"/>
                  </a:cubicBezTo>
                  <a:cubicBezTo>
                    <a:pt x="2631118" y="4671203"/>
                    <a:pt x="2612299" y="4675716"/>
                    <a:pt x="2597512" y="4664099"/>
                  </a:cubicBezTo>
                  <a:cubicBezTo>
                    <a:pt x="2587911" y="4656609"/>
                    <a:pt x="2578597" y="4658338"/>
                    <a:pt x="2568324" y="4659490"/>
                  </a:cubicBezTo>
                  <a:cubicBezTo>
                    <a:pt x="2560547" y="4660354"/>
                    <a:pt x="2552577" y="4660065"/>
                    <a:pt x="2544704" y="4660162"/>
                  </a:cubicBezTo>
                  <a:cubicBezTo>
                    <a:pt x="2530878" y="4660449"/>
                    <a:pt x="2517052" y="4660546"/>
                    <a:pt x="2503225" y="4661026"/>
                  </a:cubicBezTo>
                  <a:cubicBezTo>
                    <a:pt x="2498808" y="4661218"/>
                    <a:pt x="2494297" y="4663619"/>
                    <a:pt x="2489975" y="4663235"/>
                  </a:cubicBezTo>
                  <a:cubicBezTo>
                    <a:pt x="2470004" y="4661410"/>
                    <a:pt x="2450033" y="4658529"/>
                    <a:pt x="2430061" y="4656897"/>
                  </a:cubicBezTo>
                  <a:cubicBezTo>
                    <a:pt x="2418732" y="4655938"/>
                    <a:pt x="2407114" y="4657761"/>
                    <a:pt x="2395880" y="4656417"/>
                  </a:cubicBezTo>
                  <a:cubicBezTo>
                    <a:pt x="2382919" y="4654881"/>
                    <a:pt x="2370245" y="4650945"/>
                    <a:pt x="2357378" y="4648544"/>
                  </a:cubicBezTo>
                  <a:cubicBezTo>
                    <a:pt x="2353826" y="4647872"/>
                    <a:pt x="2349889" y="4648736"/>
                    <a:pt x="2346145" y="4648928"/>
                  </a:cubicBezTo>
                  <a:cubicBezTo>
                    <a:pt x="2341920" y="4649120"/>
                    <a:pt x="2337791" y="4649504"/>
                    <a:pt x="2333567" y="4649600"/>
                  </a:cubicBezTo>
                  <a:cubicBezTo>
                    <a:pt x="2320700" y="4649793"/>
                    <a:pt x="2307835" y="4649504"/>
                    <a:pt x="2294968" y="4650177"/>
                  </a:cubicBezTo>
                  <a:cubicBezTo>
                    <a:pt x="2287095" y="4650561"/>
                    <a:pt x="2278839" y="4654497"/>
                    <a:pt x="2271540" y="4653057"/>
                  </a:cubicBezTo>
                  <a:cubicBezTo>
                    <a:pt x="2256659" y="4650272"/>
                    <a:pt x="2241776" y="4656513"/>
                    <a:pt x="2226895" y="4651329"/>
                  </a:cubicBezTo>
                  <a:cubicBezTo>
                    <a:pt x="2222285" y="4649793"/>
                    <a:pt x="2215948" y="4653633"/>
                    <a:pt x="2210379" y="4653825"/>
                  </a:cubicBezTo>
                  <a:cubicBezTo>
                    <a:pt x="2196457" y="4654305"/>
                    <a:pt x="2182535" y="4654209"/>
                    <a:pt x="2168613" y="4654113"/>
                  </a:cubicBezTo>
                  <a:cubicBezTo>
                    <a:pt x="2156131" y="4654017"/>
                    <a:pt x="2143168" y="4655361"/>
                    <a:pt x="2131167" y="4652673"/>
                  </a:cubicBezTo>
                  <a:cubicBezTo>
                    <a:pt x="2118588" y="4649793"/>
                    <a:pt x="2107259" y="4650177"/>
                    <a:pt x="2095065" y="4653441"/>
                  </a:cubicBezTo>
                  <a:cubicBezTo>
                    <a:pt x="2086711" y="4655649"/>
                    <a:pt x="2077878" y="4655938"/>
                    <a:pt x="2069237" y="4656609"/>
                  </a:cubicBezTo>
                  <a:cubicBezTo>
                    <a:pt x="2059924" y="4657377"/>
                    <a:pt x="2049650" y="4655361"/>
                    <a:pt x="2041201" y="4658529"/>
                  </a:cubicBezTo>
                  <a:cubicBezTo>
                    <a:pt x="2016044" y="4667939"/>
                    <a:pt x="1990216" y="4669955"/>
                    <a:pt x="1963909" y="4669955"/>
                  </a:cubicBezTo>
                  <a:cubicBezTo>
                    <a:pt x="1959107" y="4669955"/>
                    <a:pt x="1954210" y="4668612"/>
                    <a:pt x="1949603" y="4667171"/>
                  </a:cubicBezTo>
                  <a:cubicBezTo>
                    <a:pt x="1922717" y="4658529"/>
                    <a:pt x="1895737" y="4659297"/>
                    <a:pt x="1868373" y="4664578"/>
                  </a:cubicBezTo>
                  <a:cubicBezTo>
                    <a:pt x="1862708" y="4665731"/>
                    <a:pt x="1856372" y="4665923"/>
                    <a:pt x="1850707" y="4664771"/>
                  </a:cubicBezTo>
                  <a:cubicBezTo>
                    <a:pt x="1834768" y="4661410"/>
                    <a:pt x="1819309" y="4655841"/>
                    <a:pt x="1803275" y="4653441"/>
                  </a:cubicBezTo>
                  <a:cubicBezTo>
                    <a:pt x="1776775" y="4649504"/>
                    <a:pt x="1753828" y="4662754"/>
                    <a:pt x="1730112" y="4671396"/>
                  </a:cubicBezTo>
                  <a:cubicBezTo>
                    <a:pt x="1707548" y="4679557"/>
                    <a:pt x="1688345" y="4697992"/>
                    <a:pt x="1661652" y="4693863"/>
                  </a:cubicBezTo>
                  <a:cubicBezTo>
                    <a:pt x="1658965" y="4693479"/>
                    <a:pt x="1655988" y="4696071"/>
                    <a:pt x="1653011" y="4696744"/>
                  </a:cubicBezTo>
                  <a:cubicBezTo>
                    <a:pt x="1644850" y="4698568"/>
                    <a:pt x="1636689" y="4700776"/>
                    <a:pt x="1628431" y="4701641"/>
                  </a:cubicBezTo>
                  <a:cubicBezTo>
                    <a:pt x="1618350" y="4702793"/>
                    <a:pt x="1608076" y="4702409"/>
                    <a:pt x="1597995" y="4703369"/>
                  </a:cubicBezTo>
                  <a:cubicBezTo>
                    <a:pt x="1585032" y="4704521"/>
                    <a:pt x="1572263" y="4707593"/>
                    <a:pt x="1559396" y="4707593"/>
                  </a:cubicBezTo>
                  <a:cubicBezTo>
                    <a:pt x="1549026" y="4707593"/>
                    <a:pt x="1538753" y="4704041"/>
                    <a:pt x="1528480" y="4702312"/>
                  </a:cubicBezTo>
                  <a:cubicBezTo>
                    <a:pt x="1513981" y="4699912"/>
                    <a:pt x="1498042" y="4700584"/>
                    <a:pt x="1485272" y="4694439"/>
                  </a:cubicBezTo>
                  <a:cubicBezTo>
                    <a:pt x="1471639" y="4687910"/>
                    <a:pt x="1458676" y="4684934"/>
                    <a:pt x="1444562" y="4686950"/>
                  </a:cubicBezTo>
                  <a:cubicBezTo>
                    <a:pt x="1439857" y="4687622"/>
                    <a:pt x="1433808" y="4691655"/>
                    <a:pt x="1431696" y="4695783"/>
                  </a:cubicBezTo>
                  <a:cubicBezTo>
                    <a:pt x="1426991" y="4705001"/>
                    <a:pt x="1420559" y="4706634"/>
                    <a:pt x="1411821" y="4703464"/>
                  </a:cubicBezTo>
                  <a:cubicBezTo>
                    <a:pt x="1404236" y="4700776"/>
                    <a:pt x="1394922" y="4699432"/>
                    <a:pt x="1389738" y="4694247"/>
                  </a:cubicBezTo>
                  <a:cubicBezTo>
                    <a:pt x="1375047" y="4679557"/>
                    <a:pt x="1356324" y="4679077"/>
                    <a:pt x="1338081" y="4675141"/>
                  </a:cubicBezTo>
                  <a:cubicBezTo>
                    <a:pt x="1326945" y="4672739"/>
                    <a:pt x="1316574" y="4672644"/>
                    <a:pt x="1305436" y="4674276"/>
                  </a:cubicBezTo>
                  <a:cubicBezTo>
                    <a:pt x="1281241" y="4677925"/>
                    <a:pt x="1257717" y="4672739"/>
                    <a:pt x="1234481" y="4666115"/>
                  </a:cubicBezTo>
                  <a:cubicBezTo>
                    <a:pt x="1219118" y="4661698"/>
                    <a:pt x="1203372" y="4659010"/>
                    <a:pt x="1188106" y="4654497"/>
                  </a:cubicBezTo>
                  <a:cubicBezTo>
                    <a:pt x="1176680" y="4651041"/>
                    <a:pt x="1165255" y="4646912"/>
                    <a:pt x="1154790" y="4641343"/>
                  </a:cubicBezTo>
                  <a:cubicBezTo>
                    <a:pt x="1139618" y="4633181"/>
                    <a:pt x="1126369" y="4620891"/>
                    <a:pt x="1107069" y="4624156"/>
                  </a:cubicBezTo>
                  <a:cubicBezTo>
                    <a:pt x="1090074" y="4627036"/>
                    <a:pt x="1074713" y="4620988"/>
                    <a:pt x="1059158" y="4615227"/>
                  </a:cubicBezTo>
                  <a:cubicBezTo>
                    <a:pt x="1047732" y="4611002"/>
                    <a:pt x="1036308" y="4606681"/>
                    <a:pt x="1024496" y="4603993"/>
                  </a:cubicBezTo>
                  <a:cubicBezTo>
                    <a:pt x="1010478" y="4600824"/>
                    <a:pt x="994635" y="4602169"/>
                    <a:pt x="982153" y="4596311"/>
                  </a:cubicBezTo>
                  <a:cubicBezTo>
                    <a:pt x="969095" y="4590166"/>
                    <a:pt x="958246" y="4594295"/>
                    <a:pt x="946628" y="4596024"/>
                  </a:cubicBezTo>
                  <a:cubicBezTo>
                    <a:pt x="928097" y="4598712"/>
                    <a:pt x="909661" y="4603705"/>
                    <a:pt x="890939" y="4597368"/>
                  </a:cubicBezTo>
                  <a:cubicBezTo>
                    <a:pt x="868184" y="4589687"/>
                    <a:pt x="845620" y="4581430"/>
                    <a:pt x="822769" y="4574133"/>
                  </a:cubicBezTo>
                  <a:cubicBezTo>
                    <a:pt x="813934" y="4571347"/>
                    <a:pt x="804431" y="4570195"/>
                    <a:pt x="795212" y="4568947"/>
                  </a:cubicBezTo>
                  <a:cubicBezTo>
                    <a:pt x="786476" y="4567891"/>
                    <a:pt x="776010" y="4570579"/>
                    <a:pt x="769288" y="4566547"/>
                  </a:cubicBezTo>
                  <a:cubicBezTo>
                    <a:pt x="752005" y="4556178"/>
                    <a:pt x="734243" y="4551089"/>
                    <a:pt x="714271" y="4551089"/>
                  </a:cubicBezTo>
                  <a:cubicBezTo>
                    <a:pt x="706781" y="4551089"/>
                    <a:pt x="699484" y="4546768"/>
                    <a:pt x="691900" y="4545999"/>
                  </a:cubicBezTo>
                  <a:cubicBezTo>
                    <a:pt x="681529" y="4545040"/>
                    <a:pt x="669623" y="4542447"/>
                    <a:pt x="660598" y="4546096"/>
                  </a:cubicBezTo>
                  <a:cubicBezTo>
                    <a:pt x="639379" y="4554737"/>
                    <a:pt x="622193" y="4547536"/>
                    <a:pt x="603662" y="4538991"/>
                  </a:cubicBezTo>
                  <a:cubicBezTo>
                    <a:pt x="585418" y="4530541"/>
                    <a:pt x="566215" y="4523821"/>
                    <a:pt x="546821" y="4518251"/>
                  </a:cubicBezTo>
                  <a:cubicBezTo>
                    <a:pt x="539524" y="4516235"/>
                    <a:pt x="530787" y="4519596"/>
                    <a:pt x="522721" y="4520267"/>
                  </a:cubicBezTo>
                  <a:cubicBezTo>
                    <a:pt x="519840" y="4520460"/>
                    <a:pt x="516671" y="4520748"/>
                    <a:pt x="514080" y="4519788"/>
                  </a:cubicBezTo>
                  <a:cubicBezTo>
                    <a:pt x="489020" y="4510570"/>
                    <a:pt x="463575" y="4503561"/>
                    <a:pt x="436404" y="4508361"/>
                  </a:cubicBezTo>
                  <a:cubicBezTo>
                    <a:pt x="433908" y="4508842"/>
                    <a:pt x="431123" y="4507786"/>
                    <a:pt x="428626" y="4507114"/>
                  </a:cubicBezTo>
                  <a:cubicBezTo>
                    <a:pt x="416432" y="4503657"/>
                    <a:pt x="404526" y="4498184"/>
                    <a:pt x="392141" y="4496936"/>
                  </a:cubicBezTo>
                  <a:cubicBezTo>
                    <a:pt x="361608" y="4493864"/>
                    <a:pt x="330884" y="4492615"/>
                    <a:pt x="300157" y="4490599"/>
                  </a:cubicBezTo>
                  <a:cubicBezTo>
                    <a:pt x="298237" y="4490503"/>
                    <a:pt x="296221" y="4490503"/>
                    <a:pt x="294493" y="4489831"/>
                  </a:cubicBezTo>
                  <a:cubicBezTo>
                    <a:pt x="283163" y="4485702"/>
                    <a:pt x="273274" y="4487047"/>
                    <a:pt x="263671" y="4494919"/>
                  </a:cubicBezTo>
                  <a:cubicBezTo>
                    <a:pt x="259447" y="4498376"/>
                    <a:pt x="253686" y="4500200"/>
                    <a:pt x="248406" y="4502121"/>
                  </a:cubicBezTo>
                  <a:cubicBezTo>
                    <a:pt x="240628" y="4505002"/>
                    <a:pt x="232659" y="4507786"/>
                    <a:pt x="224594" y="4509610"/>
                  </a:cubicBezTo>
                  <a:cubicBezTo>
                    <a:pt x="216624" y="4511338"/>
                    <a:pt x="208079" y="4513738"/>
                    <a:pt x="200398" y="4512395"/>
                  </a:cubicBezTo>
                  <a:cubicBezTo>
                    <a:pt x="186572" y="4509994"/>
                    <a:pt x="173417" y="4504618"/>
                    <a:pt x="159783" y="4501064"/>
                  </a:cubicBezTo>
                  <a:cubicBezTo>
                    <a:pt x="155079" y="4499816"/>
                    <a:pt x="149893" y="4500009"/>
                    <a:pt x="144997" y="4499912"/>
                  </a:cubicBezTo>
                  <a:cubicBezTo>
                    <a:pt x="133763" y="4499625"/>
                    <a:pt x="122241" y="4502409"/>
                    <a:pt x="112064" y="4494440"/>
                  </a:cubicBezTo>
                  <a:cubicBezTo>
                    <a:pt x="102655" y="4486951"/>
                    <a:pt x="93148" y="4489158"/>
                    <a:pt x="83259" y="4494824"/>
                  </a:cubicBezTo>
                  <a:cubicBezTo>
                    <a:pt x="76154" y="4498857"/>
                    <a:pt x="68090" y="4502025"/>
                    <a:pt x="60120" y="4503561"/>
                  </a:cubicBezTo>
                  <a:cubicBezTo>
                    <a:pt x="49174" y="4505673"/>
                    <a:pt x="38324" y="4506538"/>
                    <a:pt x="26514" y="4505289"/>
                  </a:cubicBezTo>
                  <a:cubicBezTo>
                    <a:pt x="18161" y="4504425"/>
                    <a:pt x="11343" y="4504041"/>
                    <a:pt x="4814" y="4498952"/>
                  </a:cubicBezTo>
                  <a:cubicBezTo>
                    <a:pt x="3759" y="4498184"/>
                    <a:pt x="1839" y="4497992"/>
                    <a:pt x="398" y="4498089"/>
                  </a:cubicBezTo>
                  <a:lnTo>
                    <a:pt x="0" y="4498087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>
                    <a:alpha val="14000"/>
                  </a:schemeClr>
                </a:solidFill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EE5154B2-BEF9-4C08-B6B1-9DED9F17C4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7089" y="1498602"/>
              <a:ext cx="4403345" cy="3940174"/>
            </a:xfrm>
            <a:custGeom>
              <a:avLst/>
              <a:gdLst>
                <a:gd name="connsiteX0" fmla="*/ 0 w 5260975"/>
                <a:gd name="connsiteY0" fmla="*/ 0 h 4707593"/>
                <a:gd name="connsiteX1" fmla="*/ 5260975 w 5260975"/>
                <a:gd name="connsiteY1" fmla="*/ 0 h 4707593"/>
                <a:gd name="connsiteX2" fmla="*/ 5260975 w 5260975"/>
                <a:gd name="connsiteY2" fmla="*/ 3296937 h 4707593"/>
                <a:gd name="connsiteX3" fmla="*/ 5260975 w 5260975"/>
                <a:gd name="connsiteY3" fmla="*/ 3518571 h 4707593"/>
                <a:gd name="connsiteX4" fmla="*/ 5226504 w 5260975"/>
                <a:gd name="connsiteY4" fmla="*/ 3534000 h 4707593"/>
                <a:gd name="connsiteX5" fmla="*/ 5206341 w 5260975"/>
                <a:gd name="connsiteY5" fmla="*/ 3542065 h 4707593"/>
                <a:gd name="connsiteX6" fmla="*/ 5123287 w 5260975"/>
                <a:gd name="connsiteY6" fmla="*/ 3594010 h 4707593"/>
                <a:gd name="connsiteX7" fmla="*/ 5048107 w 5260975"/>
                <a:gd name="connsiteY7" fmla="*/ 3658244 h 4707593"/>
                <a:gd name="connsiteX8" fmla="*/ 4992899 w 5260975"/>
                <a:gd name="connsiteY8" fmla="*/ 3734479 h 4707593"/>
                <a:gd name="connsiteX9" fmla="*/ 4977440 w 5260975"/>
                <a:gd name="connsiteY9" fmla="*/ 3752627 h 4707593"/>
                <a:gd name="connsiteX10" fmla="*/ 4935194 w 5260975"/>
                <a:gd name="connsiteY10" fmla="*/ 3775382 h 4707593"/>
                <a:gd name="connsiteX11" fmla="*/ 4897844 w 5260975"/>
                <a:gd name="connsiteY11" fmla="*/ 3792472 h 4707593"/>
                <a:gd name="connsiteX12" fmla="*/ 4870767 w 5260975"/>
                <a:gd name="connsiteY12" fmla="*/ 3811388 h 4707593"/>
                <a:gd name="connsiteX13" fmla="*/ 4847917 w 5260975"/>
                <a:gd name="connsiteY13" fmla="*/ 3828767 h 4707593"/>
                <a:gd name="connsiteX14" fmla="*/ 4796163 w 5260975"/>
                <a:gd name="connsiteY14" fmla="*/ 3873702 h 4707593"/>
                <a:gd name="connsiteX15" fmla="*/ 4738843 w 5260975"/>
                <a:gd name="connsiteY15" fmla="*/ 3911628 h 4707593"/>
                <a:gd name="connsiteX16" fmla="*/ 4692755 w 5260975"/>
                <a:gd name="connsiteY16" fmla="*/ 3958099 h 4707593"/>
                <a:gd name="connsiteX17" fmla="*/ 4673744 w 5260975"/>
                <a:gd name="connsiteY17" fmla="*/ 3983255 h 4707593"/>
                <a:gd name="connsiteX18" fmla="*/ 4633801 w 5260975"/>
                <a:gd name="connsiteY18" fmla="*/ 4000442 h 4707593"/>
                <a:gd name="connsiteX19" fmla="*/ 4590499 w 5260975"/>
                <a:gd name="connsiteY19" fmla="*/ 4027326 h 4707593"/>
                <a:gd name="connsiteX20" fmla="*/ 4559773 w 5260975"/>
                <a:gd name="connsiteY20" fmla="*/ 4054018 h 4707593"/>
                <a:gd name="connsiteX21" fmla="*/ 4536059 w 5260975"/>
                <a:gd name="connsiteY21" fmla="*/ 4071877 h 4707593"/>
                <a:gd name="connsiteX22" fmla="*/ 4502550 w 5260975"/>
                <a:gd name="connsiteY22" fmla="*/ 4089832 h 4707593"/>
                <a:gd name="connsiteX23" fmla="*/ 4468944 w 5260975"/>
                <a:gd name="connsiteY23" fmla="*/ 4113356 h 4707593"/>
                <a:gd name="connsiteX24" fmla="*/ 4452623 w 5260975"/>
                <a:gd name="connsiteY24" fmla="*/ 4127854 h 4707593"/>
                <a:gd name="connsiteX25" fmla="*/ 4421032 w 5260975"/>
                <a:gd name="connsiteY25" fmla="*/ 4151953 h 4707593"/>
                <a:gd name="connsiteX26" fmla="*/ 4388483 w 5260975"/>
                <a:gd name="connsiteY26" fmla="*/ 4174421 h 4707593"/>
                <a:gd name="connsiteX27" fmla="*/ 4327321 w 5260975"/>
                <a:gd name="connsiteY27" fmla="*/ 4200153 h 4707593"/>
                <a:gd name="connsiteX28" fmla="*/ 4271633 w 5260975"/>
                <a:gd name="connsiteY28" fmla="*/ 4237983 h 4707593"/>
                <a:gd name="connsiteX29" fmla="*/ 4227465 w 5260975"/>
                <a:gd name="connsiteY29" fmla="*/ 4265635 h 4707593"/>
                <a:gd name="connsiteX30" fmla="*/ 4201733 w 5260975"/>
                <a:gd name="connsiteY30" fmla="*/ 4283783 h 4707593"/>
                <a:gd name="connsiteX31" fmla="*/ 4154494 w 5260975"/>
                <a:gd name="connsiteY31" fmla="*/ 4324301 h 4707593"/>
                <a:gd name="connsiteX32" fmla="*/ 4081234 w 5260975"/>
                <a:gd name="connsiteY32" fmla="*/ 4366931 h 4707593"/>
                <a:gd name="connsiteX33" fmla="*/ 4036971 w 5260975"/>
                <a:gd name="connsiteY33" fmla="*/ 4389975 h 4707593"/>
                <a:gd name="connsiteX34" fmla="*/ 3941725 w 5260975"/>
                <a:gd name="connsiteY34" fmla="*/ 4424733 h 4707593"/>
                <a:gd name="connsiteX35" fmla="*/ 3910999 w 5260975"/>
                <a:gd name="connsiteY35" fmla="*/ 4437119 h 4707593"/>
                <a:gd name="connsiteX36" fmla="*/ 3875859 w 5260975"/>
                <a:gd name="connsiteY36" fmla="*/ 4445280 h 4707593"/>
                <a:gd name="connsiteX37" fmla="*/ 3819401 w 5260975"/>
                <a:gd name="connsiteY37" fmla="*/ 4464579 h 4707593"/>
                <a:gd name="connsiteX38" fmla="*/ 3709176 w 5260975"/>
                <a:gd name="connsiteY38" fmla="*/ 4497800 h 4707593"/>
                <a:gd name="connsiteX39" fmla="*/ 3684981 w 5260975"/>
                <a:gd name="connsiteY39" fmla="*/ 4502889 h 4707593"/>
                <a:gd name="connsiteX40" fmla="*/ 3623338 w 5260975"/>
                <a:gd name="connsiteY40" fmla="*/ 4524300 h 4707593"/>
                <a:gd name="connsiteX41" fmla="*/ 3586373 w 5260975"/>
                <a:gd name="connsiteY41" fmla="*/ 4538702 h 4707593"/>
                <a:gd name="connsiteX42" fmla="*/ 3555743 w 5260975"/>
                <a:gd name="connsiteY42" fmla="*/ 4546960 h 4707593"/>
                <a:gd name="connsiteX43" fmla="*/ 3528667 w 5260975"/>
                <a:gd name="connsiteY43" fmla="*/ 4550801 h 4707593"/>
                <a:gd name="connsiteX44" fmla="*/ 3457424 w 5260975"/>
                <a:gd name="connsiteY44" fmla="*/ 4569811 h 4707593"/>
                <a:gd name="connsiteX45" fmla="*/ 3429003 w 5260975"/>
                <a:gd name="connsiteY45" fmla="*/ 4577301 h 4707593"/>
                <a:gd name="connsiteX46" fmla="*/ 3355264 w 5260975"/>
                <a:gd name="connsiteY46" fmla="*/ 4603033 h 4707593"/>
                <a:gd name="connsiteX47" fmla="*/ 3292757 w 5260975"/>
                <a:gd name="connsiteY47" fmla="*/ 4620027 h 4707593"/>
                <a:gd name="connsiteX48" fmla="*/ 3266643 w 5260975"/>
                <a:gd name="connsiteY48" fmla="*/ 4628188 h 4707593"/>
                <a:gd name="connsiteX49" fmla="*/ 3206921 w 5260975"/>
                <a:gd name="connsiteY49" fmla="*/ 4641823 h 4707593"/>
                <a:gd name="connsiteX50" fmla="*/ 3173123 w 5260975"/>
                <a:gd name="connsiteY50" fmla="*/ 4651425 h 4707593"/>
                <a:gd name="connsiteX51" fmla="*/ 3090646 w 5260975"/>
                <a:gd name="connsiteY51" fmla="*/ 4662274 h 4707593"/>
                <a:gd name="connsiteX52" fmla="*/ 3005480 w 5260975"/>
                <a:gd name="connsiteY52" fmla="*/ 4672739 h 4707593"/>
                <a:gd name="connsiteX53" fmla="*/ 2958721 w 5260975"/>
                <a:gd name="connsiteY53" fmla="*/ 4676196 h 4707593"/>
                <a:gd name="connsiteX54" fmla="*/ 2917915 w 5260975"/>
                <a:gd name="connsiteY54" fmla="*/ 4681670 h 4707593"/>
                <a:gd name="connsiteX55" fmla="*/ 2882389 w 5260975"/>
                <a:gd name="connsiteY55" fmla="*/ 4685126 h 4707593"/>
                <a:gd name="connsiteX56" fmla="*/ 2825837 w 5260975"/>
                <a:gd name="connsiteY56" fmla="*/ 4692135 h 4707593"/>
                <a:gd name="connsiteX57" fmla="*/ 2802313 w 5260975"/>
                <a:gd name="connsiteY57" fmla="*/ 4693960 h 4707593"/>
                <a:gd name="connsiteX58" fmla="*/ 2746816 w 5260975"/>
                <a:gd name="connsiteY58" fmla="*/ 4693863 h 4707593"/>
                <a:gd name="connsiteX59" fmla="*/ 2727517 w 5260975"/>
                <a:gd name="connsiteY59" fmla="*/ 4692903 h 4707593"/>
                <a:gd name="connsiteX60" fmla="*/ 2690359 w 5260975"/>
                <a:gd name="connsiteY60" fmla="*/ 4680997 h 4707593"/>
                <a:gd name="connsiteX61" fmla="*/ 2685943 w 5260975"/>
                <a:gd name="connsiteY61" fmla="*/ 4680133 h 4707593"/>
                <a:gd name="connsiteX62" fmla="*/ 2661554 w 5260975"/>
                <a:gd name="connsiteY62" fmla="*/ 4675428 h 4707593"/>
                <a:gd name="connsiteX63" fmla="*/ 2648208 w 5260975"/>
                <a:gd name="connsiteY63" fmla="*/ 4673892 h 4707593"/>
                <a:gd name="connsiteX64" fmla="*/ 2597512 w 5260975"/>
                <a:gd name="connsiteY64" fmla="*/ 4664099 h 4707593"/>
                <a:gd name="connsiteX65" fmla="*/ 2568324 w 5260975"/>
                <a:gd name="connsiteY65" fmla="*/ 4659490 h 4707593"/>
                <a:gd name="connsiteX66" fmla="*/ 2544704 w 5260975"/>
                <a:gd name="connsiteY66" fmla="*/ 4660162 h 4707593"/>
                <a:gd name="connsiteX67" fmla="*/ 2503225 w 5260975"/>
                <a:gd name="connsiteY67" fmla="*/ 4661026 h 4707593"/>
                <a:gd name="connsiteX68" fmla="*/ 2489975 w 5260975"/>
                <a:gd name="connsiteY68" fmla="*/ 4663235 h 4707593"/>
                <a:gd name="connsiteX69" fmla="*/ 2430061 w 5260975"/>
                <a:gd name="connsiteY69" fmla="*/ 4656897 h 4707593"/>
                <a:gd name="connsiteX70" fmla="*/ 2395880 w 5260975"/>
                <a:gd name="connsiteY70" fmla="*/ 4656417 h 4707593"/>
                <a:gd name="connsiteX71" fmla="*/ 2357378 w 5260975"/>
                <a:gd name="connsiteY71" fmla="*/ 4648544 h 4707593"/>
                <a:gd name="connsiteX72" fmla="*/ 2346145 w 5260975"/>
                <a:gd name="connsiteY72" fmla="*/ 4648928 h 4707593"/>
                <a:gd name="connsiteX73" fmla="*/ 2333567 w 5260975"/>
                <a:gd name="connsiteY73" fmla="*/ 4649600 h 4707593"/>
                <a:gd name="connsiteX74" fmla="*/ 2294968 w 5260975"/>
                <a:gd name="connsiteY74" fmla="*/ 4650177 h 4707593"/>
                <a:gd name="connsiteX75" fmla="*/ 2271540 w 5260975"/>
                <a:gd name="connsiteY75" fmla="*/ 4653057 h 4707593"/>
                <a:gd name="connsiteX76" fmla="*/ 2226895 w 5260975"/>
                <a:gd name="connsiteY76" fmla="*/ 4651329 h 4707593"/>
                <a:gd name="connsiteX77" fmla="*/ 2210379 w 5260975"/>
                <a:gd name="connsiteY77" fmla="*/ 4653825 h 4707593"/>
                <a:gd name="connsiteX78" fmla="*/ 2168613 w 5260975"/>
                <a:gd name="connsiteY78" fmla="*/ 4654113 h 4707593"/>
                <a:gd name="connsiteX79" fmla="*/ 2131167 w 5260975"/>
                <a:gd name="connsiteY79" fmla="*/ 4652673 h 4707593"/>
                <a:gd name="connsiteX80" fmla="*/ 2095065 w 5260975"/>
                <a:gd name="connsiteY80" fmla="*/ 4653441 h 4707593"/>
                <a:gd name="connsiteX81" fmla="*/ 2069237 w 5260975"/>
                <a:gd name="connsiteY81" fmla="*/ 4656609 h 4707593"/>
                <a:gd name="connsiteX82" fmla="*/ 2041201 w 5260975"/>
                <a:gd name="connsiteY82" fmla="*/ 4658529 h 4707593"/>
                <a:gd name="connsiteX83" fmla="*/ 1963909 w 5260975"/>
                <a:gd name="connsiteY83" fmla="*/ 4669955 h 4707593"/>
                <a:gd name="connsiteX84" fmla="*/ 1949603 w 5260975"/>
                <a:gd name="connsiteY84" fmla="*/ 4667171 h 4707593"/>
                <a:gd name="connsiteX85" fmla="*/ 1868373 w 5260975"/>
                <a:gd name="connsiteY85" fmla="*/ 4664578 h 4707593"/>
                <a:gd name="connsiteX86" fmla="*/ 1850707 w 5260975"/>
                <a:gd name="connsiteY86" fmla="*/ 4664771 h 4707593"/>
                <a:gd name="connsiteX87" fmla="*/ 1803275 w 5260975"/>
                <a:gd name="connsiteY87" fmla="*/ 4653441 h 4707593"/>
                <a:gd name="connsiteX88" fmla="*/ 1730112 w 5260975"/>
                <a:gd name="connsiteY88" fmla="*/ 4671396 h 4707593"/>
                <a:gd name="connsiteX89" fmla="*/ 1661652 w 5260975"/>
                <a:gd name="connsiteY89" fmla="*/ 4693863 h 4707593"/>
                <a:gd name="connsiteX90" fmla="*/ 1653011 w 5260975"/>
                <a:gd name="connsiteY90" fmla="*/ 4696744 h 4707593"/>
                <a:gd name="connsiteX91" fmla="*/ 1628431 w 5260975"/>
                <a:gd name="connsiteY91" fmla="*/ 4701641 h 4707593"/>
                <a:gd name="connsiteX92" fmla="*/ 1597995 w 5260975"/>
                <a:gd name="connsiteY92" fmla="*/ 4703369 h 4707593"/>
                <a:gd name="connsiteX93" fmla="*/ 1559396 w 5260975"/>
                <a:gd name="connsiteY93" fmla="*/ 4707593 h 4707593"/>
                <a:gd name="connsiteX94" fmla="*/ 1528480 w 5260975"/>
                <a:gd name="connsiteY94" fmla="*/ 4702312 h 4707593"/>
                <a:gd name="connsiteX95" fmla="*/ 1485272 w 5260975"/>
                <a:gd name="connsiteY95" fmla="*/ 4694439 h 4707593"/>
                <a:gd name="connsiteX96" fmla="*/ 1444562 w 5260975"/>
                <a:gd name="connsiteY96" fmla="*/ 4686950 h 4707593"/>
                <a:gd name="connsiteX97" fmla="*/ 1431696 w 5260975"/>
                <a:gd name="connsiteY97" fmla="*/ 4695783 h 4707593"/>
                <a:gd name="connsiteX98" fmla="*/ 1411821 w 5260975"/>
                <a:gd name="connsiteY98" fmla="*/ 4703464 h 4707593"/>
                <a:gd name="connsiteX99" fmla="*/ 1389738 w 5260975"/>
                <a:gd name="connsiteY99" fmla="*/ 4694247 h 4707593"/>
                <a:gd name="connsiteX100" fmla="*/ 1338081 w 5260975"/>
                <a:gd name="connsiteY100" fmla="*/ 4675141 h 4707593"/>
                <a:gd name="connsiteX101" fmla="*/ 1305436 w 5260975"/>
                <a:gd name="connsiteY101" fmla="*/ 4674276 h 4707593"/>
                <a:gd name="connsiteX102" fmla="*/ 1234481 w 5260975"/>
                <a:gd name="connsiteY102" fmla="*/ 4666115 h 4707593"/>
                <a:gd name="connsiteX103" fmla="*/ 1188106 w 5260975"/>
                <a:gd name="connsiteY103" fmla="*/ 4654497 h 4707593"/>
                <a:gd name="connsiteX104" fmla="*/ 1154790 w 5260975"/>
                <a:gd name="connsiteY104" fmla="*/ 4641343 h 4707593"/>
                <a:gd name="connsiteX105" fmla="*/ 1107069 w 5260975"/>
                <a:gd name="connsiteY105" fmla="*/ 4624156 h 4707593"/>
                <a:gd name="connsiteX106" fmla="*/ 1059158 w 5260975"/>
                <a:gd name="connsiteY106" fmla="*/ 4615227 h 4707593"/>
                <a:gd name="connsiteX107" fmla="*/ 1024496 w 5260975"/>
                <a:gd name="connsiteY107" fmla="*/ 4603993 h 4707593"/>
                <a:gd name="connsiteX108" fmla="*/ 982153 w 5260975"/>
                <a:gd name="connsiteY108" fmla="*/ 4596311 h 4707593"/>
                <a:gd name="connsiteX109" fmla="*/ 946628 w 5260975"/>
                <a:gd name="connsiteY109" fmla="*/ 4596024 h 4707593"/>
                <a:gd name="connsiteX110" fmla="*/ 890939 w 5260975"/>
                <a:gd name="connsiteY110" fmla="*/ 4597368 h 4707593"/>
                <a:gd name="connsiteX111" fmla="*/ 822769 w 5260975"/>
                <a:gd name="connsiteY111" fmla="*/ 4574133 h 4707593"/>
                <a:gd name="connsiteX112" fmla="*/ 795212 w 5260975"/>
                <a:gd name="connsiteY112" fmla="*/ 4568947 h 4707593"/>
                <a:gd name="connsiteX113" fmla="*/ 769288 w 5260975"/>
                <a:gd name="connsiteY113" fmla="*/ 4566547 h 4707593"/>
                <a:gd name="connsiteX114" fmla="*/ 714271 w 5260975"/>
                <a:gd name="connsiteY114" fmla="*/ 4551089 h 4707593"/>
                <a:gd name="connsiteX115" fmla="*/ 691900 w 5260975"/>
                <a:gd name="connsiteY115" fmla="*/ 4545999 h 4707593"/>
                <a:gd name="connsiteX116" fmla="*/ 660598 w 5260975"/>
                <a:gd name="connsiteY116" fmla="*/ 4546096 h 4707593"/>
                <a:gd name="connsiteX117" fmla="*/ 603662 w 5260975"/>
                <a:gd name="connsiteY117" fmla="*/ 4538991 h 4707593"/>
                <a:gd name="connsiteX118" fmla="*/ 546821 w 5260975"/>
                <a:gd name="connsiteY118" fmla="*/ 4518251 h 4707593"/>
                <a:gd name="connsiteX119" fmla="*/ 522721 w 5260975"/>
                <a:gd name="connsiteY119" fmla="*/ 4520267 h 4707593"/>
                <a:gd name="connsiteX120" fmla="*/ 514080 w 5260975"/>
                <a:gd name="connsiteY120" fmla="*/ 4519788 h 4707593"/>
                <a:gd name="connsiteX121" fmla="*/ 436404 w 5260975"/>
                <a:gd name="connsiteY121" fmla="*/ 4508361 h 4707593"/>
                <a:gd name="connsiteX122" fmla="*/ 428626 w 5260975"/>
                <a:gd name="connsiteY122" fmla="*/ 4507114 h 4707593"/>
                <a:gd name="connsiteX123" fmla="*/ 392141 w 5260975"/>
                <a:gd name="connsiteY123" fmla="*/ 4496936 h 4707593"/>
                <a:gd name="connsiteX124" fmla="*/ 300157 w 5260975"/>
                <a:gd name="connsiteY124" fmla="*/ 4490599 h 4707593"/>
                <a:gd name="connsiteX125" fmla="*/ 294493 w 5260975"/>
                <a:gd name="connsiteY125" fmla="*/ 4489831 h 4707593"/>
                <a:gd name="connsiteX126" fmla="*/ 263671 w 5260975"/>
                <a:gd name="connsiteY126" fmla="*/ 4494919 h 4707593"/>
                <a:gd name="connsiteX127" fmla="*/ 248406 w 5260975"/>
                <a:gd name="connsiteY127" fmla="*/ 4502121 h 4707593"/>
                <a:gd name="connsiteX128" fmla="*/ 224594 w 5260975"/>
                <a:gd name="connsiteY128" fmla="*/ 4509610 h 4707593"/>
                <a:gd name="connsiteX129" fmla="*/ 200398 w 5260975"/>
                <a:gd name="connsiteY129" fmla="*/ 4512395 h 4707593"/>
                <a:gd name="connsiteX130" fmla="*/ 159783 w 5260975"/>
                <a:gd name="connsiteY130" fmla="*/ 4501064 h 4707593"/>
                <a:gd name="connsiteX131" fmla="*/ 144997 w 5260975"/>
                <a:gd name="connsiteY131" fmla="*/ 4499912 h 4707593"/>
                <a:gd name="connsiteX132" fmla="*/ 112064 w 5260975"/>
                <a:gd name="connsiteY132" fmla="*/ 4494440 h 4707593"/>
                <a:gd name="connsiteX133" fmla="*/ 83259 w 5260975"/>
                <a:gd name="connsiteY133" fmla="*/ 4494824 h 4707593"/>
                <a:gd name="connsiteX134" fmla="*/ 60120 w 5260975"/>
                <a:gd name="connsiteY134" fmla="*/ 4503561 h 4707593"/>
                <a:gd name="connsiteX135" fmla="*/ 26514 w 5260975"/>
                <a:gd name="connsiteY135" fmla="*/ 4505289 h 4707593"/>
                <a:gd name="connsiteX136" fmla="*/ 4814 w 5260975"/>
                <a:gd name="connsiteY136" fmla="*/ 4498952 h 4707593"/>
                <a:gd name="connsiteX137" fmla="*/ 398 w 5260975"/>
                <a:gd name="connsiteY137" fmla="*/ 4498089 h 4707593"/>
                <a:gd name="connsiteX138" fmla="*/ 0 w 5260975"/>
                <a:gd name="connsiteY138" fmla="*/ 4498087 h 4707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</a:cxnLst>
              <a:rect l="l" t="t" r="r" b="b"/>
              <a:pathLst>
                <a:path w="5260975" h="4707593">
                  <a:moveTo>
                    <a:pt x="0" y="0"/>
                  </a:moveTo>
                  <a:lnTo>
                    <a:pt x="5260975" y="0"/>
                  </a:lnTo>
                  <a:lnTo>
                    <a:pt x="5260975" y="3296937"/>
                  </a:lnTo>
                  <a:lnTo>
                    <a:pt x="5260975" y="3518571"/>
                  </a:lnTo>
                  <a:lnTo>
                    <a:pt x="5226504" y="3534000"/>
                  </a:lnTo>
                  <a:cubicBezTo>
                    <a:pt x="5219783" y="3536785"/>
                    <a:pt x="5212389" y="3538321"/>
                    <a:pt x="5206341" y="3542065"/>
                  </a:cubicBezTo>
                  <a:cubicBezTo>
                    <a:pt x="5178495" y="3559156"/>
                    <a:pt x="5151515" y="3577591"/>
                    <a:pt x="5123287" y="3594010"/>
                  </a:cubicBezTo>
                  <a:cubicBezTo>
                    <a:pt x="5094195" y="3611004"/>
                    <a:pt x="5068175" y="3631071"/>
                    <a:pt x="5048107" y="3658244"/>
                  </a:cubicBezTo>
                  <a:cubicBezTo>
                    <a:pt x="5029480" y="3683496"/>
                    <a:pt x="5011429" y="3709131"/>
                    <a:pt x="4992899" y="3734479"/>
                  </a:cubicBezTo>
                  <a:cubicBezTo>
                    <a:pt x="4988194" y="3740912"/>
                    <a:pt x="4983874" y="3748498"/>
                    <a:pt x="4977440" y="3752627"/>
                  </a:cubicBezTo>
                  <a:cubicBezTo>
                    <a:pt x="4964094" y="3761268"/>
                    <a:pt x="4949500" y="3768277"/>
                    <a:pt x="4935194" y="3775382"/>
                  </a:cubicBezTo>
                  <a:cubicBezTo>
                    <a:pt x="4922903" y="3781431"/>
                    <a:pt x="4909846" y="3785943"/>
                    <a:pt x="4897844" y="3792472"/>
                  </a:cubicBezTo>
                  <a:cubicBezTo>
                    <a:pt x="4888243" y="3797658"/>
                    <a:pt x="4879697" y="3804859"/>
                    <a:pt x="4870767" y="3811388"/>
                  </a:cubicBezTo>
                  <a:cubicBezTo>
                    <a:pt x="4862990" y="3817052"/>
                    <a:pt x="4854445" y="3821949"/>
                    <a:pt x="4847917" y="3828767"/>
                  </a:cubicBezTo>
                  <a:cubicBezTo>
                    <a:pt x="4831977" y="3845281"/>
                    <a:pt x="4815942" y="3861508"/>
                    <a:pt x="4796163" y="3873702"/>
                  </a:cubicBezTo>
                  <a:cubicBezTo>
                    <a:pt x="4776672" y="3885799"/>
                    <a:pt x="4758237" y="3899338"/>
                    <a:pt x="4738843" y="3911628"/>
                  </a:cubicBezTo>
                  <a:cubicBezTo>
                    <a:pt x="4719831" y="3923630"/>
                    <a:pt x="4702645" y="3936783"/>
                    <a:pt x="4692755" y="3958099"/>
                  </a:cubicBezTo>
                  <a:cubicBezTo>
                    <a:pt x="4688339" y="3967508"/>
                    <a:pt x="4682097" y="3977782"/>
                    <a:pt x="4673744" y="3983255"/>
                  </a:cubicBezTo>
                  <a:cubicBezTo>
                    <a:pt x="4661838" y="3991032"/>
                    <a:pt x="4646764" y="3993817"/>
                    <a:pt x="4633801" y="4000442"/>
                  </a:cubicBezTo>
                  <a:cubicBezTo>
                    <a:pt x="4618535" y="4008219"/>
                    <a:pt x="4600869" y="4014940"/>
                    <a:pt x="4590499" y="4027326"/>
                  </a:cubicBezTo>
                  <a:cubicBezTo>
                    <a:pt x="4581281" y="4038368"/>
                    <a:pt x="4571968" y="4047009"/>
                    <a:pt x="4559773" y="4054018"/>
                  </a:cubicBezTo>
                  <a:cubicBezTo>
                    <a:pt x="4551229" y="4058915"/>
                    <a:pt x="4544892" y="4067844"/>
                    <a:pt x="4536059" y="4071877"/>
                  </a:cubicBezTo>
                  <a:cubicBezTo>
                    <a:pt x="4524442" y="4077254"/>
                    <a:pt x="4512727" y="4081479"/>
                    <a:pt x="4502550" y="4089832"/>
                  </a:cubicBezTo>
                  <a:cubicBezTo>
                    <a:pt x="4491987" y="4098473"/>
                    <a:pt x="4479986" y="4105290"/>
                    <a:pt x="4468944" y="4113356"/>
                  </a:cubicBezTo>
                  <a:cubicBezTo>
                    <a:pt x="4463087" y="4117676"/>
                    <a:pt x="4458286" y="4123341"/>
                    <a:pt x="4452623" y="4127854"/>
                  </a:cubicBezTo>
                  <a:cubicBezTo>
                    <a:pt x="4442252" y="4136111"/>
                    <a:pt x="4431690" y="4144176"/>
                    <a:pt x="4421032" y="4151953"/>
                  </a:cubicBezTo>
                  <a:cubicBezTo>
                    <a:pt x="4410375" y="4159731"/>
                    <a:pt x="4400197" y="4168756"/>
                    <a:pt x="4388483" y="4174421"/>
                  </a:cubicBezTo>
                  <a:cubicBezTo>
                    <a:pt x="4368513" y="4184023"/>
                    <a:pt x="4346717" y="4189784"/>
                    <a:pt x="4327321" y="4200153"/>
                  </a:cubicBezTo>
                  <a:cubicBezTo>
                    <a:pt x="4307639" y="4210714"/>
                    <a:pt x="4289107" y="4223965"/>
                    <a:pt x="4271633" y="4237983"/>
                  </a:cubicBezTo>
                  <a:cubicBezTo>
                    <a:pt x="4257807" y="4249025"/>
                    <a:pt x="4244845" y="4259971"/>
                    <a:pt x="4227465" y="4265635"/>
                  </a:cubicBezTo>
                  <a:cubicBezTo>
                    <a:pt x="4217768" y="4268804"/>
                    <a:pt x="4207591" y="4275717"/>
                    <a:pt x="4201733" y="4283783"/>
                  </a:cubicBezTo>
                  <a:cubicBezTo>
                    <a:pt x="4189059" y="4301353"/>
                    <a:pt x="4172833" y="4313739"/>
                    <a:pt x="4154494" y="4324301"/>
                  </a:cubicBezTo>
                  <a:cubicBezTo>
                    <a:pt x="4130010" y="4338511"/>
                    <a:pt x="4105814" y="4353009"/>
                    <a:pt x="4081234" y="4366931"/>
                  </a:cubicBezTo>
                  <a:cubicBezTo>
                    <a:pt x="4066737" y="4375189"/>
                    <a:pt x="4052335" y="4383926"/>
                    <a:pt x="4036971" y="4389975"/>
                  </a:cubicBezTo>
                  <a:cubicBezTo>
                    <a:pt x="4005575" y="4402457"/>
                    <a:pt x="3973410" y="4413114"/>
                    <a:pt x="3941725" y="4424733"/>
                  </a:cubicBezTo>
                  <a:cubicBezTo>
                    <a:pt x="3931355" y="4428477"/>
                    <a:pt x="3921561" y="4433854"/>
                    <a:pt x="3910999" y="4437119"/>
                  </a:cubicBezTo>
                  <a:cubicBezTo>
                    <a:pt x="3899573" y="4440671"/>
                    <a:pt x="3887285" y="4441727"/>
                    <a:pt x="3875859" y="4445280"/>
                  </a:cubicBezTo>
                  <a:cubicBezTo>
                    <a:pt x="3856847" y="4451136"/>
                    <a:pt x="3838412" y="4458626"/>
                    <a:pt x="3819401" y="4464579"/>
                  </a:cubicBezTo>
                  <a:cubicBezTo>
                    <a:pt x="3782723" y="4476005"/>
                    <a:pt x="3745949" y="4486951"/>
                    <a:pt x="3709176" y="4497800"/>
                  </a:cubicBezTo>
                  <a:cubicBezTo>
                    <a:pt x="3701303" y="4500105"/>
                    <a:pt x="3692757" y="4500393"/>
                    <a:pt x="3684981" y="4502889"/>
                  </a:cubicBezTo>
                  <a:cubicBezTo>
                    <a:pt x="3664337" y="4509610"/>
                    <a:pt x="3643789" y="4516907"/>
                    <a:pt x="3623338" y="4524300"/>
                  </a:cubicBezTo>
                  <a:cubicBezTo>
                    <a:pt x="3610953" y="4528813"/>
                    <a:pt x="3598854" y="4534382"/>
                    <a:pt x="3586373" y="4538702"/>
                  </a:cubicBezTo>
                  <a:cubicBezTo>
                    <a:pt x="3576387" y="4542159"/>
                    <a:pt x="3566113" y="4544847"/>
                    <a:pt x="3555743" y="4546960"/>
                  </a:cubicBezTo>
                  <a:cubicBezTo>
                    <a:pt x="3546814" y="4548785"/>
                    <a:pt x="3537501" y="4548592"/>
                    <a:pt x="3528667" y="4550801"/>
                  </a:cubicBezTo>
                  <a:cubicBezTo>
                    <a:pt x="3504759" y="4556753"/>
                    <a:pt x="3481140" y="4563475"/>
                    <a:pt x="3457424" y="4569811"/>
                  </a:cubicBezTo>
                  <a:cubicBezTo>
                    <a:pt x="3447919" y="4572308"/>
                    <a:pt x="3438221" y="4574133"/>
                    <a:pt x="3429003" y="4577301"/>
                  </a:cubicBezTo>
                  <a:cubicBezTo>
                    <a:pt x="3404327" y="4585654"/>
                    <a:pt x="3380036" y="4595159"/>
                    <a:pt x="3355264" y="4603033"/>
                  </a:cubicBezTo>
                  <a:cubicBezTo>
                    <a:pt x="3334717" y="4609562"/>
                    <a:pt x="3313593" y="4614266"/>
                    <a:pt x="3292757" y="4620027"/>
                  </a:cubicBezTo>
                  <a:cubicBezTo>
                    <a:pt x="3283924" y="4622524"/>
                    <a:pt x="3275475" y="4626077"/>
                    <a:pt x="3266643" y="4628188"/>
                  </a:cubicBezTo>
                  <a:cubicBezTo>
                    <a:pt x="3246863" y="4632990"/>
                    <a:pt x="3226796" y="4637022"/>
                    <a:pt x="3206921" y="4641823"/>
                  </a:cubicBezTo>
                  <a:cubicBezTo>
                    <a:pt x="3195590" y="4644607"/>
                    <a:pt x="3184645" y="4649600"/>
                    <a:pt x="3173123" y="4651425"/>
                  </a:cubicBezTo>
                  <a:cubicBezTo>
                    <a:pt x="3145759" y="4655745"/>
                    <a:pt x="3118203" y="4658817"/>
                    <a:pt x="3090646" y="4662274"/>
                  </a:cubicBezTo>
                  <a:cubicBezTo>
                    <a:pt x="3062227" y="4665826"/>
                    <a:pt x="3033902" y="4669571"/>
                    <a:pt x="3005480" y="4672739"/>
                  </a:cubicBezTo>
                  <a:cubicBezTo>
                    <a:pt x="2989926" y="4674372"/>
                    <a:pt x="2974275" y="4674660"/>
                    <a:pt x="2958721" y="4676196"/>
                  </a:cubicBezTo>
                  <a:cubicBezTo>
                    <a:pt x="2945087" y="4677541"/>
                    <a:pt x="2931549" y="4680037"/>
                    <a:pt x="2917915" y="4681670"/>
                  </a:cubicBezTo>
                  <a:cubicBezTo>
                    <a:pt x="2906105" y="4683013"/>
                    <a:pt x="2894199" y="4683781"/>
                    <a:pt x="2882389" y="4685126"/>
                  </a:cubicBezTo>
                  <a:cubicBezTo>
                    <a:pt x="2863475" y="4687334"/>
                    <a:pt x="2844655" y="4689831"/>
                    <a:pt x="2825837" y="4692135"/>
                  </a:cubicBezTo>
                  <a:cubicBezTo>
                    <a:pt x="2817964" y="4692999"/>
                    <a:pt x="2809706" y="4695399"/>
                    <a:pt x="2802313" y="4693960"/>
                  </a:cubicBezTo>
                  <a:cubicBezTo>
                    <a:pt x="2783686" y="4690310"/>
                    <a:pt x="2765347" y="4691367"/>
                    <a:pt x="2746816" y="4693863"/>
                  </a:cubicBezTo>
                  <a:cubicBezTo>
                    <a:pt x="2740479" y="4694728"/>
                    <a:pt x="2733662" y="4694535"/>
                    <a:pt x="2727517" y="4692903"/>
                  </a:cubicBezTo>
                  <a:cubicBezTo>
                    <a:pt x="2714939" y="4689638"/>
                    <a:pt x="2702745" y="4685029"/>
                    <a:pt x="2690359" y="4680997"/>
                  </a:cubicBezTo>
                  <a:cubicBezTo>
                    <a:pt x="2689014" y="4680517"/>
                    <a:pt x="2687382" y="4680421"/>
                    <a:pt x="2685943" y="4680133"/>
                  </a:cubicBezTo>
                  <a:cubicBezTo>
                    <a:pt x="2677781" y="4678500"/>
                    <a:pt x="2669717" y="4676868"/>
                    <a:pt x="2661554" y="4675428"/>
                  </a:cubicBezTo>
                  <a:cubicBezTo>
                    <a:pt x="2657138" y="4674660"/>
                    <a:pt x="2652625" y="4674564"/>
                    <a:pt x="2648208" y="4673892"/>
                  </a:cubicBezTo>
                  <a:cubicBezTo>
                    <a:pt x="2631118" y="4671203"/>
                    <a:pt x="2612299" y="4675716"/>
                    <a:pt x="2597512" y="4664099"/>
                  </a:cubicBezTo>
                  <a:cubicBezTo>
                    <a:pt x="2587911" y="4656609"/>
                    <a:pt x="2578597" y="4658338"/>
                    <a:pt x="2568324" y="4659490"/>
                  </a:cubicBezTo>
                  <a:cubicBezTo>
                    <a:pt x="2560547" y="4660354"/>
                    <a:pt x="2552577" y="4660065"/>
                    <a:pt x="2544704" y="4660162"/>
                  </a:cubicBezTo>
                  <a:cubicBezTo>
                    <a:pt x="2530878" y="4660449"/>
                    <a:pt x="2517052" y="4660546"/>
                    <a:pt x="2503225" y="4661026"/>
                  </a:cubicBezTo>
                  <a:cubicBezTo>
                    <a:pt x="2498808" y="4661218"/>
                    <a:pt x="2494297" y="4663619"/>
                    <a:pt x="2489975" y="4663235"/>
                  </a:cubicBezTo>
                  <a:cubicBezTo>
                    <a:pt x="2470004" y="4661410"/>
                    <a:pt x="2450033" y="4658529"/>
                    <a:pt x="2430061" y="4656897"/>
                  </a:cubicBezTo>
                  <a:cubicBezTo>
                    <a:pt x="2418732" y="4655938"/>
                    <a:pt x="2407114" y="4657761"/>
                    <a:pt x="2395880" y="4656417"/>
                  </a:cubicBezTo>
                  <a:cubicBezTo>
                    <a:pt x="2382919" y="4654881"/>
                    <a:pt x="2370245" y="4650945"/>
                    <a:pt x="2357378" y="4648544"/>
                  </a:cubicBezTo>
                  <a:cubicBezTo>
                    <a:pt x="2353826" y="4647872"/>
                    <a:pt x="2349889" y="4648736"/>
                    <a:pt x="2346145" y="4648928"/>
                  </a:cubicBezTo>
                  <a:cubicBezTo>
                    <a:pt x="2341920" y="4649120"/>
                    <a:pt x="2337791" y="4649504"/>
                    <a:pt x="2333567" y="4649600"/>
                  </a:cubicBezTo>
                  <a:cubicBezTo>
                    <a:pt x="2320700" y="4649793"/>
                    <a:pt x="2307835" y="4649504"/>
                    <a:pt x="2294968" y="4650177"/>
                  </a:cubicBezTo>
                  <a:cubicBezTo>
                    <a:pt x="2287095" y="4650561"/>
                    <a:pt x="2278839" y="4654497"/>
                    <a:pt x="2271540" y="4653057"/>
                  </a:cubicBezTo>
                  <a:cubicBezTo>
                    <a:pt x="2256659" y="4650272"/>
                    <a:pt x="2241776" y="4656513"/>
                    <a:pt x="2226895" y="4651329"/>
                  </a:cubicBezTo>
                  <a:cubicBezTo>
                    <a:pt x="2222285" y="4649793"/>
                    <a:pt x="2215948" y="4653633"/>
                    <a:pt x="2210379" y="4653825"/>
                  </a:cubicBezTo>
                  <a:cubicBezTo>
                    <a:pt x="2196457" y="4654305"/>
                    <a:pt x="2182535" y="4654209"/>
                    <a:pt x="2168613" y="4654113"/>
                  </a:cubicBezTo>
                  <a:cubicBezTo>
                    <a:pt x="2156131" y="4654017"/>
                    <a:pt x="2143168" y="4655361"/>
                    <a:pt x="2131167" y="4652673"/>
                  </a:cubicBezTo>
                  <a:cubicBezTo>
                    <a:pt x="2118588" y="4649793"/>
                    <a:pt x="2107259" y="4650177"/>
                    <a:pt x="2095065" y="4653441"/>
                  </a:cubicBezTo>
                  <a:cubicBezTo>
                    <a:pt x="2086711" y="4655649"/>
                    <a:pt x="2077878" y="4655938"/>
                    <a:pt x="2069237" y="4656609"/>
                  </a:cubicBezTo>
                  <a:cubicBezTo>
                    <a:pt x="2059924" y="4657377"/>
                    <a:pt x="2049650" y="4655361"/>
                    <a:pt x="2041201" y="4658529"/>
                  </a:cubicBezTo>
                  <a:cubicBezTo>
                    <a:pt x="2016044" y="4667939"/>
                    <a:pt x="1990216" y="4669955"/>
                    <a:pt x="1963909" y="4669955"/>
                  </a:cubicBezTo>
                  <a:cubicBezTo>
                    <a:pt x="1959107" y="4669955"/>
                    <a:pt x="1954210" y="4668612"/>
                    <a:pt x="1949603" y="4667171"/>
                  </a:cubicBezTo>
                  <a:cubicBezTo>
                    <a:pt x="1922717" y="4658529"/>
                    <a:pt x="1895737" y="4659297"/>
                    <a:pt x="1868373" y="4664578"/>
                  </a:cubicBezTo>
                  <a:cubicBezTo>
                    <a:pt x="1862708" y="4665731"/>
                    <a:pt x="1856372" y="4665923"/>
                    <a:pt x="1850707" y="4664771"/>
                  </a:cubicBezTo>
                  <a:cubicBezTo>
                    <a:pt x="1834768" y="4661410"/>
                    <a:pt x="1819309" y="4655841"/>
                    <a:pt x="1803275" y="4653441"/>
                  </a:cubicBezTo>
                  <a:cubicBezTo>
                    <a:pt x="1776775" y="4649504"/>
                    <a:pt x="1753828" y="4662754"/>
                    <a:pt x="1730112" y="4671396"/>
                  </a:cubicBezTo>
                  <a:cubicBezTo>
                    <a:pt x="1707548" y="4679557"/>
                    <a:pt x="1688345" y="4697992"/>
                    <a:pt x="1661652" y="4693863"/>
                  </a:cubicBezTo>
                  <a:cubicBezTo>
                    <a:pt x="1658965" y="4693479"/>
                    <a:pt x="1655988" y="4696071"/>
                    <a:pt x="1653011" y="4696744"/>
                  </a:cubicBezTo>
                  <a:cubicBezTo>
                    <a:pt x="1644850" y="4698568"/>
                    <a:pt x="1636689" y="4700776"/>
                    <a:pt x="1628431" y="4701641"/>
                  </a:cubicBezTo>
                  <a:cubicBezTo>
                    <a:pt x="1618350" y="4702793"/>
                    <a:pt x="1608076" y="4702409"/>
                    <a:pt x="1597995" y="4703369"/>
                  </a:cubicBezTo>
                  <a:cubicBezTo>
                    <a:pt x="1585032" y="4704521"/>
                    <a:pt x="1572263" y="4707593"/>
                    <a:pt x="1559396" y="4707593"/>
                  </a:cubicBezTo>
                  <a:cubicBezTo>
                    <a:pt x="1549026" y="4707593"/>
                    <a:pt x="1538753" y="4704041"/>
                    <a:pt x="1528480" y="4702312"/>
                  </a:cubicBezTo>
                  <a:cubicBezTo>
                    <a:pt x="1513981" y="4699912"/>
                    <a:pt x="1498042" y="4700584"/>
                    <a:pt x="1485272" y="4694439"/>
                  </a:cubicBezTo>
                  <a:cubicBezTo>
                    <a:pt x="1471639" y="4687910"/>
                    <a:pt x="1458676" y="4684934"/>
                    <a:pt x="1444562" y="4686950"/>
                  </a:cubicBezTo>
                  <a:cubicBezTo>
                    <a:pt x="1439857" y="4687622"/>
                    <a:pt x="1433808" y="4691655"/>
                    <a:pt x="1431696" y="4695783"/>
                  </a:cubicBezTo>
                  <a:cubicBezTo>
                    <a:pt x="1426991" y="4705001"/>
                    <a:pt x="1420559" y="4706634"/>
                    <a:pt x="1411821" y="4703464"/>
                  </a:cubicBezTo>
                  <a:cubicBezTo>
                    <a:pt x="1404236" y="4700776"/>
                    <a:pt x="1394922" y="4699432"/>
                    <a:pt x="1389738" y="4694247"/>
                  </a:cubicBezTo>
                  <a:cubicBezTo>
                    <a:pt x="1375047" y="4679557"/>
                    <a:pt x="1356324" y="4679077"/>
                    <a:pt x="1338081" y="4675141"/>
                  </a:cubicBezTo>
                  <a:cubicBezTo>
                    <a:pt x="1326945" y="4672739"/>
                    <a:pt x="1316574" y="4672644"/>
                    <a:pt x="1305436" y="4674276"/>
                  </a:cubicBezTo>
                  <a:cubicBezTo>
                    <a:pt x="1281241" y="4677925"/>
                    <a:pt x="1257717" y="4672739"/>
                    <a:pt x="1234481" y="4666115"/>
                  </a:cubicBezTo>
                  <a:cubicBezTo>
                    <a:pt x="1219118" y="4661698"/>
                    <a:pt x="1203372" y="4659010"/>
                    <a:pt x="1188106" y="4654497"/>
                  </a:cubicBezTo>
                  <a:cubicBezTo>
                    <a:pt x="1176680" y="4651041"/>
                    <a:pt x="1165255" y="4646912"/>
                    <a:pt x="1154790" y="4641343"/>
                  </a:cubicBezTo>
                  <a:cubicBezTo>
                    <a:pt x="1139618" y="4633181"/>
                    <a:pt x="1126369" y="4620891"/>
                    <a:pt x="1107069" y="4624156"/>
                  </a:cubicBezTo>
                  <a:cubicBezTo>
                    <a:pt x="1090074" y="4627036"/>
                    <a:pt x="1074713" y="4620988"/>
                    <a:pt x="1059158" y="4615227"/>
                  </a:cubicBezTo>
                  <a:cubicBezTo>
                    <a:pt x="1047732" y="4611002"/>
                    <a:pt x="1036308" y="4606681"/>
                    <a:pt x="1024496" y="4603993"/>
                  </a:cubicBezTo>
                  <a:cubicBezTo>
                    <a:pt x="1010478" y="4600824"/>
                    <a:pt x="994635" y="4602169"/>
                    <a:pt x="982153" y="4596311"/>
                  </a:cubicBezTo>
                  <a:cubicBezTo>
                    <a:pt x="969095" y="4590166"/>
                    <a:pt x="958246" y="4594295"/>
                    <a:pt x="946628" y="4596024"/>
                  </a:cubicBezTo>
                  <a:cubicBezTo>
                    <a:pt x="928097" y="4598712"/>
                    <a:pt x="909661" y="4603705"/>
                    <a:pt x="890939" y="4597368"/>
                  </a:cubicBezTo>
                  <a:cubicBezTo>
                    <a:pt x="868184" y="4589687"/>
                    <a:pt x="845620" y="4581430"/>
                    <a:pt x="822769" y="4574133"/>
                  </a:cubicBezTo>
                  <a:cubicBezTo>
                    <a:pt x="813934" y="4571347"/>
                    <a:pt x="804431" y="4570195"/>
                    <a:pt x="795212" y="4568947"/>
                  </a:cubicBezTo>
                  <a:cubicBezTo>
                    <a:pt x="786476" y="4567891"/>
                    <a:pt x="776010" y="4570579"/>
                    <a:pt x="769288" y="4566547"/>
                  </a:cubicBezTo>
                  <a:cubicBezTo>
                    <a:pt x="752005" y="4556178"/>
                    <a:pt x="734243" y="4551089"/>
                    <a:pt x="714271" y="4551089"/>
                  </a:cubicBezTo>
                  <a:cubicBezTo>
                    <a:pt x="706781" y="4551089"/>
                    <a:pt x="699484" y="4546768"/>
                    <a:pt x="691900" y="4545999"/>
                  </a:cubicBezTo>
                  <a:cubicBezTo>
                    <a:pt x="681529" y="4545040"/>
                    <a:pt x="669623" y="4542447"/>
                    <a:pt x="660598" y="4546096"/>
                  </a:cubicBezTo>
                  <a:cubicBezTo>
                    <a:pt x="639379" y="4554737"/>
                    <a:pt x="622193" y="4547536"/>
                    <a:pt x="603662" y="4538991"/>
                  </a:cubicBezTo>
                  <a:cubicBezTo>
                    <a:pt x="585418" y="4530541"/>
                    <a:pt x="566215" y="4523821"/>
                    <a:pt x="546821" y="4518251"/>
                  </a:cubicBezTo>
                  <a:cubicBezTo>
                    <a:pt x="539524" y="4516235"/>
                    <a:pt x="530787" y="4519596"/>
                    <a:pt x="522721" y="4520267"/>
                  </a:cubicBezTo>
                  <a:cubicBezTo>
                    <a:pt x="519840" y="4520460"/>
                    <a:pt x="516671" y="4520748"/>
                    <a:pt x="514080" y="4519788"/>
                  </a:cubicBezTo>
                  <a:cubicBezTo>
                    <a:pt x="489020" y="4510570"/>
                    <a:pt x="463575" y="4503561"/>
                    <a:pt x="436404" y="4508361"/>
                  </a:cubicBezTo>
                  <a:cubicBezTo>
                    <a:pt x="433908" y="4508842"/>
                    <a:pt x="431123" y="4507786"/>
                    <a:pt x="428626" y="4507114"/>
                  </a:cubicBezTo>
                  <a:cubicBezTo>
                    <a:pt x="416432" y="4503657"/>
                    <a:pt x="404526" y="4498184"/>
                    <a:pt x="392141" y="4496936"/>
                  </a:cubicBezTo>
                  <a:cubicBezTo>
                    <a:pt x="361608" y="4493864"/>
                    <a:pt x="330884" y="4492615"/>
                    <a:pt x="300157" y="4490599"/>
                  </a:cubicBezTo>
                  <a:cubicBezTo>
                    <a:pt x="298237" y="4490503"/>
                    <a:pt x="296221" y="4490503"/>
                    <a:pt x="294493" y="4489831"/>
                  </a:cubicBezTo>
                  <a:cubicBezTo>
                    <a:pt x="283163" y="4485702"/>
                    <a:pt x="273274" y="4487047"/>
                    <a:pt x="263671" y="4494919"/>
                  </a:cubicBezTo>
                  <a:cubicBezTo>
                    <a:pt x="259447" y="4498376"/>
                    <a:pt x="253686" y="4500200"/>
                    <a:pt x="248406" y="4502121"/>
                  </a:cubicBezTo>
                  <a:cubicBezTo>
                    <a:pt x="240628" y="4505002"/>
                    <a:pt x="232659" y="4507786"/>
                    <a:pt x="224594" y="4509610"/>
                  </a:cubicBezTo>
                  <a:cubicBezTo>
                    <a:pt x="216624" y="4511338"/>
                    <a:pt x="208079" y="4513738"/>
                    <a:pt x="200398" y="4512395"/>
                  </a:cubicBezTo>
                  <a:cubicBezTo>
                    <a:pt x="186572" y="4509994"/>
                    <a:pt x="173417" y="4504618"/>
                    <a:pt x="159783" y="4501064"/>
                  </a:cubicBezTo>
                  <a:cubicBezTo>
                    <a:pt x="155079" y="4499816"/>
                    <a:pt x="149893" y="4500009"/>
                    <a:pt x="144997" y="4499912"/>
                  </a:cubicBezTo>
                  <a:cubicBezTo>
                    <a:pt x="133763" y="4499625"/>
                    <a:pt x="122241" y="4502409"/>
                    <a:pt x="112064" y="4494440"/>
                  </a:cubicBezTo>
                  <a:cubicBezTo>
                    <a:pt x="102655" y="4486951"/>
                    <a:pt x="93148" y="4489158"/>
                    <a:pt x="83259" y="4494824"/>
                  </a:cubicBezTo>
                  <a:cubicBezTo>
                    <a:pt x="76154" y="4498857"/>
                    <a:pt x="68090" y="4502025"/>
                    <a:pt x="60120" y="4503561"/>
                  </a:cubicBezTo>
                  <a:cubicBezTo>
                    <a:pt x="49174" y="4505673"/>
                    <a:pt x="38324" y="4506538"/>
                    <a:pt x="26514" y="4505289"/>
                  </a:cubicBezTo>
                  <a:cubicBezTo>
                    <a:pt x="18161" y="4504425"/>
                    <a:pt x="11343" y="4504041"/>
                    <a:pt x="4814" y="4498952"/>
                  </a:cubicBezTo>
                  <a:cubicBezTo>
                    <a:pt x="3759" y="4498184"/>
                    <a:pt x="1839" y="4497992"/>
                    <a:pt x="398" y="4498089"/>
                  </a:cubicBezTo>
                  <a:lnTo>
                    <a:pt x="0" y="4498087"/>
                  </a:lnTo>
                  <a:close/>
                </a:path>
              </a:pathLst>
            </a:custGeom>
            <a:solidFill>
              <a:schemeClr val="bg1">
                <a:alpha val="86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>
                    <a:alpha val="14000"/>
                  </a:schemeClr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2E6DB38-5C31-D14B-9190-AEF452F7D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8127" y="2023557"/>
            <a:ext cx="3521265" cy="2671105"/>
          </a:xfrm>
        </p:spPr>
        <p:txBody>
          <a:bodyPr anchor="t">
            <a:normAutofit fontScale="90000"/>
          </a:bodyPr>
          <a:lstStyle/>
          <a:p>
            <a:pPr algn="ctr"/>
            <a:r>
              <a:rPr lang="en-US" sz="3600" dirty="0" err="1">
                <a:latin typeface="Book Antiqua" panose="02040602050305030304" pitchFamily="18" charset="0"/>
              </a:rPr>
              <a:t>Reconocer</a:t>
            </a:r>
            <a:r>
              <a:rPr lang="en-US" sz="3600" dirty="0">
                <a:latin typeface="Book Antiqua" panose="02040602050305030304" pitchFamily="18" charset="0"/>
              </a:rPr>
              <a:t> </a:t>
            </a:r>
            <a:r>
              <a:rPr lang="en-US" sz="3600" dirty="0" err="1">
                <a:latin typeface="Book Antiqua" panose="02040602050305030304" pitchFamily="18" charset="0"/>
              </a:rPr>
              <a:t>esto</a:t>
            </a:r>
            <a:r>
              <a:rPr lang="en-US" sz="3600" dirty="0">
                <a:latin typeface="Book Antiqua" panose="02040602050305030304" pitchFamily="18" charset="0"/>
              </a:rPr>
              <a:t> </a:t>
            </a:r>
            <a:r>
              <a:rPr lang="en-US" sz="3600" dirty="0" err="1">
                <a:latin typeface="Book Antiqua" panose="02040602050305030304" pitchFamily="18" charset="0"/>
              </a:rPr>
              <a:t>ayudó</a:t>
            </a:r>
            <a:r>
              <a:rPr lang="en-US" sz="3600" dirty="0">
                <a:latin typeface="Book Antiqua" panose="02040602050305030304" pitchFamily="18" charset="0"/>
              </a:rPr>
              <a:t> a </a:t>
            </a:r>
            <a:r>
              <a:rPr lang="en-US" sz="3600" dirty="0" err="1">
                <a:latin typeface="Book Antiqua" panose="02040602050305030304" pitchFamily="18" charset="0"/>
              </a:rPr>
              <a:t>muchos</a:t>
            </a:r>
            <a:r>
              <a:rPr lang="en-US" sz="3600" dirty="0">
                <a:latin typeface="Book Antiqua" panose="02040602050305030304" pitchFamily="18" charset="0"/>
              </a:rPr>
              <a:t> a </a:t>
            </a:r>
            <a:r>
              <a:rPr lang="en-US" sz="3600" dirty="0" err="1">
                <a:latin typeface="Book Antiqua" panose="02040602050305030304" pitchFamily="18" charset="0"/>
              </a:rPr>
              <a:t>tener</a:t>
            </a:r>
            <a:r>
              <a:rPr lang="en-US" sz="3600" dirty="0">
                <a:latin typeface="Book Antiqua" panose="02040602050305030304" pitchFamily="18" charset="0"/>
              </a:rPr>
              <a:t> una </a:t>
            </a:r>
            <a:r>
              <a:rPr lang="en-US" sz="3600" dirty="0" err="1">
                <a:latin typeface="Book Antiqua" panose="02040602050305030304" pitchFamily="18" charset="0"/>
              </a:rPr>
              <a:t>buena</a:t>
            </a:r>
            <a:r>
              <a:rPr lang="en-US" sz="3600" dirty="0">
                <a:latin typeface="Book Antiqua" panose="02040602050305030304" pitchFamily="18" charset="0"/>
              </a:rPr>
              <a:t> </a:t>
            </a:r>
            <a:r>
              <a:rPr lang="en-US" sz="3600" dirty="0" err="1">
                <a:latin typeface="Book Antiqua" panose="02040602050305030304" pitchFamily="18" charset="0"/>
              </a:rPr>
              <a:t>actitud</a:t>
            </a:r>
            <a:r>
              <a:rPr lang="en-US" sz="3600" dirty="0">
                <a:latin typeface="Book Antiqua" panose="02040602050305030304" pitchFamily="18" charset="0"/>
              </a:rPr>
              <a:t> </a:t>
            </a:r>
            <a:r>
              <a:rPr lang="en-US" sz="3600" dirty="0" err="1">
                <a:latin typeface="Book Antiqua" panose="02040602050305030304" pitchFamily="18" charset="0"/>
              </a:rPr>
              <a:t>hacia</a:t>
            </a:r>
            <a:r>
              <a:rPr lang="en-US" sz="3600" dirty="0">
                <a:latin typeface="Book Antiqua" panose="02040602050305030304" pitchFamily="18" charset="0"/>
              </a:rPr>
              <a:t> las </a:t>
            </a:r>
            <a:r>
              <a:rPr lang="en-US" sz="3600" dirty="0" err="1">
                <a:latin typeface="Book Antiqua" panose="02040602050305030304" pitchFamily="18" charset="0"/>
              </a:rPr>
              <a:t>Escrituras</a:t>
            </a:r>
            <a:endParaRPr lang="en-US" sz="3600" dirty="0">
              <a:latin typeface="Book Antiqua" panose="02040602050305030304" pitchFamily="18" charset="0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30B5ED20-499B-41E7-95BE-8BBD31314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7088" y="4258080"/>
            <a:ext cx="4403345" cy="1180695"/>
          </a:xfrm>
          <a:custGeom>
            <a:avLst/>
            <a:gdLst>
              <a:gd name="connsiteX0" fmla="*/ 5260975 w 5260975"/>
              <a:gd name="connsiteY0" fmla="*/ 0 h 1410656"/>
              <a:gd name="connsiteX1" fmla="*/ 5260975 w 5260975"/>
              <a:gd name="connsiteY1" fmla="*/ 221634 h 1410656"/>
              <a:gd name="connsiteX2" fmla="*/ 5226503 w 5260975"/>
              <a:gd name="connsiteY2" fmla="*/ 237063 h 1410656"/>
              <a:gd name="connsiteX3" fmla="*/ 5206341 w 5260975"/>
              <a:gd name="connsiteY3" fmla="*/ 245128 h 1410656"/>
              <a:gd name="connsiteX4" fmla="*/ 5123287 w 5260975"/>
              <a:gd name="connsiteY4" fmla="*/ 297073 h 1410656"/>
              <a:gd name="connsiteX5" fmla="*/ 5048107 w 5260975"/>
              <a:gd name="connsiteY5" fmla="*/ 361307 h 1410656"/>
              <a:gd name="connsiteX6" fmla="*/ 4992899 w 5260975"/>
              <a:gd name="connsiteY6" fmla="*/ 437542 h 1410656"/>
              <a:gd name="connsiteX7" fmla="*/ 4977440 w 5260975"/>
              <a:gd name="connsiteY7" fmla="*/ 455690 h 1410656"/>
              <a:gd name="connsiteX8" fmla="*/ 4935193 w 5260975"/>
              <a:gd name="connsiteY8" fmla="*/ 478445 h 1410656"/>
              <a:gd name="connsiteX9" fmla="*/ 4897844 w 5260975"/>
              <a:gd name="connsiteY9" fmla="*/ 495535 h 1410656"/>
              <a:gd name="connsiteX10" fmla="*/ 4870767 w 5260975"/>
              <a:gd name="connsiteY10" fmla="*/ 514451 h 1410656"/>
              <a:gd name="connsiteX11" fmla="*/ 4847916 w 5260975"/>
              <a:gd name="connsiteY11" fmla="*/ 531830 h 1410656"/>
              <a:gd name="connsiteX12" fmla="*/ 4796163 w 5260975"/>
              <a:gd name="connsiteY12" fmla="*/ 576765 h 1410656"/>
              <a:gd name="connsiteX13" fmla="*/ 4738843 w 5260975"/>
              <a:gd name="connsiteY13" fmla="*/ 614691 h 1410656"/>
              <a:gd name="connsiteX14" fmla="*/ 4692755 w 5260975"/>
              <a:gd name="connsiteY14" fmla="*/ 661162 h 1410656"/>
              <a:gd name="connsiteX15" fmla="*/ 4673744 w 5260975"/>
              <a:gd name="connsiteY15" fmla="*/ 686318 h 1410656"/>
              <a:gd name="connsiteX16" fmla="*/ 4633801 w 5260975"/>
              <a:gd name="connsiteY16" fmla="*/ 703505 h 1410656"/>
              <a:gd name="connsiteX17" fmla="*/ 4590499 w 5260975"/>
              <a:gd name="connsiteY17" fmla="*/ 730389 h 1410656"/>
              <a:gd name="connsiteX18" fmla="*/ 4559773 w 5260975"/>
              <a:gd name="connsiteY18" fmla="*/ 757081 h 1410656"/>
              <a:gd name="connsiteX19" fmla="*/ 4536059 w 5260975"/>
              <a:gd name="connsiteY19" fmla="*/ 774940 h 1410656"/>
              <a:gd name="connsiteX20" fmla="*/ 4502549 w 5260975"/>
              <a:gd name="connsiteY20" fmla="*/ 792895 h 1410656"/>
              <a:gd name="connsiteX21" fmla="*/ 4468944 w 5260975"/>
              <a:gd name="connsiteY21" fmla="*/ 816419 h 1410656"/>
              <a:gd name="connsiteX22" fmla="*/ 4452622 w 5260975"/>
              <a:gd name="connsiteY22" fmla="*/ 830917 h 1410656"/>
              <a:gd name="connsiteX23" fmla="*/ 4421032 w 5260975"/>
              <a:gd name="connsiteY23" fmla="*/ 855016 h 1410656"/>
              <a:gd name="connsiteX24" fmla="*/ 4388483 w 5260975"/>
              <a:gd name="connsiteY24" fmla="*/ 877484 h 1410656"/>
              <a:gd name="connsiteX25" fmla="*/ 4327321 w 5260975"/>
              <a:gd name="connsiteY25" fmla="*/ 903216 h 1410656"/>
              <a:gd name="connsiteX26" fmla="*/ 4271633 w 5260975"/>
              <a:gd name="connsiteY26" fmla="*/ 941046 h 1410656"/>
              <a:gd name="connsiteX27" fmla="*/ 4227465 w 5260975"/>
              <a:gd name="connsiteY27" fmla="*/ 968698 h 1410656"/>
              <a:gd name="connsiteX28" fmla="*/ 4201733 w 5260975"/>
              <a:gd name="connsiteY28" fmla="*/ 986846 h 1410656"/>
              <a:gd name="connsiteX29" fmla="*/ 4154494 w 5260975"/>
              <a:gd name="connsiteY29" fmla="*/ 1027364 h 1410656"/>
              <a:gd name="connsiteX30" fmla="*/ 4081234 w 5260975"/>
              <a:gd name="connsiteY30" fmla="*/ 1069994 h 1410656"/>
              <a:gd name="connsiteX31" fmla="*/ 4036971 w 5260975"/>
              <a:gd name="connsiteY31" fmla="*/ 1093038 h 1410656"/>
              <a:gd name="connsiteX32" fmla="*/ 3941725 w 5260975"/>
              <a:gd name="connsiteY32" fmla="*/ 1127796 h 1410656"/>
              <a:gd name="connsiteX33" fmla="*/ 3910999 w 5260975"/>
              <a:gd name="connsiteY33" fmla="*/ 1140182 h 1410656"/>
              <a:gd name="connsiteX34" fmla="*/ 3875859 w 5260975"/>
              <a:gd name="connsiteY34" fmla="*/ 1148343 h 1410656"/>
              <a:gd name="connsiteX35" fmla="*/ 3819401 w 5260975"/>
              <a:gd name="connsiteY35" fmla="*/ 1167642 h 1410656"/>
              <a:gd name="connsiteX36" fmla="*/ 3709176 w 5260975"/>
              <a:gd name="connsiteY36" fmla="*/ 1200863 h 1410656"/>
              <a:gd name="connsiteX37" fmla="*/ 3684981 w 5260975"/>
              <a:gd name="connsiteY37" fmla="*/ 1205952 h 1410656"/>
              <a:gd name="connsiteX38" fmla="*/ 3623338 w 5260975"/>
              <a:gd name="connsiteY38" fmla="*/ 1227363 h 1410656"/>
              <a:gd name="connsiteX39" fmla="*/ 3586373 w 5260975"/>
              <a:gd name="connsiteY39" fmla="*/ 1241765 h 1410656"/>
              <a:gd name="connsiteX40" fmla="*/ 3555743 w 5260975"/>
              <a:gd name="connsiteY40" fmla="*/ 1250023 h 1410656"/>
              <a:gd name="connsiteX41" fmla="*/ 3528667 w 5260975"/>
              <a:gd name="connsiteY41" fmla="*/ 1253864 h 1410656"/>
              <a:gd name="connsiteX42" fmla="*/ 3457424 w 5260975"/>
              <a:gd name="connsiteY42" fmla="*/ 1272874 h 1410656"/>
              <a:gd name="connsiteX43" fmla="*/ 3429003 w 5260975"/>
              <a:gd name="connsiteY43" fmla="*/ 1280364 h 1410656"/>
              <a:gd name="connsiteX44" fmla="*/ 3355264 w 5260975"/>
              <a:gd name="connsiteY44" fmla="*/ 1306096 h 1410656"/>
              <a:gd name="connsiteX45" fmla="*/ 3292757 w 5260975"/>
              <a:gd name="connsiteY45" fmla="*/ 1323090 h 1410656"/>
              <a:gd name="connsiteX46" fmla="*/ 3266643 w 5260975"/>
              <a:gd name="connsiteY46" fmla="*/ 1331251 h 1410656"/>
              <a:gd name="connsiteX47" fmla="*/ 3206921 w 5260975"/>
              <a:gd name="connsiteY47" fmla="*/ 1344886 h 1410656"/>
              <a:gd name="connsiteX48" fmla="*/ 3173123 w 5260975"/>
              <a:gd name="connsiteY48" fmla="*/ 1354488 h 1410656"/>
              <a:gd name="connsiteX49" fmla="*/ 3090646 w 5260975"/>
              <a:gd name="connsiteY49" fmla="*/ 1365337 h 1410656"/>
              <a:gd name="connsiteX50" fmla="*/ 3005480 w 5260975"/>
              <a:gd name="connsiteY50" fmla="*/ 1375802 h 1410656"/>
              <a:gd name="connsiteX51" fmla="*/ 2958721 w 5260975"/>
              <a:gd name="connsiteY51" fmla="*/ 1379259 h 1410656"/>
              <a:gd name="connsiteX52" fmla="*/ 2917915 w 5260975"/>
              <a:gd name="connsiteY52" fmla="*/ 1384733 h 1410656"/>
              <a:gd name="connsiteX53" fmla="*/ 2882389 w 5260975"/>
              <a:gd name="connsiteY53" fmla="*/ 1388189 h 1410656"/>
              <a:gd name="connsiteX54" fmla="*/ 2825837 w 5260975"/>
              <a:gd name="connsiteY54" fmla="*/ 1395198 h 1410656"/>
              <a:gd name="connsiteX55" fmla="*/ 2802313 w 5260975"/>
              <a:gd name="connsiteY55" fmla="*/ 1397023 h 1410656"/>
              <a:gd name="connsiteX56" fmla="*/ 2746816 w 5260975"/>
              <a:gd name="connsiteY56" fmla="*/ 1396926 h 1410656"/>
              <a:gd name="connsiteX57" fmla="*/ 2727517 w 5260975"/>
              <a:gd name="connsiteY57" fmla="*/ 1395966 h 1410656"/>
              <a:gd name="connsiteX58" fmla="*/ 2690359 w 5260975"/>
              <a:gd name="connsiteY58" fmla="*/ 1384060 h 1410656"/>
              <a:gd name="connsiteX59" fmla="*/ 2685943 w 5260975"/>
              <a:gd name="connsiteY59" fmla="*/ 1383196 h 1410656"/>
              <a:gd name="connsiteX60" fmla="*/ 2661554 w 5260975"/>
              <a:gd name="connsiteY60" fmla="*/ 1378491 h 1410656"/>
              <a:gd name="connsiteX61" fmla="*/ 2648208 w 5260975"/>
              <a:gd name="connsiteY61" fmla="*/ 1376955 h 1410656"/>
              <a:gd name="connsiteX62" fmla="*/ 2597512 w 5260975"/>
              <a:gd name="connsiteY62" fmla="*/ 1367162 h 1410656"/>
              <a:gd name="connsiteX63" fmla="*/ 2568324 w 5260975"/>
              <a:gd name="connsiteY63" fmla="*/ 1362553 h 1410656"/>
              <a:gd name="connsiteX64" fmla="*/ 2544704 w 5260975"/>
              <a:gd name="connsiteY64" fmla="*/ 1363225 h 1410656"/>
              <a:gd name="connsiteX65" fmla="*/ 2503225 w 5260975"/>
              <a:gd name="connsiteY65" fmla="*/ 1364089 h 1410656"/>
              <a:gd name="connsiteX66" fmla="*/ 2489975 w 5260975"/>
              <a:gd name="connsiteY66" fmla="*/ 1366298 h 1410656"/>
              <a:gd name="connsiteX67" fmla="*/ 2430061 w 5260975"/>
              <a:gd name="connsiteY67" fmla="*/ 1359960 h 1410656"/>
              <a:gd name="connsiteX68" fmla="*/ 2395880 w 5260975"/>
              <a:gd name="connsiteY68" fmla="*/ 1359480 h 1410656"/>
              <a:gd name="connsiteX69" fmla="*/ 2357378 w 5260975"/>
              <a:gd name="connsiteY69" fmla="*/ 1351607 h 1410656"/>
              <a:gd name="connsiteX70" fmla="*/ 2346145 w 5260975"/>
              <a:gd name="connsiteY70" fmla="*/ 1351991 h 1410656"/>
              <a:gd name="connsiteX71" fmla="*/ 2333567 w 5260975"/>
              <a:gd name="connsiteY71" fmla="*/ 1352663 h 1410656"/>
              <a:gd name="connsiteX72" fmla="*/ 2294968 w 5260975"/>
              <a:gd name="connsiteY72" fmla="*/ 1353240 h 1410656"/>
              <a:gd name="connsiteX73" fmla="*/ 2271540 w 5260975"/>
              <a:gd name="connsiteY73" fmla="*/ 1356120 h 1410656"/>
              <a:gd name="connsiteX74" fmla="*/ 2226895 w 5260975"/>
              <a:gd name="connsiteY74" fmla="*/ 1354392 h 1410656"/>
              <a:gd name="connsiteX75" fmla="*/ 2210379 w 5260975"/>
              <a:gd name="connsiteY75" fmla="*/ 1356888 h 1410656"/>
              <a:gd name="connsiteX76" fmla="*/ 2168613 w 5260975"/>
              <a:gd name="connsiteY76" fmla="*/ 1357176 h 1410656"/>
              <a:gd name="connsiteX77" fmla="*/ 2131167 w 5260975"/>
              <a:gd name="connsiteY77" fmla="*/ 1355736 h 1410656"/>
              <a:gd name="connsiteX78" fmla="*/ 2095065 w 5260975"/>
              <a:gd name="connsiteY78" fmla="*/ 1356504 h 1410656"/>
              <a:gd name="connsiteX79" fmla="*/ 2069237 w 5260975"/>
              <a:gd name="connsiteY79" fmla="*/ 1359672 h 1410656"/>
              <a:gd name="connsiteX80" fmla="*/ 2041201 w 5260975"/>
              <a:gd name="connsiteY80" fmla="*/ 1361592 h 1410656"/>
              <a:gd name="connsiteX81" fmla="*/ 1963909 w 5260975"/>
              <a:gd name="connsiteY81" fmla="*/ 1373018 h 1410656"/>
              <a:gd name="connsiteX82" fmla="*/ 1949603 w 5260975"/>
              <a:gd name="connsiteY82" fmla="*/ 1370234 h 1410656"/>
              <a:gd name="connsiteX83" fmla="*/ 1868373 w 5260975"/>
              <a:gd name="connsiteY83" fmla="*/ 1367641 h 1410656"/>
              <a:gd name="connsiteX84" fmla="*/ 1850707 w 5260975"/>
              <a:gd name="connsiteY84" fmla="*/ 1367834 h 1410656"/>
              <a:gd name="connsiteX85" fmla="*/ 1803275 w 5260975"/>
              <a:gd name="connsiteY85" fmla="*/ 1356504 h 1410656"/>
              <a:gd name="connsiteX86" fmla="*/ 1730112 w 5260975"/>
              <a:gd name="connsiteY86" fmla="*/ 1374459 h 1410656"/>
              <a:gd name="connsiteX87" fmla="*/ 1661652 w 5260975"/>
              <a:gd name="connsiteY87" fmla="*/ 1396926 h 1410656"/>
              <a:gd name="connsiteX88" fmla="*/ 1653011 w 5260975"/>
              <a:gd name="connsiteY88" fmla="*/ 1399807 h 1410656"/>
              <a:gd name="connsiteX89" fmla="*/ 1628431 w 5260975"/>
              <a:gd name="connsiteY89" fmla="*/ 1404704 h 1410656"/>
              <a:gd name="connsiteX90" fmla="*/ 1597995 w 5260975"/>
              <a:gd name="connsiteY90" fmla="*/ 1406432 h 1410656"/>
              <a:gd name="connsiteX91" fmla="*/ 1559396 w 5260975"/>
              <a:gd name="connsiteY91" fmla="*/ 1410656 h 1410656"/>
              <a:gd name="connsiteX92" fmla="*/ 1528480 w 5260975"/>
              <a:gd name="connsiteY92" fmla="*/ 1405375 h 1410656"/>
              <a:gd name="connsiteX93" fmla="*/ 1485272 w 5260975"/>
              <a:gd name="connsiteY93" fmla="*/ 1397502 h 1410656"/>
              <a:gd name="connsiteX94" fmla="*/ 1444562 w 5260975"/>
              <a:gd name="connsiteY94" fmla="*/ 1390013 h 1410656"/>
              <a:gd name="connsiteX95" fmla="*/ 1431696 w 5260975"/>
              <a:gd name="connsiteY95" fmla="*/ 1398846 h 1410656"/>
              <a:gd name="connsiteX96" fmla="*/ 1411821 w 5260975"/>
              <a:gd name="connsiteY96" fmla="*/ 1406527 h 1410656"/>
              <a:gd name="connsiteX97" fmla="*/ 1389738 w 5260975"/>
              <a:gd name="connsiteY97" fmla="*/ 1397310 h 1410656"/>
              <a:gd name="connsiteX98" fmla="*/ 1338081 w 5260975"/>
              <a:gd name="connsiteY98" fmla="*/ 1378204 h 1410656"/>
              <a:gd name="connsiteX99" fmla="*/ 1305436 w 5260975"/>
              <a:gd name="connsiteY99" fmla="*/ 1377339 h 1410656"/>
              <a:gd name="connsiteX100" fmla="*/ 1234481 w 5260975"/>
              <a:gd name="connsiteY100" fmla="*/ 1369178 h 1410656"/>
              <a:gd name="connsiteX101" fmla="*/ 1188106 w 5260975"/>
              <a:gd name="connsiteY101" fmla="*/ 1357560 h 1410656"/>
              <a:gd name="connsiteX102" fmla="*/ 1154790 w 5260975"/>
              <a:gd name="connsiteY102" fmla="*/ 1344406 h 1410656"/>
              <a:gd name="connsiteX103" fmla="*/ 1107069 w 5260975"/>
              <a:gd name="connsiteY103" fmla="*/ 1327219 h 1410656"/>
              <a:gd name="connsiteX104" fmla="*/ 1059158 w 5260975"/>
              <a:gd name="connsiteY104" fmla="*/ 1318290 h 1410656"/>
              <a:gd name="connsiteX105" fmla="*/ 1024496 w 5260975"/>
              <a:gd name="connsiteY105" fmla="*/ 1307056 h 1410656"/>
              <a:gd name="connsiteX106" fmla="*/ 982153 w 5260975"/>
              <a:gd name="connsiteY106" fmla="*/ 1299374 h 1410656"/>
              <a:gd name="connsiteX107" fmla="*/ 946628 w 5260975"/>
              <a:gd name="connsiteY107" fmla="*/ 1299087 h 1410656"/>
              <a:gd name="connsiteX108" fmla="*/ 890939 w 5260975"/>
              <a:gd name="connsiteY108" fmla="*/ 1300431 h 1410656"/>
              <a:gd name="connsiteX109" fmla="*/ 822769 w 5260975"/>
              <a:gd name="connsiteY109" fmla="*/ 1277196 h 1410656"/>
              <a:gd name="connsiteX110" fmla="*/ 795212 w 5260975"/>
              <a:gd name="connsiteY110" fmla="*/ 1272010 h 1410656"/>
              <a:gd name="connsiteX111" fmla="*/ 769288 w 5260975"/>
              <a:gd name="connsiteY111" fmla="*/ 1269610 h 1410656"/>
              <a:gd name="connsiteX112" fmla="*/ 714271 w 5260975"/>
              <a:gd name="connsiteY112" fmla="*/ 1254152 h 1410656"/>
              <a:gd name="connsiteX113" fmla="*/ 691900 w 5260975"/>
              <a:gd name="connsiteY113" fmla="*/ 1249062 h 1410656"/>
              <a:gd name="connsiteX114" fmla="*/ 660598 w 5260975"/>
              <a:gd name="connsiteY114" fmla="*/ 1249159 h 1410656"/>
              <a:gd name="connsiteX115" fmla="*/ 603662 w 5260975"/>
              <a:gd name="connsiteY115" fmla="*/ 1242054 h 1410656"/>
              <a:gd name="connsiteX116" fmla="*/ 546821 w 5260975"/>
              <a:gd name="connsiteY116" fmla="*/ 1221314 h 1410656"/>
              <a:gd name="connsiteX117" fmla="*/ 522721 w 5260975"/>
              <a:gd name="connsiteY117" fmla="*/ 1223330 h 1410656"/>
              <a:gd name="connsiteX118" fmla="*/ 514080 w 5260975"/>
              <a:gd name="connsiteY118" fmla="*/ 1222851 h 1410656"/>
              <a:gd name="connsiteX119" fmla="*/ 436404 w 5260975"/>
              <a:gd name="connsiteY119" fmla="*/ 1211424 h 1410656"/>
              <a:gd name="connsiteX120" fmla="*/ 428626 w 5260975"/>
              <a:gd name="connsiteY120" fmla="*/ 1210177 h 1410656"/>
              <a:gd name="connsiteX121" fmla="*/ 392141 w 5260975"/>
              <a:gd name="connsiteY121" fmla="*/ 1199999 h 1410656"/>
              <a:gd name="connsiteX122" fmla="*/ 300157 w 5260975"/>
              <a:gd name="connsiteY122" fmla="*/ 1193662 h 1410656"/>
              <a:gd name="connsiteX123" fmla="*/ 294493 w 5260975"/>
              <a:gd name="connsiteY123" fmla="*/ 1192894 h 1410656"/>
              <a:gd name="connsiteX124" fmla="*/ 263671 w 5260975"/>
              <a:gd name="connsiteY124" fmla="*/ 1197982 h 1410656"/>
              <a:gd name="connsiteX125" fmla="*/ 248406 w 5260975"/>
              <a:gd name="connsiteY125" fmla="*/ 1205184 h 1410656"/>
              <a:gd name="connsiteX126" fmla="*/ 224594 w 5260975"/>
              <a:gd name="connsiteY126" fmla="*/ 1212673 h 1410656"/>
              <a:gd name="connsiteX127" fmla="*/ 200398 w 5260975"/>
              <a:gd name="connsiteY127" fmla="*/ 1215458 h 1410656"/>
              <a:gd name="connsiteX128" fmla="*/ 159783 w 5260975"/>
              <a:gd name="connsiteY128" fmla="*/ 1204127 h 1410656"/>
              <a:gd name="connsiteX129" fmla="*/ 144997 w 5260975"/>
              <a:gd name="connsiteY129" fmla="*/ 1202975 h 1410656"/>
              <a:gd name="connsiteX130" fmla="*/ 112064 w 5260975"/>
              <a:gd name="connsiteY130" fmla="*/ 1197503 h 1410656"/>
              <a:gd name="connsiteX131" fmla="*/ 83259 w 5260975"/>
              <a:gd name="connsiteY131" fmla="*/ 1197887 h 1410656"/>
              <a:gd name="connsiteX132" fmla="*/ 60120 w 5260975"/>
              <a:gd name="connsiteY132" fmla="*/ 1206624 h 1410656"/>
              <a:gd name="connsiteX133" fmla="*/ 26514 w 5260975"/>
              <a:gd name="connsiteY133" fmla="*/ 1208352 h 1410656"/>
              <a:gd name="connsiteX134" fmla="*/ 4814 w 5260975"/>
              <a:gd name="connsiteY134" fmla="*/ 1202015 h 1410656"/>
              <a:gd name="connsiteX135" fmla="*/ 398 w 5260975"/>
              <a:gd name="connsiteY135" fmla="*/ 1201152 h 1410656"/>
              <a:gd name="connsiteX136" fmla="*/ 0 w 5260975"/>
              <a:gd name="connsiteY136" fmla="*/ 1201150 h 1410656"/>
              <a:gd name="connsiteX137" fmla="*/ 0 w 5260975"/>
              <a:gd name="connsiteY137" fmla="*/ 1004512 h 1410656"/>
              <a:gd name="connsiteX138" fmla="*/ 30355 w 5260975"/>
              <a:gd name="connsiteY138" fmla="*/ 1002784 h 1410656"/>
              <a:gd name="connsiteX139" fmla="*/ 52151 w 5260975"/>
              <a:gd name="connsiteY139" fmla="*/ 997695 h 1410656"/>
              <a:gd name="connsiteX140" fmla="*/ 64248 w 5260975"/>
              <a:gd name="connsiteY140" fmla="*/ 994430 h 1410656"/>
              <a:gd name="connsiteX141" fmla="*/ 126370 w 5260975"/>
              <a:gd name="connsiteY141" fmla="*/ 985405 h 1410656"/>
              <a:gd name="connsiteX142" fmla="*/ 154022 w 5260975"/>
              <a:gd name="connsiteY142" fmla="*/ 975708 h 1410656"/>
              <a:gd name="connsiteX143" fmla="*/ 161512 w 5260975"/>
              <a:gd name="connsiteY143" fmla="*/ 974268 h 1410656"/>
              <a:gd name="connsiteX144" fmla="*/ 202510 w 5260975"/>
              <a:gd name="connsiteY144" fmla="*/ 978300 h 1410656"/>
              <a:gd name="connsiteX145" fmla="*/ 233235 w 5260975"/>
              <a:gd name="connsiteY145" fmla="*/ 993950 h 1410656"/>
              <a:gd name="connsiteX146" fmla="*/ 239188 w 5260975"/>
              <a:gd name="connsiteY146" fmla="*/ 999231 h 1410656"/>
              <a:gd name="connsiteX147" fmla="*/ 324834 w 5260975"/>
              <a:gd name="connsiteY147" fmla="*/ 997407 h 1410656"/>
              <a:gd name="connsiteX148" fmla="*/ 337987 w 5260975"/>
              <a:gd name="connsiteY148" fmla="*/ 995198 h 1410656"/>
              <a:gd name="connsiteX149" fmla="*/ 401550 w 5260975"/>
              <a:gd name="connsiteY149" fmla="*/ 1004416 h 1410656"/>
              <a:gd name="connsiteX150" fmla="*/ 420081 w 5260975"/>
              <a:gd name="connsiteY150" fmla="*/ 1006240 h 1410656"/>
              <a:gd name="connsiteX151" fmla="*/ 486523 w 5260975"/>
              <a:gd name="connsiteY151" fmla="*/ 1014498 h 1410656"/>
              <a:gd name="connsiteX152" fmla="*/ 495932 w 5260975"/>
              <a:gd name="connsiteY152" fmla="*/ 1006817 h 1410656"/>
              <a:gd name="connsiteX153" fmla="*/ 523009 w 5260975"/>
              <a:gd name="connsiteY153" fmla="*/ 987517 h 1410656"/>
              <a:gd name="connsiteX154" fmla="*/ 576393 w 5260975"/>
              <a:gd name="connsiteY154" fmla="*/ 970427 h 1410656"/>
              <a:gd name="connsiteX155" fmla="*/ 590892 w 5260975"/>
              <a:gd name="connsiteY155" fmla="*/ 971387 h 1410656"/>
              <a:gd name="connsiteX156" fmla="*/ 627569 w 5260975"/>
              <a:gd name="connsiteY156" fmla="*/ 999904 h 1410656"/>
              <a:gd name="connsiteX157" fmla="*/ 645429 w 5260975"/>
              <a:gd name="connsiteY157" fmla="*/ 1011329 h 1410656"/>
              <a:gd name="connsiteX158" fmla="*/ 696125 w 5260975"/>
              <a:gd name="connsiteY158" fmla="*/ 1032356 h 1410656"/>
              <a:gd name="connsiteX159" fmla="*/ 700349 w 5260975"/>
              <a:gd name="connsiteY159" fmla="*/ 1036197 h 1410656"/>
              <a:gd name="connsiteX160" fmla="*/ 737795 w 5260975"/>
              <a:gd name="connsiteY160" fmla="*/ 1081804 h 1410656"/>
              <a:gd name="connsiteX161" fmla="*/ 746244 w 5260975"/>
              <a:gd name="connsiteY161" fmla="*/ 1089581 h 1410656"/>
              <a:gd name="connsiteX162" fmla="*/ 756422 w 5260975"/>
              <a:gd name="connsiteY162" fmla="*/ 1101680 h 1410656"/>
              <a:gd name="connsiteX163" fmla="*/ 788202 w 5260975"/>
              <a:gd name="connsiteY163" fmla="*/ 1125108 h 1410656"/>
              <a:gd name="connsiteX164" fmla="*/ 827569 w 5260975"/>
              <a:gd name="connsiteY164" fmla="*/ 1132596 h 1410656"/>
              <a:gd name="connsiteX165" fmla="*/ 875097 w 5260975"/>
              <a:gd name="connsiteY165" fmla="*/ 1144022 h 1410656"/>
              <a:gd name="connsiteX166" fmla="*/ 894972 w 5260975"/>
              <a:gd name="connsiteY166" fmla="*/ 1151704 h 1410656"/>
              <a:gd name="connsiteX167" fmla="*/ 948260 w 5260975"/>
              <a:gd name="connsiteY167" fmla="*/ 1166298 h 1410656"/>
              <a:gd name="connsiteX168" fmla="*/ 986282 w 5260975"/>
              <a:gd name="connsiteY168" fmla="*/ 1178588 h 1410656"/>
              <a:gd name="connsiteX169" fmla="*/ 1041107 w 5260975"/>
              <a:gd name="connsiteY169" fmla="*/ 1185789 h 1410656"/>
              <a:gd name="connsiteX170" fmla="*/ 1067703 w 5260975"/>
              <a:gd name="connsiteY170" fmla="*/ 1186076 h 1410656"/>
              <a:gd name="connsiteX171" fmla="*/ 1116574 w 5260975"/>
              <a:gd name="connsiteY171" fmla="*/ 1222946 h 1410656"/>
              <a:gd name="connsiteX172" fmla="*/ 1155557 w 5260975"/>
              <a:gd name="connsiteY172" fmla="*/ 1247335 h 1410656"/>
              <a:gd name="connsiteX173" fmla="*/ 1196556 w 5260975"/>
              <a:gd name="connsiteY173" fmla="*/ 1235525 h 1410656"/>
              <a:gd name="connsiteX174" fmla="*/ 1207693 w 5260975"/>
              <a:gd name="connsiteY174" fmla="*/ 1224387 h 1410656"/>
              <a:gd name="connsiteX175" fmla="*/ 1274904 w 5260975"/>
              <a:gd name="connsiteY175" fmla="*/ 1213826 h 1410656"/>
              <a:gd name="connsiteX176" fmla="*/ 1370919 w 5260975"/>
              <a:gd name="connsiteY176" fmla="*/ 1213442 h 1410656"/>
              <a:gd name="connsiteX177" fmla="*/ 1530593 w 5260975"/>
              <a:gd name="connsiteY177" fmla="*/ 1189437 h 1410656"/>
              <a:gd name="connsiteX178" fmla="*/ 1558436 w 5260975"/>
              <a:gd name="connsiteY178" fmla="*/ 1178299 h 1410656"/>
              <a:gd name="connsiteX179" fmla="*/ 1589737 w 5260975"/>
              <a:gd name="connsiteY179" fmla="*/ 1175515 h 1410656"/>
              <a:gd name="connsiteX180" fmla="*/ 1601740 w 5260975"/>
              <a:gd name="connsiteY180" fmla="*/ 1182333 h 1410656"/>
              <a:gd name="connsiteX181" fmla="*/ 1654259 w 5260975"/>
              <a:gd name="connsiteY181" fmla="*/ 1192510 h 1410656"/>
              <a:gd name="connsiteX182" fmla="*/ 1664246 w 5260975"/>
              <a:gd name="connsiteY182" fmla="*/ 1192702 h 1410656"/>
              <a:gd name="connsiteX183" fmla="*/ 1698427 w 5260975"/>
              <a:gd name="connsiteY183" fmla="*/ 1188381 h 1410656"/>
              <a:gd name="connsiteX184" fmla="*/ 1730112 w 5260975"/>
              <a:gd name="connsiteY184" fmla="*/ 1185885 h 1410656"/>
              <a:gd name="connsiteX185" fmla="*/ 1809996 w 5260975"/>
              <a:gd name="connsiteY185" fmla="*/ 1194046 h 1410656"/>
              <a:gd name="connsiteX186" fmla="*/ 1871254 w 5260975"/>
              <a:gd name="connsiteY186" fmla="*/ 1192126 h 1410656"/>
              <a:gd name="connsiteX187" fmla="*/ 1899482 w 5260975"/>
              <a:gd name="connsiteY187" fmla="*/ 1194046 h 1410656"/>
              <a:gd name="connsiteX188" fmla="*/ 1915420 w 5260975"/>
              <a:gd name="connsiteY188" fmla="*/ 1196927 h 1410656"/>
              <a:gd name="connsiteX189" fmla="*/ 1951522 w 5260975"/>
              <a:gd name="connsiteY189" fmla="*/ 1216994 h 1410656"/>
              <a:gd name="connsiteX190" fmla="*/ 1971302 w 5260975"/>
              <a:gd name="connsiteY190" fmla="*/ 1221507 h 1410656"/>
              <a:gd name="connsiteX191" fmla="*/ 2030831 w 5260975"/>
              <a:gd name="connsiteY191" fmla="*/ 1221123 h 1410656"/>
              <a:gd name="connsiteX192" fmla="*/ 2120125 w 5260975"/>
              <a:gd name="connsiteY192" fmla="*/ 1190878 h 1410656"/>
              <a:gd name="connsiteX193" fmla="*/ 2129439 w 5260975"/>
              <a:gd name="connsiteY193" fmla="*/ 1186845 h 1410656"/>
              <a:gd name="connsiteX194" fmla="*/ 2174854 w 5260975"/>
              <a:gd name="connsiteY194" fmla="*/ 1181852 h 1410656"/>
              <a:gd name="connsiteX195" fmla="*/ 2205674 w 5260975"/>
              <a:gd name="connsiteY195" fmla="*/ 1188669 h 1410656"/>
              <a:gd name="connsiteX196" fmla="*/ 2247634 w 5260975"/>
              <a:gd name="connsiteY196" fmla="*/ 1202784 h 1410656"/>
              <a:gd name="connsiteX197" fmla="*/ 2285367 w 5260975"/>
              <a:gd name="connsiteY197" fmla="*/ 1214594 h 1410656"/>
              <a:gd name="connsiteX198" fmla="*/ 2312827 w 5260975"/>
              <a:gd name="connsiteY198" fmla="*/ 1227939 h 1410656"/>
              <a:gd name="connsiteX199" fmla="*/ 2375622 w 5260975"/>
              <a:gd name="connsiteY199" fmla="*/ 1237733 h 1410656"/>
              <a:gd name="connsiteX200" fmla="*/ 2382151 w 5260975"/>
              <a:gd name="connsiteY200" fmla="*/ 1239365 h 1410656"/>
              <a:gd name="connsiteX201" fmla="*/ 2429390 w 5260975"/>
              <a:gd name="connsiteY201" fmla="*/ 1227459 h 1410656"/>
              <a:gd name="connsiteX202" fmla="*/ 2486134 w 5260975"/>
              <a:gd name="connsiteY202" fmla="*/ 1215362 h 1410656"/>
              <a:gd name="connsiteX203" fmla="*/ 2506394 w 5260975"/>
              <a:gd name="connsiteY203" fmla="*/ 1219490 h 1410656"/>
              <a:gd name="connsiteX204" fmla="*/ 2534142 w 5260975"/>
              <a:gd name="connsiteY204" fmla="*/ 1225347 h 1410656"/>
              <a:gd name="connsiteX205" fmla="*/ 2559874 w 5260975"/>
              <a:gd name="connsiteY205" fmla="*/ 1222275 h 1410656"/>
              <a:gd name="connsiteX206" fmla="*/ 2575525 w 5260975"/>
              <a:gd name="connsiteY206" fmla="*/ 1221987 h 1410656"/>
              <a:gd name="connsiteX207" fmla="*/ 2646960 w 5260975"/>
              <a:gd name="connsiteY207" fmla="*/ 1257896 h 1410656"/>
              <a:gd name="connsiteX208" fmla="*/ 2665107 w 5260975"/>
              <a:gd name="connsiteY208" fmla="*/ 1260873 h 1410656"/>
              <a:gd name="connsiteX209" fmla="*/ 2675381 w 5260975"/>
              <a:gd name="connsiteY209" fmla="*/ 1265290 h 1410656"/>
              <a:gd name="connsiteX210" fmla="*/ 2737311 w 5260975"/>
              <a:gd name="connsiteY210" fmla="*/ 1309841 h 1410656"/>
              <a:gd name="connsiteX211" fmla="*/ 2763619 w 5260975"/>
              <a:gd name="connsiteY211" fmla="*/ 1318866 h 1410656"/>
              <a:gd name="connsiteX212" fmla="*/ 2792519 w 5260975"/>
              <a:gd name="connsiteY212" fmla="*/ 1317041 h 1410656"/>
              <a:gd name="connsiteX213" fmla="*/ 2809226 w 5260975"/>
              <a:gd name="connsiteY213" fmla="*/ 1313777 h 1410656"/>
              <a:gd name="connsiteX214" fmla="*/ 2850705 w 5260975"/>
              <a:gd name="connsiteY214" fmla="*/ 1285452 h 1410656"/>
              <a:gd name="connsiteX215" fmla="*/ 2874324 w 5260975"/>
              <a:gd name="connsiteY215" fmla="*/ 1286413 h 1410656"/>
              <a:gd name="connsiteX216" fmla="*/ 2911194 w 5260975"/>
              <a:gd name="connsiteY216" fmla="*/ 1305903 h 1410656"/>
              <a:gd name="connsiteX217" fmla="*/ 2978116 w 5260975"/>
              <a:gd name="connsiteY217" fmla="*/ 1314641 h 1410656"/>
              <a:gd name="connsiteX218" fmla="*/ 3012106 w 5260975"/>
              <a:gd name="connsiteY218" fmla="*/ 1287373 h 1410656"/>
              <a:gd name="connsiteX219" fmla="*/ 3029676 w 5260975"/>
              <a:gd name="connsiteY219" fmla="*/ 1261161 h 1410656"/>
              <a:gd name="connsiteX220" fmla="*/ 3080469 w 5260975"/>
              <a:gd name="connsiteY220" fmla="*/ 1230724 h 1410656"/>
              <a:gd name="connsiteX221" fmla="*/ 3092567 w 5260975"/>
              <a:gd name="connsiteY221" fmla="*/ 1242054 h 1410656"/>
              <a:gd name="connsiteX222" fmla="*/ 3129821 w 5260975"/>
              <a:gd name="connsiteY222" fmla="*/ 1246855 h 1410656"/>
              <a:gd name="connsiteX223" fmla="*/ 3170147 w 5260975"/>
              <a:gd name="connsiteY223" fmla="*/ 1246471 h 1410656"/>
              <a:gd name="connsiteX224" fmla="*/ 3240429 w 5260975"/>
              <a:gd name="connsiteY224" fmla="*/ 1251559 h 1410656"/>
              <a:gd name="connsiteX225" fmla="*/ 3287189 w 5260975"/>
              <a:gd name="connsiteY225" fmla="*/ 1222466 h 1410656"/>
              <a:gd name="connsiteX226" fmla="*/ 3305049 w 5260975"/>
              <a:gd name="connsiteY226" fmla="*/ 1210465 h 1410656"/>
              <a:gd name="connsiteX227" fmla="*/ 3321755 w 5260975"/>
              <a:gd name="connsiteY227" fmla="*/ 1202784 h 1410656"/>
              <a:gd name="connsiteX228" fmla="*/ 3341055 w 5260975"/>
              <a:gd name="connsiteY228" fmla="*/ 1198463 h 1410656"/>
              <a:gd name="connsiteX229" fmla="*/ 3387621 w 5260975"/>
              <a:gd name="connsiteY229" fmla="*/ 1182140 h 1410656"/>
              <a:gd name="connsiteX230" fmla="*/ 3413161 w 5260975"/>
              <a:gd name="connsiteY230" fmla="*/ 1166105 h 1410656"/>
              <a:gd name="connsiteX231" fmla="*/ 3470579 w 5260975"/>
              <a:gd name="connsiteY231" fmla="*/ 1150647 h 1410656"/>
              <a:gd name="connsiteX232" fmla="*/ 3509657 w 5260975"/>
              <a:gd name="connsiteY232" fmla="*/ 1136821 h 1410656"/>
              <a:gd name="connsiteX233" fmla="*/ 3550847 w 5260975"/>
              <a:gd name="connsiteY233" fmla="*/ 1113009 h 1410656"/>
              <a:gd name="connsiteX234" fmla="*/ 3556608 w 5260975"/>
              <a:gd name="connsiteY234" fmla="*/ 1109361 h 1410656"/>
              <a:gd name="connsiteX235" fmla="*/ 3570435 w 5260975"/>
              <a:gd name="connsiteY235" fmla="*/ 1093710 h 1410656"/>
              <a:gd name="connsiteX236" fmla="*/ 3590501 w 5260975"/>
              <a:gd name="connsiteY236" fmla="*/ 1039846 h 1410656"/>
              <a:gd name="connsiteX237" fmla="*/ 3596263 w 5260975"/>
              <a:gd name="connsiteY237" fmla="*/ 1028900 h 1410656"/>
              <a:gd name="connsiteX238" fmla="*/ 3648591 w 5260975"/>
              <a:gd name="connsiteY238" fmla="*/ 992030 h 1410656"/>
              <a:gd name="connsiteX239" fmla="*/ 3667986 w 5260975"/>
              <a:gd name="connsiteY239" fmla="*/ 995487 h 1410656"/>
              <a:gd name="connsiteX240" fmla="*/ 3689397 w 5260975"/>
              <a:gd name="connsiteY240" fmla="*/ 1007585 h 1410656"/>
              <a:gd name="connsiteX241" fmla="*/ 3736349 w 5260975"/>
              <a:gd name="connsiteY241" fmla="*/ 1010753 h 1410656"/>
              <a:gd name="connsiteX242" fmla="*/ 3753919 w 5260975"/>
              <a:gd name="connsiteY242" fmla="*/ 1004513 h 1410656"/>
              <a:gd name="connsiteX243" fmla="*/ 3784643 w 5260975"/>
              <a:gd name="connsiteY243" fmla="*/ 987710 h 1410656"/>
              <a:gd name="connsiteX244" fmla="*/ 3808359 w 5260975"/>
              <a:gd name="connsiteY244" fmla="*/ 961689 h 1410656"/>
              <a:gd name="connsiteX245" fmla="*/ 3842829 w 5260975"/>
              <a:gd name="connsiteY245" fmla="*/ 918674 h 1410656"/>
              <a:gd name="connsiteX246" fmla="*/ 3908983 w 5260975"/>
              <a:gd name="connsiteY246" fmla="*/ 902256 h 1410656"/>
              <a:gd name="connsiteX247" fmla="*/ 3934428 w 5260975"/>
              <a:gd name="connsiteY247" fmla="*/ 896783 h 1410656"/>
              <a:gd name="connsiteX248" fmla="*/ 4026987 w 5260975"/>
              <a:gd name="connsiteY248" fmla="*/ 873835 h 1410656"/>
              <a:gd name="connsiteX249" fmla="*/ 4035051 w 5260975"/>
              <a:gd name="connsiteY249" fmla="*/ 873067 h 1410656"/>
              <a:gd name="connsiteX250" fmla="*/ 4099189 w 5260975"/>
              <a:gd name="connsiteY250" fmla="*/ 846664 h 1410656"/>
              <a:gd name="connsiteX251" fmla="*/ 4114647 w 5260975"/>
              <a:gd name="connsiteY251" fmla="*/ 840134 h 1410656"/>
              <a:gd name="connsiteX252" fmla="*/ 4133563 w 5260975"/>
              <a:gd name="connsiteY252" fmla="*/ 823427 h 1410656"/>
              <a:gd name="connsiteX253" fmla="*/ 4151039 w 5260975"/>
              <a:gd name="connsiteY253" fmla="*/ 776284 h 1410656"/>
              <a:gd name="connsiteX254" fmla="*/ 4171489 w 5260975"/>
              <a:gd name="connsiteY254" fmla="*/ 754776 h 1410656"/>
              <a:gd name="connsiteX255" fmla="*/ 4186372 w 5260975"/>
              <a:gd name="connsiteY255" fmla="*/ 741718 h 1410656"/>
              <a:gd name="connsiteX256" fmla="*/ 4199429 w 5260975"/>
              <a:gd name="connsiteY256" fmla="*/ 721940 h 1410656"/>
              <a:gd name="connsiteX257" fmla="*/ 4212487 w 5260975"/>
              <a:gd name="connsiteY257" fmla="*/ 674604 h 1410656"/>
              <a:gd name="connsiteX258" fmla="*/ 4232555 w 5260975"/>
              <a:gd name="connsiteY258" fmla="*/ 632645 h 1410656"/>
              <a:gd name="connsiteX259" fmla="*/ 4268657 w 5260975"/>
              <a:gd name="connsiteY259" fmla="*/ 609410 h 1410656"/>
              <a:gd name="connsiteX260" fmla="*/ 4291028 w 5260975"/>
              <a:gd name="connsiteY260" fmla="*/ 597216 h 1410656"/>
              <a:gd name="connsiteX261" fmla="*/ 4379651 w 5260975"/>
              <a:gd name="connsiteY261" fmla="*/ 609506 h 1410656"/>
              <a:gd name="connsiteX262" fmla="*/ 4440139 w 5260975"/>
              <a:gd name="connsiteY262" fmla="*/ 621507 h 1410656"/>
              <a:gd name="connsiteX263" fmla="*/ 4460015 w 5260975"/>
              <a:gd name="connsiteY263" fmla="*/ 616899 h 1410656"/>
              <a:gd name="connsiteX264" fmla="*/ 4516183 w 5260975"/>
              <a:gd name="connsiteY264" fmla="*/ 577724 h 1410656"/>
              <a:gd name="connsiteX265" fmla="*/ 4571681 w 5260975"/>
              <a:gd name="connsiteY265" fmla="*/ 560250 h 1410656"/>
              <a:gd name="connsiteX266" fmla="*/ 4613447 w 5260975"/>
              <a:gd name="connsiteY266" fmla="*/ 555257 h 1410656"/>
              <a:gd name="connsiteX267" fmla="*/ 4649355 w 5260975"/>
              <a:gd name="connsiteY267" fmla="*/ 551417 h 1410656"/>
              <a:gd name="connsiteX268" fmla="*/ 4692467 w 5260975"/>
              <a:gd name="connsiteY268" fmla="*/ 540663 h 1410656"/>
              <a:gd name="connsiteX269" fmla="*/ 4716855 w 5260975"/>
              <a:gd name="connsiteY269" fmla="*/ 528949 h 1410656"/>
              <a:gd name="connsiteX270" fmla="*/ 4755645 w 5260975"/>
              <a:gd name="connsiteY270" fmla="*/ 512147 h 1410656"/>
              <a:gd name="connsiteX271" fmla="*/ 4795395 w 5260975"/>
              <a:gd name="connsiteY271" fmla="*/ 490351 h 1410656"/>
              <a:gd name="connsiteX272" fmla="*/ 4825928 w 5260975"/>
              <a:gd name="connsiteY272" fmla="*/ 459818 h 1410656"/>
              <a:gd name="connsiteX273" fmla="*/ 4842347 w 5260975"/>
              <a:gd name="connsiteY273" fmla="*/ 434086 h 1410656"/>
              <a:gd name="connsiteX274" fmla="*/ 4890451 w 5260975"/>
              <a:gd name="connsiteY274" fmla="*/ 397216 h 1410656"/>
              <a:gd name="connsiteX275" fmla="*/ 4933945 w 5260975"/>
              <a:gd name="connsiteY275" fmla="*/ 327701 h 1410656"/>
              <a:gd name="connsiteX276" fmla="*/ 4961214 w 5260975"/>
              <a:gd name="connsiteY276" fmla="*/ 298801 h 1410656"/>
              <a:gd name="connsiteX277" fmla="*/ 4976672 w 5260975"/>
              <a:gd name="connsiteY277" fmla="*/ 290639 h 1410656"/>
              <a:gd name="connsiteX278" fmla="*/ 5002979 w 5260975"/>
              <a:gd name="connsiteY278" fmla="*/ 270573 h 1410656"/>
              <a:gd name="connsiteX279" fmla="*/ 5018535 w 5260975"/>
              <a:gd name="connsiteY279" fmla="*/ 255690 h 1410656"/>
              <a:gd name="connsiteX280" fmla="*/ 5061069 w 5260975"/>
              <a:gd name="connsiteY280" fmla="*/ 200961 h 1410656"/>
              <a:gd name="connsiteX281" fmla="*/ 5074127 w 5260975"/>
              <a:gd name="connsiteY281" fmla="*/ 184735 h 1410656"/>
              <a:gd name="connsiteX282" fmla="*/ 5101108 w 5260975"/>
              <a:gd name="connsiteY282" fmla="*/ 156891 h 1410656"/>
              <a:gd name="connsiteX283" fmla="*/ 5112918 w 5260975"/>
              <a:gd name="connsiteY283" fmla="*/ 148441 h 1410656"/>
              <a:gd name="connsiteX284" fmla="*/ 5133753 w 5260975"/>
              <a:gd name="connsiteY284" fmla="*/ 125782 h 1410656"/>
              <a:gd name="connsiteX285" fmla="*/ 5183393 w 5260975"/>
              <a:gd name="connsiteY285" fmla="*/ 66348 h 1410656"/>
              <a:gd name="connsiteX286" fmla="*/ 5204709 w 5260975"/>
              <a:gd name="connsiteY286" fmla="*/ 33030 h 1410656"/>
              <a:gd name="connsiteX287" fmla="*/ 5247243 w 5260975"/>
              <a:gd name="connsiteY287" fmla="*/ 8451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</a:cxnLst>
            <a:rect l="l" t="t" r="r" b="b"/>
            <a:pathLst>
              <a:path w="5260975" h="1410656">
                <a:moveTo>
                  <a:pt x="5260975" y="0"/>
                </a:moveTo>
                <a:lnTo>
                  <a:pt x="5260975" y="221634"/>
                </a:lnTo>
                <a:lnTo>
                  <a:pt x="5226503" y="237063"/>
                </a:lnTo>
                <a:cubicBezTo>
                  <a:pt x="5219783" y="239848"/>
                  <a:pt x="5212389" y="241384"/>
                  <a:pt x="5206341" y="245128"/>
                </a:cubicBezTo>
                <a:cubicBezTo>
                  <a:pt x="5178495" y="262219"/>
                  <a:pt x="5151515" y="280654"/>
                  <a:pt x="5123287" y="297073"/>
                </a:cubicBezTo>
                <a:cubicBezTo>
                  <a:pt x="5094195" y="314067"/>
                  <a:pt x="5068175" y="334134"/>
                  <a:pt x="5048107" y="361307"/>
                </a:cubicBezTo>
                <a:cubicBezTo>
                  <a:pt x="5029480" y="386559"/>
                  <a:pt x="5011429" y="412194"/>
                  <a:pt x="4992899" y="437542"/>
                </a:cubicBezTo>
                <a:cubicBezTo>
                  <a:pt x="4988194" y="443975"/>
                  <a:pt x="4983873" y="451561"/>
                  <a:pt x="4977440" y="455690"/>
                </a:cubicBezTo>
                <a:cubicBezTo>
                  <a:pt x="4964094" y="464331"/>
                  <a:pt x="4949499" y="471340"/>
                  <a:pt x="4935193" y="478445"/>
                </a:cubicBezTo>
                <a:cubicBezTo>
                  <a:pt x="4922903" y="484494"/>
                  <a:pt x="4909845" y="489006"/>
                  <a:pt x="4897844" y="495535"/>
                </a:cubicBezTo>
                <a:cubicBezTo>
                  <a:pt x="4888243" y="500721"/>
                  <a:pt x="4879697" y="507922"/>
                  <a:pt x="4870767" y="514451"/>
                </a:cubicBezTo>
                <a:cubicBezTo>
                  <a:pt x="4862990" y="520115"/>
                  <a:pt x="4854445" y="525012"/>
                  <a:pt x="4847916" y="531830"/>
                </a:cubicBezTo>
                <a:cubicBezTo>
                  <a:pt x="4831977" y="548344"/>
                  <a:pt x="4815942" y="564571"/>
                  <a:pt x="4796163" y="576765"/>
                </a:cubicBezTo>
                <a:cubicBezTo>
                  <a:pt x="4776672" y="588862"/>
                  <a:pt x="4758237" y="602401"/>
                  <a:pt x="4738843" y="614691"/>
                </a:cubicBezTo>
                <a:cubicBezTo>
                  <a:pt x="4719831" y="626693"/>
                  <a:pt x="4702645" y="639846"/>
                  <a:pt x="4692755" y="661162"/>
                </a:cubicBezTo>
                <a:cubicBezTo>
                  <a:pt x="4688339" y="670571"/>
                  <a:pt x="4682097" y="680845"/>
                  <a:pt x="4673744" y="686318"/>
                </a:cubicBezTo>
                <a:cubicBezTo>
                  <a:pt x="4661838" y="694095"/>
                  <a:pt x="4646764" y="696880"/>
                  <a:pt x="4633801" y="703505"/>
                </a:cubicBezTo>
                <a:cubicBezTo>
                  <a:pt x="4618535" y="711282"/>
                  <a:pt x="4600869" y="718003"/>
                  <a:pt x="4590499" y="730389"/>
                </a:cubicBezTo>
                <a:cubicBezTo>
                  <a:pt x="4581281" y="741431"/>
                  <a:pt x="4571968" y="750072"/>
                  <a:pt x="4559773" y="757081"/>
                </a:cubicBezTo>
                <a:cubicBezTo>
                  <a:pt x="4551229" y="761978"/>
                  <a:pt x="4544892" y="770907"/>
                  <a:pt x="4536059" y="774940"/>
                </a:cubicBezTo>
                <a:cubicBezTo>
                  <a:pt x="4524441" y="780317"/>
                  <a:pt x="4512727" y="784542"/>
                  <a:pt x="4502549" y="792895"/>
                </a:cubicBezTo>
                <a:cubicBezTo>
                  <a:pt x="4491987" y="801536"/>
                  <a:pt x="4479986" y="808353"/>
                  <a:pt x="4468944" y="816419"/>
                </a:cubicBezTo>
                <a:cubicBezTo>
                  <a:pt x="4463087" y="820739"/>
                  <a:pt x="4458286" y="826404"/>
                  <a:pt x="4452622" y="830917"/>
                </a:cubicBezTo>
                <a:cubicBezTo>
                  <a:pt x="4442252" y="839174"/>
                  <a:pt x="4431690" y="847239"/>
                  <a:pt x="4421032" y="855016"/>
                </a:cubicBezTo>
                <a:cubicBezTo>
                  <a:pt x="4410375" y="862794"/>
                  <a:pt x="4400197" y="871819"/>
                  <a:pt x="4388483" y="877484"/>
                </a:cubicBezTo>
                <a:cubicBezTo>
                  <a:pt x="4368513" y="887086"/>
                  <a:pt x="4346717" y="892847"/>
                  <a:pt x="4327321" y="903216"/>
                </a:cubicBezTo>
                <a:cubicBezTo>
                  <a:pt x="4307639" y="913777"/>
                  <a:pt x="4289107" y="927028"/>
                  <a:pt x="4271633" y="941046"/>
                </a:cubicBezTo>
                <a:cubicBezTo>
                  <a:pt x="4257807" y="952088"/>
                  <a:pt x="4244845" y="963034"/>
                  <a:pt x="4227465" y="968698"/>
                </a:cubicBezTo>
                <a:cubicBezTo>
                  <a:pt x="4217768" y="971867"/>
                  <a:pt x="4207591" y="978780"/>
                  <a:pt x="4201733" y="986846"/>
                </a:cubicBezTo>
                <a:cubicBezTo>
                  <a:pt x="4189059" y="1004416"/>
                  <a:pt x="4172833" y="1016802"/>
                  <a:pt x="4154494" y="1027364"/>
                </a:cubicBezTo>
                <a:cubicBezTo>
                  <a:pt x="4130010" y="1041574"/>
                  <a:pt x="4105814" y="1056072"/>
                  <a:pt x="4081234" y="1069994"/>
                </a:cubicBezTo>
                <a:cubicBezTo>
                  <a:pt x="4066737" y="1078252"/>
                  <a:pt x="4052335" y="1086989"/>
                  <a:pt x="4036971" y="1093038"/>
                </a:cubicBezTo>
                <a:cubicBezTo>
                  <a:pt x="4005575" y="1105520"/>
                  <a:pt x="3973410" y="1116177"/>
                  <a:pt x="3941725" y="1127796"/>
                </a:cubicBezTo>
                <a:cubicBezTo>
                  <a:pt x="3931355" y="1131540"/>
                  <a:pt x="3921561" y="1136917"/>
                  <a:pt x="3910999" y="1140182"/>
                </a:cubicBezTo>
                <a:cubicBezTo>
                  <a:pt x="3899573" y="1143734"/>
                  <a:pt x="3887285" y="1144790"/>
                  <a:pt x="3875859" y="1148343"/>
                </a:cubicBezTo>
                <a:cubicBezTo>
                  <a:pt x="3856847" y="1154199"/>
                  <a:pt x="3838412" y="1161689"/>
                  <a:pt x="3819401" y="1167642"/>
                </a:cubicBezTo>
                <a:cubicBezTo>
                  <a:pt x="3782723" y="1179068"/>
                  <a:pt x="3745949" y="1190014"/>
                  <a:pt x="3709176" y="1200863"/>
                </a:cubicBezTo>
                <a:cubicBezTo>
                  <a:pt x="3701303" y="1203168"/>
                  <a:pt x="3692757" y="1203456"/>
                  <a:pt x="3684981" y="1205952"/>
                </a:cubicBezTo>
                <a:cubicBezTo>
                  <a:pt x="3664337" y="1212673"/>
                  <a:pt x="3643789" y="1219970"/>
                  <a:pt x="3623338" y="1227363"/>
                </a:cubicBezTo>
                <a:cubicBezTo>
                  <a:pt x="3610953" y="1231876"/>
                  <a:pt x="3598854" y="1237445"/>
                  <a:pt x="3586373" y="1241765"/>
                </a:cubicBezTo>
                <a:cubicBezTo>
                  <a:pt x="3576387" y="1245222"/>
                  <a:pt x="3566113" y="1247910"/>
                  <a:pt x="3555743" y="1250023"/>
                </a:cubicBezTo>
                <a:cubicBezTo>
                  <a:pt x="3546814" y="1251848"/>
                  <a:pt x="3537501" y="1251655"/>
                  <a:pt x="3528667" y="1253864"/>
                </a:cubicBezTo>
                <a:cubicBezTo>
                  <a:pt x="3504759" y="1259816"/>
                  <a:pt x="3481140" y="1266538"/>
                  <a:pt x="3457424" y="1272874"/>
                </a:cubicBezTo>
                <a:cubicBezTo>
                  <a:pt x="3447919" y="1275371"/>
                  <a:pt x="3438221" y="1277196"/>
                  <a:pt x="3429003" y="1280364"/>
                </a:cubicBezTo>
                <a:cubicBezTo>
                  <a:pt x="3404327" y="1288717"/>
                  <a:pt x="3380036" y="1298222"/>
                  <a:pt x="3355264" y="1306096"/>
                </a:cubicBezTo>
                <a:cubicBezTo>
                  <a:pt x="3334717" y="1312625"/>
                  <a:pt x="3313593" y="1317329"/>
                  <a:pt x="3292757" y="1323090"/>
                </a:cubicBezTo>
                <a:cubicBezTo>
                  <a:pt x="3283924" y="1325587"/>
                  <a:pt x="3275475" y="1329140"/>
                  <a:pt x="3266643" y="1331251"/>
                </a:cubicBezTo>
                <a:cubicBezTo>
                  <a:pt x="3246863" y="1336053"/>
                  <a:pt x="3226796" y="1340085"/>
                  <a:pt x="3206921" y="1344886"/>
                </a:cubicBezTo>
                <a:cubicBezTo>
                  <a:pt x="3195590" y="1347670"/>
                  <a:pt x="3184645" y="1352663"/>
                  <a:pt x="3173123" y="1354488"/>
                </a:cubicBezTo>
                <a:cubicBezTo>
                  <a:pt x="3145759" y="1358808"/>
                  <a:pt x="3118203" y="1361880"/>
                  <a:pt x="3090646" y="1365337"/>
                </a:cubicBezTo>
                <a:cubicBezTo>
                  <a:pt x="3062227" y="1368889"/>
                  <a:pt x="3033902" y="1372634"/>
                  <a:pt x="3005480" y="1375802"/>
                </a:cubicBezTo>
                <a:cubicBezTo>
                  <a:pt x="2989926" y="1377435"/>
                  <a:pt x="2974275" y="1377723"/>
                  <a:pt x="2958721" y="1379259"/>
                </a:cubicBezTo>
                <a:cubicBezTo>
                  <a:pt x="2945087" y="1380604"/>
                  <a:pt x="2931549" y="1383100"/>
                  <a:pt x="2917915" y="1384733"/>
                </a:cubicBezTo>
                <a:cubicBezTo>
                  <a:pt x="2906105" y="1386076"/>
                  <a:pt x="2894199" y="1386844"/>
                  <a:pt x="2882389" y="1388189"/>
                </a:cubicBezTo>
                <a:cubicBezTo>
                  <a:pt x="2863475" y="1390397"/>
                  <a:pt x="2844655" y="1392894"/>
                  <a:pt x="2825837" y="1395198"/>
                </a:cubicBezTo>
                <a:cubicBezTo>
                  <a:pt x="2817964" y="1396062"/>
                  <a:pt x="2809706" y="1398462"/>
                  <a:pt x="2802313" y="1397023"/>
                </a:cubicBezTo>
                <a:cubicBezTo>
                  <a:pt x="2783686" y="1393373"/>
                  <a:pt x="2765347" y="1394430"/>
                  <a:pt x="2746816" y="1396926"/>
                </a:cubicBezTo>
                <a:cubicBezTo>
                  <a:pt x="2740479" y="1397791"/>
                  <a:pt x="2733662" y="1397598"/>
                  <a:pt x="2727517" y="1395966"/>
                </a:cubicBezTo>
                <a:cubicBezTo>
                  <a:pt x="2714939" y="1392701"/>
                  <a:pt x="2702745" y="1388092"/>
                  <a:pt x="2690359" y="1384060"/>
                </a:cubicBezTo>
                <a:cubicBezTo>
                  <a:pt x="2689014" y="1383580"/>
                  <a:pt x="2687382" y="1383484"/>
                  <a:pt x="2685943" y="1383196"/>
                </a:cubicBezTo>
                <a:cubicBezTo>
                  <a:pt x="2677781" y="1381563"/>
                  <a:pt x="2669717" y="1379931"/>
                  <a:pt x="2661554" y="1378491"/>
                </a:cubicBezTo>
                <a:cubicBezTo>
                  <a:pt x="2657138" y="1377723"/>
                  <a:pt x="2652625" y="1377627"/>
                  <a:pt x="2648208" y="1376955"/>
                </a:cubicBezTo>
                <a:cubicBezTo>
                  <a:pt x="2631118" y="1374266"/>
                  <a:pt x="2612299" y="1378779"/>
                  <a:pt x="2597512" y="1367162"/>
                </a:cubicBezTo>
                <a:cubicBezTo>
                  <a:pt x="2587911" y="1359672"/>
                  <a:pt x="2578597" y="1361401"/>
                  <a:pt x="2568324" y="1362553"/>
                </a:cubicBezTo>
                <a:cubicBezTo>
                  <a:pt x="2560547" y="1363417"/>
                  <a:pt x="2552577" y="1363128"/>
                  <a:pt x="2544704" y="1363225"/>
                </a:cubicBezTo>
                <a:cubicBezTo>
                  <a:pt x="2530878" y="1363512"/>
                  <a:pt x="2517052" y="1363609"/>
                  <a:pt x="2503225" y="1364089"/>
                </a:cubicBezTo>
                <a:cubicBezTo>
                  <a:pt x="2498808" y="1364281"/>
                  <a:pt x="2494297" y="1366682"/>
                  <a:pt x="2489975" y="1366298"/>
                </a:cubicBezTo>
                <a:cubicBezTo>
                  <a:pt x="2470004" y="1364473"/>
                  <a:pt x="2450033" y="1361592"/>
                  <a:pt x="2430061" y="1359960"/>
                </a:cubicBezTo>
                <a:cubicBezTo>
                  <a:pt x="2418732" y="1359001"/>
                  <a:pt x="2407114" y="1360824"/>
                  <a:pt x="2395880" y="1359480"/>
                </a:cubicBezTo>
                <a:cubicBezTo>
                  <a:pt x="2382919" y="1357944"/>
                  <a:pt x="2370245" y="1354008"/>
                  <a:pt x="2357378" y="1351607"/>
                </a:cubicBezTo>
                <a:cubicBezTo>
                  <a:pt x="2353826" y="1350935"/>
                  <a:pt x="2349889" y="1351799"/>
                  <a:pt x="2346145" y="1351991"/>
                </a:cubicBezTo>
                <a:cubicBezTo>
                  <a:pt x="2341920" y="1352183"/>
                  <a:pt x="2337791" y="1352567"/>
                  <a:pt x="2333567" y="1352663"/>
                </a:cubicBezTo>
                <a:cubicBezTo>
                  <a:pt x="2320700" y="1352856"/>
                  <a:pt x="2307835" y="1352567"/>
                  <a:pt x="2294968" y="1353240"/>
                </a:cubicBezTo>
                <a:cubicBezTo>
                  <a:pt x="2287095" y="1353624"/>
                  <a:pt x="2278839" y="1357560"/>
                  <a:pt x="2271540" y="1356120"/>
                </a:cubicBezTo>
                <a:cubicBezTo>
                  <a:pt x="2256659" y="1353335"/>
                  <a:pt x="2241776" y="1359576"/>
                  <a:pt x="2226895" y="1354392"/>
                </a:cubicBezTo>
                <a:cubicBezTo>
                  <a:pt x="2222285" y="1352856"/>
                  <a:pt x="2215948" y="1356696"/>
                  <a:pt x="2210379" y="1356888"/>
                </a:cubicBezTo>
                <a:cubicBezTo>
                  <a:pt x="2196457" y="1357368"/>
                  <a:pt x="2182535" y="1357272"/>
                  <a:pt x="2168613" y="1357176"/>
                </a:cubicBezTo>
                <a:cubicBezTo>
                  <a:pt x="2156131" y="1357080"/>
                  <a:pt x="2143168" y="1358424"/>
                  <a:pt x="2131167" y="1355736"/>
                </a:cubicBezTo>
                <a:cubicBezTo>
                  <a:pt x="2118588" y="1352856"/>
                  <a:pt x="2107259" y="1353240"/>
                  <a:pt x="2095065" y="1356504"/>
                </a:cubicBezTo>
                <a:cubicBezTo>
                  <a:pt x="2086711" y="1358712"/>
                  <a:pt x="2077878" y="1359001"/>
                  <a:pt x="2069237" y="1359672"/>
                </a:cubicBezTo>
                <a:cubicBezTo>
                  <a:pt x="2059924" y="1360440"/>
                  <a:pt x="2049650" y="1358424"/>
                  <a:pt x="2041201" y="1361592"/>
                </a:cubicBezTo>
                <a:cubicBezTo>
                  <a:pt x="2016044" y="1371002"/>
                  <a:pt x="1990216" y="1373018"/>
                  <a:pt x="1963909" y="1373018"/>
                </a:cubicBezTo>
                <a:cubicBezTo>
                  <a:pt x="1959107" y="1373018"/>
                  <a:pt x="1954210" y="1371675"/>
                  <a:pt x="1949603" y="1370234"/>
                </a:cubicBezTo>
                <a:cubicBezTo>
                  <a:pt x="1922717" y="1361592"/>
                  <a:pt x="1895737" y="1362360"/>
                  <a:pt x="1868373" y="1367641"/>
                </a:cubicBezTo>
                <a:cubicBezTo>
                  <a:pt x="1862708" y="1368794"/>
                  <a:pt x="1856372" y="1368986"/>
                  <a:pt x="1850707" y="1367834"/>
                </a:cubicBezTo>
                <a:cubicBezTo>
                  <a:pt x="1834768" y="1364473"/>
                  <a:pt x="1819309" y="1358904"/>
                  <a:pt x="1803275" y="1356504"/>
                </a:cubicBezTo>
                <a:cubicBezTo>
                  <a:pt x="1776775" y="1352567"/>
                  <a:pt x="1753828" y="1365817"/>
                  <a:pt x="1730112" y="1374459"/>
                </a:cubicBezTo>
                <a:cubicBezTo>
                  <a:pt x="1707548" y="1382620"/>
                  <a:pt x="1688345" y="1401055"/>
                  <a:pt x="1661652" y="1396926"/>
                </a:cubicBezTo>
                <a:cubicBezTo>
                  <a:pt x="1658965" y="1396542"/>
                  <a:pt x="1655988" y="1399134"/>
                  <a:pt x="1653011" y="1399807"/>
                </a:cubicBezTo>
                <a:cubicBezTo>
                  <a:pt x="1644850" y="1401631"/>
                  <a:pt x="1636689" y="1403839"/>
                  <a:pt x="1628431" y="1404704"/>
                </a:cubicBezTo>
                <a:cubicBezTo>
                  <a:pt x="1618350" y="1405856"/>
                  <a:pt x="1608076" y="1405472"/>
                  <a:pt x="1597995" y="1406432"/>
                </a:cubicBezTo>
                <a:cubicBezTo>
                  <a:pt x="1585032" y="1407584"/>
                  <a:pt x="1572263" y="1410656"/>
                  <a:pt x="1559396" y="1410656"/>
                </a:cubicBezTo>
                <a:cubicBezTo>
                  <a:pt x="1549026" y="1410656"/>
                  <a:pt x="1538753" y="1407104"/>
                  <a:pt x="1528480" y="1405375"/>
                </a:cubicBezTo>
                <a:cubicBezTo>
                  <a:pt x="1513981" y="1402975"/>
                  <a:pt x="1498042" y="1403647"/>
                  <a:pt x="1485272" y="1397502"/>
                </a:cubicBezTo>
                <a:cubicBezTo>
                  <a:pt x="1471639" y="1390973"/>
                  <a:pt x="1458676" y="1387997"/>
                  <a:pt x="1444562" y="1390013"/>
                </a:cubicBezTo>
                <a:cubicBezTo>
                  <a:pt x="1439857" y="1390685"/>
                  <a:pt x="1433808" y="1394718"/>
                  <a:pt x="1431696" y="1398846"/>
                </a:cubicBezTo>
                <a:cubicBezTo>
                  <a:pt x="1426991" y="1408064"/>
                  <a:pt x="1420559" y="1409697"/>
                  <a:pt x="1411821" y="1406527"/>
                </a:cubicBezTo>
                <a:cubicBezTo>
                  <a:pt x="1404236" y="1403839"/>
                  <a:pt x="1394922" y="1402495"/>
                  <a:pt x="1389738" y="1397310"/>
                </a:cubicBezTo>
                <a:cubicBezTo>
                  <a:pt x="1375047" y="1382620"/>
                  <a:pt x="1356324" y="1382140"/>
                  <a:pt x="1338081" y="1378204"/>
                </a:cubicBezTo>
                <a:cubicBezTo>
                  <a:pt x="1326945" y="1375802"/>
                  <a:pt x="1316574" y="1375707"/>
                  <a:pt x="1305436" y="1377339"/>
                </a:cubicBezTo>
                <a:cubicBezTo>
                  <a:pt x="1281241" y="1380988"/>
                  <a:pt x="1257717" y="1375802"/>
                  <a:pt x="1234481" y="1369178"/>
                </a:cubicBezTo>
                <a:cubicBezTo>
                  <a:pt x="1219118" y="1364761"/>
                  <a:pt x="1203372" y="1362073"/>
                  <a:pt x="1188106" y="1357560"/>
                </a:cubicBezTo>
                <a:cubicBezTo>
                  <a:pt x="1176680" y="1354104"/>
                  <a:pt x="1165255" y="1349975"/>
                  <a:pt x="1154790" y="1344406"/>
                </a:cubicBezTo>
                <a:cubicBezTo>
                  <a:pt x="1139618" y="1336244"/>
                  <a:pt x="1126369" y="1323954"/>
                  <a:pt x="1107069" y="1327219"/>
                </a:cubicBezTo>
                <a:cubicBezTo>
                  <a:pt x="1090074" y="1330099"/>
                  <a:pt x="1074713" y="1324051"/>
                  <a:pt x="1059158" y="1318290"/>
                </a:cubicBezTo>
                <a:cubicBezTo>
                  <a:pt x="1047732" y="1314065"/>
                  <a:pt x="1036308" y="1309744"/>
                  <a:pt x="1024496" y="1307056"/>
                </a:cubicBezTo>
                <a:cubicBezTo>
                  <a:pt x="1010478" y="1303887"/>
                  <a:pt x="994635" y="1305232"/>
                  <a:pt x="982153" y="1299374"/>
                </a:cubicBezTo>
                <a:cubicBezTo>
                  <a:pt x="969095" y="1293229"/>
                  <a:pt x="958246" y="1297358"/>
                  <a:pt x="946628" y="1299087"/>
                </a:cubicBezTo>
                <a:cubicBezTo>
                  <a:pt x="928097" y="1301775"/>
                  <a:pt x="909661" y="1306768"/>
                  <a:pt x="890939" y="1300431"/>
                </a:cubicBezTo>
                <a:cubicBezTo>
                  <a:pt x="868184" y="1292750"/>
                  <a:pt x="845620" y="1284493"/>
                  <a:pt x="822769" y="1277196"/>
                </a:cubicBezTo>
                <a:cubicBezTo>
                  <a:pt x="813934" y="1274410"/>
                  <a:pt x="804431" y="1273258"/>
                  <a:pt x="795212" y="1272010"/>
                </a:cubicBezTo>
                <a:cubicBezTo>
                  <a:pt x="786476" y="1270954"/>
                  <a:pt x="776010" y="1273642"/>
                  <a:pt x="769288" y="1269610"/>
                </a:cubicBezTo>
                <a:cubicBezTo>
                  <a:pt x="752005" y="1259241"/>
                  <a:pt x="734243" y="1254152"/>
                  <a:pt x="714271" y="1254152"/>
                </a:cubicBezTo>
                <a:cubicBezTo>
                  <a:pt x="706781" y="1254152"/>
                  <a:pt x="699484" y="1249831"/>
                  <a:pt x="691900" y="1249062"/>
                </a:cubicBezTo>
                <a:cubicBezTo>
                  <a:pt x="681529" y="1248103"/>
                  <a:pt x="669623" y="1245510"/>
                  <a:pt x="660598" y="1249159"/>
                </a:cubicBezTo>
                <a:cubicBezTo>
                  <a:pt x="639379" y="1257800"/>
                  <a:pt x="622193" y="1250599"/>
                  <a:pt x="603662" y="1242054"/>
                </a:cubicBezTo>
                <a:cubicBezTo>
                  <a:pt x="585418" y="1233604"/>
                  <a:pt x="566215" y="1226884"/>
                  <a:pt x="546821" y="1221314"/>
                </a:cubicBezTo>
                <a:cubicBezTo>
                  <a:pt x="539524" y="1219298"/>
                  <a:pt x="530787" y="1222659"/>
                  <a:pt x="522721" y="1223330"/>
                </a:cubicBezTo>
                <a:cubicBezTo>
                  <a:pt x="519840" y="1223523"/>
                  <a:pt x="516671" y="1223811"/>
                  <a:pt x="514080" y="1222851"/>
                </a:cubicBezTo>
                <a:cubicBezTo>
                  <a:pt x="489020" y="1213633"/>
                  <a:pt x="463575" y="1206624"/>
                  <a:pt x="436404" y="1211424"/>
                </a:cubicBezTo>
                <a:cubicBezTo>
                  <a:pt x="433908" y="1211905"/>
                  <a:pt x="431123" y="1210849"/>
                  <a:pt x="428626" y="1210177"/>
                </a:cubicBezTo>
                <a:cubicBezTo>
                  <a:pt x="416432" y="1206720"/>
                  <a:pt x="404526" y="1201247"/>
                  <a:pt x="392141" y="1199999"/>
                </a:cubicBezTo>
                <a:cubicBezTo>
                  <a:pt x="361608" y="1196927"/>
                  <a:pt x="330884" y="1195678"/>
                  <a:pt x="300157" y="1193662"/>
                </a:cubicBezTo>
                <a:cubicBezTo>
                  <a:pt x="298237" y="1193566"/>
                  <a:pt x="296221" y="1193566"/>
                  <a:pt x="294493" y="1192894"/>
                </a:cubicBezTo>
                <a:cubicBezTo>
                  <a:pt x="283163" y="1188765"/>
                  <a:pt x="273274" y="1190110"/>
                  <a:pt x="263671" y="1197982"/>
                </a:cubicBezTo>
                <a:cubicBezTo>
                  <a:pt x="259447" y="1201439"/>
                  <a:pt x="253686" y="1203263"/>
                  <a:pt x="248406" y="1205184"/>
                </a:cubicBezTo>
                <a:cubicBezTo>
                  <a:pt x="240628" y="1208065"/>
                  <a:pt x="232659" y="1210849"/>
                  <a:pt x="224594" y="1212673"/>
                </a:cubicBezTo>
                <a:cubicBezTo>
                  <a:pt x="216624" y="1214401"/>
                  <a:pt x="208079" y="1216801"/>
                  <a:pt x="200398" y="1215458"/>
                </a:cubicBezTo>
                <a:cubicBezTo>
                  <a:pt x="186572" y="1213057"/>
                  <a:pt x="173417" y="1207681"/>
                  <a:pt x="159783" y="1204127"/>
                </a:cubicBezTo>
                <a:cubicBezTo>
                  <a:pt x="155079" y="1202879"/>
                  <a:pt x="149893" y="1203072"/>
                  <a:pt x="144997" y="1202975"/>
                </a:cubicBezTo>
                <a:cubicBezTo>
                  <a:pt x="133763" y="1202688"/>
                  <a:pt x="122241" y="1205472"/>
                  <a:pt x="112064" y="1197503"/>
                </a:cubicBezTo>
                <a:cubicBezTo>
                  <a:pt x="102655" y="1190014"/>
                  <a:pt x="93148" y="1192221"/>
                  <a:pt x="83259" y="1197887"/>
                </a:cubicBezTo>
                <a:cubicBezTo>
                  <a:pt x="76154" y="1201920"/>
                  <a:pt x="68090" y="1205088"/>
                  <a:pt x="60120" y="1206624"/>
                </a:cubicBezTo>
                <a:cubicBezTo>
                  <a:pt x="49174" y="1208736"/>
                  <a:pt x="38324" y="1209601"/>
                  <a:pt x="26514" y="1208352"/>
                </a:cubicBezTo>
                <a:cubicBezTo>
                  <a:pt x="18161" y="1207488"/>
                  <a:pt x="11343" y="1207104"/>
                  <a:pt x="4814" y="1202015"/>
                </a:cubicBezTo>
                <a:cubicBezTo>
                  <a:pt x="3759" y="1201247"/>
                  <a:pt x="1839" y="1201055"/>
                  <a:pt x="398" y="1201152"/>
                </a:cubicBezTo>
                <a:lnTo>
                  <a:pt x="0" y="1201150"/>
                </a:lnTo>
                <a:lnTo>
                  <a:pt x="0" y="1004512"/>
                </a:lnTo>
                <a:lnTo>
                  <a:pt x="30355" y="1002784"/>
                </a:lnTo>
                <a:cubicBezTo>
                  <a:pt x="37748" y="1002111"/>
                  <a:pt x="44853" y="999520"/>
                  <a:pt x="52151" y="997695"/>
                </a:cubicBezTo>
                <a:cubicBezTo>
                  <a:pt x="56183" y="996639"/>
                  <a:pt x="60504" y="993855"/>
                  <a:pt x="64248" y="994430"/>
                </a:cubicBezTo>
                <a:cubicBezTo>
                  <a:pt x="85948" y="997791"/>
                  <a:pt x="105823" y="989534"/>
                  <a:pt x="126370" y="985405"/>
                </a:cubicBezTo>
                <a:cubicBezTo>
                  <a:pt x="135876" y="983485"/>
                  <a:pt x="144805" y="978876"/>
                  <a:pt x="154022" y="975708"/>
                </a:cubicBezTo>
                <a:cubicBezTo>
                  <a:pt x="156423" y="974843"/>
                  <a:pt x="159111" y="974075"/>
                  <a:pt x="161512" y="974268"/>
                </a:cubicBezTo>
                <a:cubicBezTo>
                  <a:pt x="175242" y="975420"/>
                  <a:pt x="188876" y="977052"/>
                  <a:pt x="202510" y="978300"/>
                </a:cubicBezTo>
                <a:cubicBezTo>
                  <a:pt x="214896" y="979452"/>
                  <a:pt x="227378" y="979836"/>
                  <a:pt x="233235" y="993950"/>
                </a:cubicBezTo>
                <a:cubicBezTo>
                  <a:pt x="234100" y="996159"/>
                  <a:pt x="236979" y="997791"/>
                  <a:pt x="239188" y="999231"/>
                </a:cubicBezTo>
                <a:cubicBezTo>
                  <a:pt x="273274" y="1021411"/>
                  <a:pt x="291516" y="1020835"/>
                  <a:pt x="324834" y="997407"/>
                </a:cubicBezTo>
                <a:cubicBezTo>
                  <a:pt x="328290" y="995007"/>
                  <a:pt x="335683" y="993278"/>
                  <a:pt x="337987" y="995198"/>
                </a:cubicBezTo>
                <a:cubicBezTo>
                  <a:pt x="357575" y="1011137"/>
                  <a:pt x="378986" y="1009409"/>
                  <a:pt x="401550" y="1004416"/>
                </a:cubicBezTo>
                <a:cubicBezTo>
                  <a:pt x="407407" y="1003072"/>
                  <a:pt x="415664" y="1003072"/>
                  <a:pt x="420081" y="1006240"/>
                </a:cubicBezTo>
                <a:cubicBezTo>
                  <a:pt x="441108" y="1020930"/>
                  <a:pt x="463672" y="1018819"/>
                  <a:pt x="486523" y="1014498"/>
                </a:cubicBezTo>
                <a:cubicBezTo>
                  <a:pt x="490075" y="1013826"/>
                  <a:pt x="494397" y="1010177"/>
                  <a:pt x="495932" y="1006817"/>
                </a:cubicBezTo>
                <a:cubicBezTo>
                  <a:pt x="501406" y="994911"/>
                  <a:pt x="511680" y="990878"/>
                  <a:pt x="523009" y="987517"/>
                </a:cubicBezTo>
                <a:cubicBezTo>
                  <a:pt x="540868" y="982044"/>
                  <a:pt x="558438" y="975611"/>
                  <a:pt x="576393" y="970427"/>
                </a:cubicBezTo>
                <a:cubicBezTo>
                  <a:pt x="580811" y="969179"/>
                  <a:pt x="586283" y="969947"/>
                  <a:pt x="590892" y="971387"/>
                </a:cubicBezTo>
                <a:cubicBezTo>
                  <a:pt x="606638" y="976284"/>
                  <a:pt x="616624" y="988574"/>
                  <a:pt x="627569" y="999904"/>
                </a:cubicBezTo>
                <a:cubicBezTo>
                  <a:pt x="632370" y="1004897"/>
                  <a:pt x="638995" y="1008449"/>
                  <a:pt x="645429" y="1011329"/>
                </a:cubicBezTo>
                <a:cubicBezTo>
                  <a:pt x="662135" y="1018723"/>
                  <a:pt x="679226" y="1025348"/>
                  <a:pt x="696125" y="1032356"/>
                </a:cubicBezTo>
                <a:cubicBezTo>
                  <a:pt x="697757" y="1033029"/>
                  <a:pt x="699100" y="1034757"/>
                  <a:pt x="700349" y="1036197"/>
                </a:cubicBezTo>
                <a:cubicBezTo>
                  <a:pt x="712831" y="1051368"/>
                  <a:pt x="725216" y="1066634"/>
                  <a:pt x="737795" y="1081804"/>
                </a:cubicBezTo>
                <a:cubicBezTo>
                  <a:pt x="740195" y="1084684"/>
                  <a:pt x="743652" y="1086797"/>
                  <a:pt x="746244" y="1089581"/>
                </a:cubicBezTo>
                <a:cubicBezTo>
                  <a:pt x="749893" y="1093422"/>
                  <a:pt x="754502" y="1097071"/>
                  <a:pt x="756422" y="1101680"/>
                </a:cubicBezTo>
                <a:cubicBezTo>
                  <a:pt x="762374" y="1116177"/>
                  <a:pt x="773801" y="1122419"/>
                  <a:pt x="788202" y="1125108"/>
                </a:cubicBezTo>
                <a:cubicBezTo>
                  <a:pt x="801357" y="1127603"/>
                  <a:pt x="814511" y="1129716"/>
                  <a:pt x="827569" y="1132596"/>
                </a:cubicBezTo>
                <a:cubicBezTo>
                  <a:pt x="843507" y="1136053"/>
                  <a:pt x="859350" y="1139798"/>
                  <a:pt x="875097" y="1144022"/>
                </a:cubicBezTo>
                <a:cubicBezTo>
                  <a:pt x="881913" y="1145847"/>
                  <a:pt x="889115" y="1147959"/>
                  <a:pt x="894972" y="1151704"/>
                </a:cubicBezTo>
                <a:cubicBezTo>
                  <a:pt x="911390" y="1162073"/>
                  <a:pt x="928961" y="1169082"/>
                  <a:pt x="948260" y="1166298"/>
                </a:cubicBezTo>
                <a:cubicBezTo>
                  <a:pt x="963718" y="1164089"/>
                  <a:pt x="976680" y="1169754"/>
                  <a:pt x="986282" y="1178588"/>
                </a:cubicBezTo>
                <a:cubicBezTo>
                  <a:pt x="1003757" y="1194623"/>
                  <a:pt x="1022479" y="1190973"/>
                  <a:pt x="1041107" y="1185789"/>
                </a:cubicBezTo>
                <a:cubicBezTo>
                  <a:pt x="1050708" y="1183101"/>
                  <a:pt x="1058581" y="1183485"/>
                  <a:pt x="1067703" y="1186076"/>
                </a:cubicBezTo>
                <a:cubicBezTo>
                  <a:pt x="1088826" y="1192126"/>
                  <a:pt x="1102941" y="1208544"/>
                  <a:pt x="1116574" y="1222946"/>
                </a:cubicBezTo>
                <a:cubicBezTo>
                  <a:pt x="1128193" y="1235236"/>
                  <a:pt x="1141251" y="1242149"/>
                  <a:pt x="1155557" y="1247335"/>
                </a:cubicBezTo>
                <a:cubicBezTo>
                  <a:pt x="1173608" y="1253959"/>
                  <a:pt x="1187914" y="1251464"/>
                  <a:pt x="1196556" y="1235525"/>
                </a:cubicBezTo>
                <a:cubicBezTo>
                  <a:pt x="1198956" y="1231012"/>
                  <a:pt x="1203180" y="1225730"/>
                  <a:pt x="1207693" y="1224387"/>
                </a:cubicBezTo>
                <a:cubicBezTo>
                  <a:pt x="1229488" y="1217666"/>
                  <a:pt x="1251572" y="1207872"/>
                  <a:pt x="1274904" y="1213826"/>
                </a:cubicBezTo>
                <a:cubicBezTo>
                  <a:pt x="1307165" y="1221987"/>
                  <a:pt x="1338658" y="1221507"/>
                  <a:pt x="1370919" y="1213442"/>
                </a:cubicBezTo>
                <a:cubicBezTo>
                  <a:pt x="1423247" y="1200383"/>
                  <a:pt x="1475575" y="1186557"/>
                  <a:pt x="1530593" y="1189437"/>
                </a:cubicBezTo>
                <a:cubicBezTo>
                  <a:pt x="1539713" y="1189917"/>
                  <a:pt x="1550563" y="1184060"/>
                  <a:pt x="1558436" y="1178299"/>
                </a:cubicBezTo>
                <a:cubicBezTo>
                  <a:pt x="1573511" y="1167354"/>
                  <a:pt x="1572838" y="1166489"/>
                  <a:pt x="1589737" y="1175515"/>
                </a:cubicBezTo>
                <a:cubicBezTo>
                  <a:pt x="1593770" y="1177724"/>
                  <a:pt x="1598763" y="1179068"/>
                  <a:pt x="1601740" y="1182333"/>
                </a:cubicBezTo>
                <a:cubicBezTo>
                  <a:pt x="1616909" y="1198943"/>
                  <a:pt x="1635633" y="1194910"/>
                  <a:pt x="1654259" y="1192510"/>
                </a:cubicBezTo>
                <a:cubicBezTo>
                  <a:pt x="1657524" y="1192030"/>
                  <a:pt x="1661460" y="1191358"/>
                  <a:pt x="1664246" y="1192702"/>
                </a:cubicBezTo>
                <a:cubicBezTo>
                  <a:pt x="1676823" y="1198750"/>
                  <a:pt x="1687481" y="1196639"/>
                  <a:pt x="1698427" y="1188381"/>
                </a:cubicBezTo>
                <a:cubicBezTo>
                  <a:pt x="1707932" y="1181276"/>
                  <a:pt x="1718878" y="1177052"/>
                  <a:pt x="1730112" y="1185885"/>
                </a:cubicBezTo>
                <a:cubicBezTo>
                  <a:pt x="1755076" y="1205472"/>
                  <a:pt x="1781767" y="1206432"/>
                  <a:pt x="1809996" y="1194046"/>
                </a:cubicBezTo>
                <a:cubicBezTo>
                  <a:pt x="1830159" y="1185213"/>
                  <a:pt x="1850034" y="1183196"/>
                  <a:pt x="1871254" y="1192126"/>
                </a:cubicBezTo>
                <a:cubicBezTo>
                  <a:pt x="1879415" y="1195582"/>
                  <a:pt x="1889977" y="1193278"/>
                  <a:pt x="1899482" y="1194046"/>
                </a:cubicBezTo>
                <a:cubicBezTo>
                  <a:pt x="1904859" y="1194430"/>
                  <a:pt x="1910813" y="1194526"/>
                  <a:pt x="1915420" y="1196927"/>
                </a:cubicBezTo>
                <a:cubicBezTo>
                  <a:pt x="1927711" y="1203072"/>
                  <a:pt x="1939136" y="1210945"/>
                  <a:pt x="1951522" y="1216994"/>
                </a:cubicBezTo>
                <a:cubicBezTo>
                  <a:pt x="1957475" y="1219874"/>
                  <a:pt x="1964580" y="1221410"/>
                  <a:pt x="1971302" y="1221507"/>
                </a:cubicBezTo>
                <a:cubicBezTo>
                  <a:pt x="1991177" y="1221987"/>
                  <a:pt x="2011052" y="1221987"/>
                  <a:pt x="2030831" y="1221123"/>
                </a:cubicBezTo>
                <a:cubicBezTo>
                  <a:pt x="2063476" y="1219778"/>
                  <a:pt x="2096601" y="1219490"/>
                  <a:pt x="2120125" y="1190878"/>
                </a:cubicBezTo>
                <a:cubicBezTo>
                  <a:pt x="2122046" y="1188573"/>
                  <a:pt x="2126174" y="1187229"/>
                  <a:pt x="2129439" y="1186845"/>
                </a:cubicBezTo>
                <a:cubicBezTo>
                  <a:pt x="2144513" y="1185021"/>
                  <a:pt x="2159971" y="1184828"/>
                  <a:pt x="2174854" y="1181852"/>
                </a:cubicBezTo>
                <a:cubicBezTo>
                  <a:pt x="2186760" y="1179452"/>
                  <a:pt x="2196650" y="1180220"/>
                  <a:pt x="2205674" y="1188669"/>
                </a:cubicBezTo>
                <a:cubicBezTo>
                  <a:pt x="2217485" y="1199807"/>
                  <a:pt x="2231887" y="1206336"/>
                  <a:pt x="2247634" y="1202784"/>
                </a:cubicBezTo>
                <a:cubicBezTo>
                  <a:pt x="2263379" y="1199327"/>
                  <a:pt x="2273749" y="1206816"/>
                  <a:pt x="2285367" y="1214594"/>
                </a:cubicBezTo>
                <a:cubicBezTo>
                  <a:pt x="2293817" y="1220258"/>
                  <a:pt x="2303418" y="1227363"/>
                  <a:pt x="2312827" y="1227939"/>
                </a:cubicBezTo>
                <a:cubicBezTo>
                  <a:pt x="2334143" y="1229187"/>
                  <a:pt x="2352482" y="1248967"/>
                  <a:pt x="2375622" y="1237733"/>
                </a:cubicBezTo>
                <a:cubicBezTo>
                  <a:pt x="2377158" y="1236965"/>
                  <a:pt x="2379942" y="1238885"/>
                  <a:pt x="2382151" y="1239365"/>
                </a:cubicBezTo>
                <a:cubicBezTo>
                  <a:pt x="2399817" y="1243014"/>
                  <a:pt x="2416428" y="1239461"/>
                  <a:pt x="2429390" y="1227459"/>
                </a:cubicBezTo>
                <a:cubicBezTo>
                  <a:pt x="2446385" y="1211809"/>
                  <a:pt x="2465203" y="1210272"/>
                  <a:pt x="2486134" y="1215362"/>
                </a:cubicBezTo>
                <a:cubicBezTo>
                  <a:pt x="2492856" y="1216994"/>
                  <a:pt x="2499577" y="1218146"/>
                  <a:pt x="2506394" y="1219490"/>
                </a:cubicBezTo>
                <a:cubicBezTo>
                  <a:pt x="2515611" y="1221410"/>
                  <a:pt x="2524925" y="1223427"/>
                  <a:pt x="2534142" y="1225347"/>
                </a:cubicBezTo>
                <a:cubicBezTo>
                  <a:pt x="2543072" y="1227268"/>
                  <a:pt x="2552962" y="1230532"/>
                  <a:pt x="2559874" y="1222275"/>
                </a:cubicBezTo>
                <a:cubicBezTo>
                  <a:pt x="2565827" y="1215169"/>
                  <a:pt x="2570052" y="1215842"/>
                  <a:pt x="2575525" y="1221987"/>
                </a:cubicBezTo>
                <a:cubicBezTo>
                  <a:pt x="2594536" y="1243494"/>
                  <a:pt x="2617580" y="1256936"/>
                  <a:pt x="2646960" y="1257896"/>
                </a:cubicBezTo>
                <a:cubicBezTo>
                  <a:pt x="2653009" y="1258088"/>
                  <a:pt x="2659154" y="1259432"/>
                  <a:pt x="2665107" y="1260873"/>
                </a:cubicBezTo>
                <a:cubicBezTo>
                  <a:pt x="2668756" y="1261736"/>
                  <a:pt x="2673173" y="1262697"/>
                  <a:pt x="2675381" y="1265290"/>
                </a:cubicBezTo>
                <a:cubicBezTo>
                  <a:pt x="2692567" y="1285068"/>
                  <a:pt x="2713979" y="1298799"/>
                  <a:pt x="2737311" y="1309841"/>
                </a:cubicBezTo>
                <a:cubicBezTo>
                  <a:pt x="2745664" y="1313777"/>
                  <a:pt x="2754594" y="1317713"/>
                  <a:pt x="2763619" y="1318866"/>
                </a:cubicBezTo>
                <a:cubicBezTo>
                  <a:pt x="2773028" y="1320018"/>
                  <a:pt x="2782917" y="1318098"/>
                  <a:pt x="2792519" y="1317041"/>
                </a:cubicBezTo>
                <a:cubicBezTo>
                  <a:pt x="2798184" y="1316466"/>
                  <a:pt x="2804713" y="1316561"/>
                  <a:pt x="2809226" y="1313777"/>
                </a:cubicBezTo>
                <a:cubicBezTo>
                  <a:pt x="2823532" y="1305039"/>
                  <a:pt x="2837358" y="1295631"/>
                  <a:pt x="2850705" y="1285452"/>
                </a:cubicBezTo>
                <a:cubicBezTo>
                  <a:pt x="2862131" y="1276715"/>
                  <a:pt x="2864435" y="1275467"/>
                  <a:pt x="2874324" y="1286413"/>
                </a:cubicBezTo>
                <a:cubicBezTo>
                  <a:pt x="2884502" y="1297647"/>
                  <a:pt x="2897176" y="1303503"/>
                  <a:pt x="2911194" y="1305903"/>
                </a:cubicBezTo>
                <a:cubicBezTo>
                  <a:pt x="2933373" y="1309648"/>
                  <a:pt x="2955745" y="1312816"/>
                  <a:pt x="2978116" y="1314641"/>
                </a:cubicBezTo>
                <a:cubicBezTo>
                  <a:pt x="2998375" y="1316273"/>
                  <a:pt x="3008073" y="1307440"/>
                  <a:pt x="3012106" y="1287373"/>
                </a:cubicBezTo>
                <a:cubicBezTo>
                  <a:pt x="3014410" y="1276235"/>
                  <a:pt x="3017387" y="1264137"/>
                  <a:pt x="3029676" y="1261161"/>
                </a:cubicBezTo>
                <a:cubicBezTo>
                  <a:pt x="3049744" y="1256360"/>
                  <a:pt x="3070579" y="1254248"/>
                  <a:pt x="3080469" y="1230724"/>
                </a:cubicBezTo>
                <a:cubicBezTo>
                  <a:pt x="3085941" y="1235909"/>
                  <a:pt x="3089302" y="1238981"/>
                  <a:pt x="3092567" y="1242054"/>
                </a:cubicBezTo>
                <a:cubicBezTo>
                  <a:pt x="3101592" y="1250599"/>
                  <a:pt x="3120314" y="1254248"/>
                  <a:pt x="3129821" y="1246855"/>
                </a:cubicBezTo>
                <a:cubicBezTo>
                  <a:pt x="3143839" y="1236101"/>
                  <a:pt x="3156705" y="1238117"/>
                  <a:pt x="3170147" y="1246471"/>
                </a:cubicBezTo>
                <a:cubicBezTo>
                  <a:pt x="3192615" y="1260297"/>
                  <a:pt x="3217674" y="1257128"/>
                  <a:pt x="3240429" y="1251559"/>
                </a:cubicBezTo>
                <a:cubicBezTo>
                  <a:pt x="3257617" y="1247430"/>
                  <a:pt x="3275956" y="1239845"/>
                  <a:pt x="3287189" y="1222466"/>
                </a:cubicBezTo>
                <a:cubicBezTo>
                  <a:pt x="3290741" y="1216898"/>
                  <a:pt x="3298711" y="1214113"/>
                  <a:pt x="3305049" y="1210465"/>
                </a:cubicBezTo>
                <a:cubicBezTo>
                  <a:pt x="3310329" y="1207488"/>
                  <a:pt x="3315898" y="1204704"/>
                  <a:pt x="3321755" y="1202784"/>
                </a:cubicBezTo>
                <a:cubicBezTo>
                  <a:pt x="3327995" y="1200671"/>
                  <a:pt x="3334909" y="1197598"/>
                  <a:pt x="3341055" y="1198463"/>
                </a:cubicBezTo>
                <a:cubicBezTo>
                  <a:pt x="3359681" y="1200959"/>
                  <a:pt x="3374467" y="1196062"/>
                  <a:pt x="3387621" y="1182140"/>
                </a:cubicBezTo>
                <a:cubicBezTo>
                  <a:pt x="3394439" y="1174939"/>
                  <a:pt x="3404520" y="1166202"/>
                  <a:pt x="3413161" y="1166105"/>
                </a:cubicBezTo>
                <a:cubicBezTo>
                  <a:pt x="3434189" y="1165818"/>
                  <a:pt x="3451663" y="1158905"/>
                  <a:pt x="3470579" y="1150647"/>
                </a:cubicBezTo>
                <a:cubicBezTo>
                  <a:pt x="3482772" y="1145366"/>
                  <a:pt x="3496598" y="1141718"/>
                  <a:pt x="3509657" y="1136821"/>
                </a:cubicBezTo>
                <a:cubicBezTo>
                  <a:pt x="3524923" y="1131060"/>
                  <a:pt x="3541534" y="1128948"/>
                  <a:pt x="3550847" y="1113009"/>
                </a:cubicBezTo>
                <a:cubicBezTo>
                  <a:pt x="3551903" y="1111281"/>
                  <a:pt x="3555072" y="1110993"/>
                  <a:pt x="3556608" y="1109361"/>
                </a:cubicBezTo>
                <a:cubicBezTo>
                  <a:pt x="3561505" y="1104368"/>
                  <a:pt x="3567842" y="1099760"/>
                  <a:pt x="3570435" y="1093710"/>
                </a:cubicBezTo>
                <a:cubicBezTo>
                  <a:pt x="3577923" y="1076044"/>
                  <a:pt x="3583780" y="1057800"/>
                  <a:pt x="3590501" y="1039846"/>
                </a:cubicBezTo>
                <a:cubicBezTo>
                  <a:pt x="3591942" y="1036005"/>
                  <a:pt x="3593285" y="1031108"/>
                  <a:pt x="3596263" y="1028900"/>
                </a:cubicBezTo>
                <a:cubicBezTo>
                  <a:pt x="3613449" y="1016226"/>
                  <a:pt x="3630925" y="1004032"/>
                  <a:pt x="3648591" y="992030"/>
                </a:cubicBezTo>
                <a:cubicBezTo>
                  <a:pt x="3655696" y="987229"/>
                  <a:pt x="3661649" y="989918"/>
                  <a:pt x="3667986" y="995487"/>
                </a:cubicBezTo>
                <a:cubicBezTo>
                  <a:pt x="3674131" y="1000768"/>
                  <a:pt x="3681717" y="1006240"/>
                  <a:pt x="3689397" y="1007585"/>
                </a:cubicBezTo>
                <a:cubicBezTo>
                  <a:pt x="3704760" y="1010177"/>
                  <a:pt x="3720698" y="1010753"/>
                  <a:pt x="3736349" y="1010753"/>
                </a:cubicBezTo>
                <a:cubicBezTo>
                  <a:pt x="3742205" y="1010753"/>
                  <a:pt x="3748446" y="1007297"/>
                  <a:pt x="3753919" y="1004513"/>
                </a:cubicBezTo>
                <a:cubicBezTo>
                  <a:pt x="3764289" y="999231"/>
                  <a:pt x="3773890" y="992126"/>
                  <a:pt x="3784643" y="987710"/>
                </a:cubicBezTo>
                <a:cubicBezTo>
                  <a:pt x="3797126" y="982621"/>
                  <a:pt x="3804615" y="974459"/>
                  <a:pt x="3808359" y="961689"/>
                </a:cubicBezTo>
                <a:cubicBezTo>
                  <a:pt x="3813929" y="942679"/>
                  <a:pt x="3827179" y="929428"/>
                  <a:pt x="3842829" y="918674"/>
                </a:cubicBezTo>
                <a:cubicBezTo>
                  <a:pt x="3862705" y="904944"/>
                  <a:pt x="3886421" y="905616"/>
                  <a:pt x="3908983" y="902256"/>
                </a:cubicBezTo>
                <a:cubicBezTo>
                  <a:pt x="3917625" y="901008"/>
                  <a:pt x="3926555" y="899951"/>
                  <a:pt x="3934428" y="896783"/>
                </a:cubicBezTo>
                <a:cubicBezTo>
                  <a:pt x="3964288" y="884877"/>
                  <a:pt x="3994149" y="873548"/>
                  <a:pt x="4026987" y="873835"/>
                </a:cubicBezTo>
                <a:cubicBezTo>
                  <a:pt x="4029674" y="873835"/>
                  <a:pt x="4032363" y="873548"/>
                  <a:pt x="4035051" y="873067"/>
                </a:cubicBezTo>
                <a:cubicBezTo>
                  <a:pt x="4058383" y="869131"/>
                  <a:pt x="4082483" y="867594"/>
                  <a:pt x="4099189" y="846664"/>
                </a:cubicBezTo>
                <a:cubicBezTo>
                  <a:pt x="4102261" y="842823"/>
                  <a:pt x="4109271" y="841671"/>
                  <a:pt x="4114647" y="840134"/>
                </a:cubicBezTo>
                <a:cubicBezTo>
                  <a:pt x="4123961" y="837638"/>
                  <a:pt x="4130203" y="832549"/>
                  <a:pt x="4133563" y="823427"/>
                </a:cubicBezTo>
                <a:cubicBezTo>
                  <a:pt x="4139229" y="807681"/>
                  <a:pt x="4145949" y="792223"/>
                  <a:pt x="4151039" y="776284"/>
                </a:cubicBezTo>
                <a:cubicBezTo>
                  <a:pt x="4154591" y="765338"/>
                  <a:pt x="4161215" y="759289"/>
                  <a:pt x="4171489" y="754776"/>
                </a:cubicBezTo>
                <a:cubicBezTo>
                  <a:pt x="4177251" y="752280"/>
                  <a:pt x="4182243" y="746808"/>
                  <a:pt x="4186372" y="741718"/>
                </a:cubicBezTo>
                <a:cubicBezTo>
                  <a:pt x="4191365" y="735573"/>
                  <a:pt x="4193957" y="727412"/>
                  <a:pt x="4199429" y="721940"/>
                </a:cubicBezTo>
                <a:cubicBezTo>
                  <a:pt x="4212775" y="708305"/>
                  <a:pt x="4216905" y="693231"/>
                  <a:pt x="4212487" y="674604"/>
                </a:cubicBezTo>
                <a:cubicBezTo>
                  <a:pt x="4208551" y="658090"/>
                  <a:pt x="4218921" y="636006"/>
                  <a:pt x="4232555" y="632645"/>
                </a:cubicBezTo>
                <a:cubicBezTo>
                  <a:pt x="4247629" y="628900"/>
                  <a:pt x="4257999" y="619684"/>
                  <a:pt x="4268657" y="609410"/>
                </a:cubicBezTo>
                <a:cubicBezTo>
                  <a:pt x="4274609" y="603649"/>
                  <a:pt x="4282963" y="598656"/>
                  <a:pt x="4291028" y="597216"/>
                </a:cubicBezTo>
                <a:cubicBezTo>
                  <a:pt x="4321657" y="591647"/>
                  <a:pt x="4350557" y="598464"/>
                  <a:pt x="4379651" y="609506"/>
                </a:cubicBezTo>
                <a:cubicBezTo>
                  <a:pt x="4398661" y="616707"/>
                  <a:pt x="4419784" y="618627"/>
                  <a:pt x="4440139" y="621507"/>
                </a:cubicBezTo>
                <a:cubicBezTo>
                  <a:pt x="4446477" y="622371"/>
                  <a:pt x="4454542" y="620452"/>
                  <a:pt x="4460015" y="616899"/>
                </a:cubicBezTo>
                <a:cubicBezTo>
                  <a:pt x="4479218" y="604609"/>
                  <a:pt x="4498325" y="591935"/>
                  <a:pt x="4516183" y="577724"/>
                </a:cubicBezTo>
                <a:cubicBezTo>
                  <a:pt x="4532795" y="564379"/>
                  <a:pt x="4551517" y="558810"/>
                  <a:pt x="4571681" y="560250"/>
                </a:cubicBezTo>
                <a:cubicBezTo>
                  <a:pt x="4586371" y="561306"/>
                  <a:pt x="4599621" y="558905"/>
                  <a:pt x="4613447" y="555257"/>
                </a:cubicBezTo>
                <a:cubicBezTo>
                  <a:pt x="4624969" y="552185"/>
                  <a:pt x="4637643" y="550072"/>
                  <a:pt x="4649355" y="551417"/>
                </a:cubicBezTo>
                <a:cubicBezTo>
                  <a:pt x="4665775" y="553337"/>
                  <a:pt x="4679313" y="550553"/>
                  <a:pt x="4692467" y="540663"/>
                </a:cubicBezTo>
                <a:cubicBezTo>
                  <a:pt x="4699476" y="535382"/>
                  <a:pt x="4708502" y="532598"/>
                  <a:pt x="4716855" y="528949"/>
                </a:cubicBezTo>
                <a:cubicBezTo>
                  <a:pt x="4729721" y="523284"/>
                  <a:pt x="4743067" y="518483"/>
                  <a:pt x="4755645" y="512147"/>
                </a:cubicBezTo>
                <a:cubicBezTo>
                  <a:pt x="4769183" y="505425"/>
                  <a:pt x="4781569" y="496112"/>
                  <a:pt x="4795395" y="490351"/>
                </a:cubicBezTo>
                <a:cubicBezTo>
                  <a:pt x="4810278" y="484110"/>
                  <a:pt x="4819879" y="474605"/>
                  <a:pt x="4825928" y="459818"/>
                </a:cubicBezTo>
                <a:cubicBezTo>
                  <a:pt x="4829769" y="450504"/>
                  <a:pt x="4835049" y="440615"/>
                  <a:pt x="4842347" y="434086"/>
                </a:cubicBezTo>
                <a:cubicBezTo>
                  <a:pt x="4857422" y="420740"/>
                  <a:pt x="4875087" y="410370"/>
                  <a:pt x="4890451" y="397216"/>
                </a:cubicBezTo>
                <a:cubicBezTo>
                  <a:pt x="4912054" y="378781"/>
                  <a:pt x="4932025" y="359194"/>
                  <a:pt x="4933945" y="327701"/>
                </a:cubicBezTo>
                <a:cubicBezTo>
                  <a:pt x="4935001" y="310322"/>
                  <a:pt x="4944219" y="302929"/>
                  <a:pt x="4961214" y="298801"/>
                </a:cubicBezTo>
                <a:cubicBezTo>
                  <a:pt x="4966878" y="297457"/>
                  <a:pt x="4974945" y="294864"/>
                  <a:pt x="4976672" y="290639"/>
                </a:cubicBezTo>
                <a:cubicBezTo>
                  <a:pt x="4981857" y="278061"/>
                  <a:pt x="4992610" y="275565"/>
                  <a:pt x="5002979" y="270573"/>
                </a:cubicBezTo>
                <a:cubicBezTo>
                  <a:pt x="5009221" y="267596"/>
                  <a:pt x="5016903" y="261739"/>
                  <a:pt x="5018535" y="255690"/>
                </a:cubicBezTo>
                <a:cubicBezTo>
                  <a:pt x="5025255" y="231206"/>
                  <a:pt x="5043690" y="216804"/>
                  <a:pt x="5061069" y="200961"/>
                </a:cubicBezTo>
                <a:cubicBezTo>
                  <a:pt x="5066158" y="196256"/>
                  <a:pt x="5071631" y="190879"/>
                  <a:pt x="5074127" y="184735"/>
                </a:cubicBezTo>
                <a:cubicBezTo>
                  <a:pt x="5079409" y="171484"/>
                  <a:pt x="5087281" y="161882"/>
                  <a:pt x="5101108" y="156891"/>
                </a:cubicBezTo>
                <a:cubicBezTo>
                  <a:pt x="5105524" y="155354"/>
                  <a:pt x="5109557" y="151801"/>
                  <a:pt x="5112918" y="148441"/>
                </a:cubicBezTo>
                <a:cubicBezTo>
                  <a:pt x="5120119" y="141144"/>
                  <a:pt x="5126167" y="132598"/>
                  <a:pt x="5133753" y="125782"/>
                </a:cubicBezTo>
                <a:cubicBezTo>
                  <a:pt x="5153051" y="108211"/>
                  <a:pt x="5172159" y="90928"/>
                  <a:pt x="5183393" y="66348"/>
                </a:cubicBezTo>
                <a:cubicBezTo>
                  <a:pt x="5188865" y="54346"/>
                  <a:pt x="5195107" y="41288"/>
                  <a:pt x="5204709" y="33030"/>
                </a:cubicBezTo>
                <a:cubicBezTo>
                  <a:pt x="5216903" y="22565"/>
                  <a:pt x="5232937" y="16612"/>
                  <a:pt x="5247243" y="845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35A51D22-76EA-4C70-B5C9-ED3946924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7088" y="4258080"/>
            <a:ext cx="4403345" cy="1180695"/>
          </a:xfrm>
          <a:custGeom>
            <a:avLst/>
            <a:gdLst>
              <a:gd name="connsiteX0" fmla="*/ 5260975 w 5260975"/>
              <a:gd name="connsiteY0" fmla="*/ 0 h 1410656"/>
              <a:gd name="connsiteX1" fmla="*/ 5260975 w 5260975"/>
              <a:gd name="connsiteY1" fmla="*/ 221634 h 1410656"/>
              <a:gd name="connsiteX2" fmla="*/ 5226503 w 5260975"/>
              <a:gd name="connsiteY2" fmla="*/ 237063 h 1410656"/>
              <a:gd name="connsiteX3" fmla="*/ 5206341 w 5260975"/>
              <a:gd name="connsiteY3" fmla="*/ 245128 h 1410656"/>
              <a:gd name="connsiteX4" fmla="*/ 5123287 w 5260975"/>
              <a:gd name="connsiteY4" fmla="*/ 297073 h 1410656"/>
              <a:gd name="connsiteX5" fmla="*/ 5048107 w 5260975"/>
              <a:gd name="connsiteY5" fmla="*/ 361307 h 1410656"/>
              <a:gd name="connsiteX6" fmla="*/ 4992899 w 5260975"/>
              <a:gd name="connsiteY6" fmla="*/ 437542 h 1410656"/>
              <a:gd name="connsiteX7" fmla="*/ 4977440 w 5260975"/>
              <a:gd name="connsiteY7" fmla="*/ 455690 h 1410656"/>
              <a:gd name="connsiteX8" fmla="*/ 4935193 w 5260975"/>
              <a:gd name="connsiteY8" fmla="*/ 478445 h 1410656"/>
              <a:gd name="connsiteX9" fmla="*/ 4897844 w 5260975"/>
              <a:gd name="connsiteY9" fmla="*/ 495535 h 1410656"/>
              <a:gd name="connsiteX10" fmla="*/ 4870767 w 5260975"/>
              <a:gd name="connsiteY10" fmla="*/ 514451 h 1410656"/>
              <a:gd name="connsiteX11" fmla="*/ 4847916 w 5260975"/>
              <a:gd name="connsiteY11" fmla="*/ 531830 h 1410656"/>
              <a:gd name="connsiteX12" fmla="*/ 4796163 w 5260975"/>
              <a:gd name="connsiteY12" fmla="*/ 576765 h 1410656"/>
              <a:gd name="connsiteX13" fmla="*/ 4738843 w 5260975"/>
              <a:gd name="connsiteY13" fmla="*/ 614691 h 1410656"/>
              <a:gd name="connsiteX14" fmla="*/ 4692755 w 5260975"/>
              <a:gd name="connsiteY14" fmla="*/ 661162 h 1410656"/>
              <a:gd name="connsiteX15" fmla="*/ 4673744 w 5260975"/>
              <a:gd name="connsiteY15" fmla="*/ 686318 h 1410656"/>
              <a:gd name="connsiteX16" fmla="*/ 4633801 w 5260975"/>
              <a:gd name="connsiteY16" fmla="*/ 703505 h 1410656"/>
              <a:gd name="connsiteX17" fmla="*/ 4590499 w 5260975"/>
              <a:gd name="connsiteY17" fmla="*/ 730389 h 1410656"/>
              <a:gd name="connsiteX18" fmla="*/ 4559773 w 5260975"/>
              <a:gd name="connsiteY18" fmla="*/ 757081 h 1410656"/>
              <a:gd name="connsiteX19" fmla="*/ 4536059 w 5260975"/>
              <a:gd name="connsiteY19" fmla="*/ 774940 h 1410656"/>
              <a:gd name="connsiteX20" fmla="*/ 4502549 w 5260975"/>
              <a:gd name="connsiteY20" fmla="*/ 792895 h 1410656"/>
              <a:gd name="connsiteX21" fmla="*/ 4468944 w 5260975"/>
              <a:gd name="connsiteY21" fmla="*/ 816419 h 1410656"/>
              <a:gd name="connsiteX22" fmla="*/ 4452622 w 5260975"/>
              <a:gd name="connsiteY22" fmla="*/ 830917 h 1410656"/>
              <a:gd name="connsiteX23" fmla="*/ 4421032 w 5260975"/>
              <a:gd name="connsiteY23" fmla="*/ 855016 h 1410656"/>
              <a:gd name="connsiteX24" fmla="*/ 4388483 w 5260975"/>
              <a:gd name="connsiteY24" fmla="*/ 877484 h 1410656"/>
              <a:gd name="connsiteX25" fmla="*/ 4327321 w 5260975"/>
              <a:gd name="connsiteY25" fmla="*/ 903216 h 1410656"/>
              <a:gd name="connsiteX26" fmla="*/ 4271633 w 5260975"/>
              <a:gd name="connsiteY26" fmla="*/ 941046 h 1410656"/>
              <a:gd name="connsiteX27" fmla="*/ 4227465 w 5260975"/>
              <a:gd name="connsiteY27" fmla="*/ 968698 h 1410656"/>
              <a:gd name="connsiteX28" fmla="*/ 4201733 w 5260975"/>
              <a:gd name="connsiteY28" fmla="*/ 986846 h 1410656"/>
              <a:gd name="connsiteX29" fmla="*/ 4154494 w 5260975"/>
              <a:gd name="connsiteY29" fmla="*/ 1027364 h 1410656"/>
              <a:gd name="connsiteX30" fmla="*/ 4081234 w 5260975"/>
              <a:gd name="connsiteY30" fmla="*/ 1069994 h 1410656"/>
              <a:gd name="connsiteX31" fmla="*/ 4036971 w 5260975"/>
              <a:gd name="connsiteY31" fmla="*/ 1093038 h 1410656"/>
              <a:gd name="connsiteX32" fmla="*/ 3941725 w 5260975"/>
              <a:gd name="connsiteY32" fmla="*/ 1127796 h 1410656"/>
              <a:gd name="connsiteX33" fmla="*/ 3910999 w 5260975"/>
              <a:gd name="connsiteY33" fmla="*/ 1140182 h 1410656"/>
              <a:gd name="connsiteX34" fmla="*/ 3875859 w 5260975"/>
              <a:gd name="connsiteY34" fmla="*/ 1148343 h 1410656"/>
              <a:gd name="connsiteX35" fmla="*/ 3819401 w 5260975"/>
              <a:gd name="connsiteY35" fmla="*/ 1167642 h 1410656"/>
              <a:gd name="connsiteX36" fmla="*/ 3709176 w 5260975"/>
              <a:gd name="connsiteY36" fmla="*/ 1200863 h 1410656"/>
              <a:gd name="connsiteX37" fmla="*/ 3684981 w 5260975"/>
              <a:gd name="connsiteY37" fmla="*/ 1205952 h 1410656"/>
              <a:gd name="connsiteX38" fmla="*/ 3623338 w 5260975"/>
              <a:gd name="connsiteY38" fmla="*/ 1227363 h 1410656"/>
              <a:gd name="connsiteX39" fmla="*/ 3586373 w 5260975"/>
              <a:gd name="connsiteY39" fmla="*/ 1241765 h 1410656"/>
              <a:gd name="connsiteX40" fmla="*/ 3555743 w 5260975"/>
              <a:gd name="connsiteY40" fmla="*/ 1250023 h 1410656"/>
              <a:gd name="connsiteX41" fmla="*/ 3528667 w 5260975"/>
              <a:gd name="connsiteY41" fmla="*/ 1253864 h 1410656"/>
              <a:gd name="connsiteX42" fmla="*/ 3457424 w 5260975"/>
              <a:gd name="connsiteY42" fmla="*/ 1272874 h 1410656"/>
              <a:gd name="connsiteX43" fmla="*/ 3429003 w 5260975"/>
              <a:gd name="connsiteY43" fmla="*/ 1280364 h 1410656"/>
              <a:gd name="connsiteX44" fmla="*/ 3355264 w 5260975"/>
              <a:gd name="connsiteY44" fmla="*/ 1306096 h 1410656"/>
              <a:gd name="connsiteX45" fmla="*/ 3292757 w 5260975"/>
              <a:gd name="connsiteY45" fmla="*/ 1323090 h 1410656"/>
              <a:gd name="connsiteX46" fmla="*/ 3266643 w 5260975"/>
              <a:gd name="connsiteY46" fmla="*/ 1331251 h 1410656"/>
              <a:gd name="connsiteX47" fmla="*/ 3206921 w 5260975"/>
              <a:gd name="connsiteY47" fmla="*/ 1344886 h 1410656"/>
              <a:gd name="connsiteX48" fmla="*/ 3173123 w 5260975"/>
              <a:gd name="connsiteY48" fmla="*/ 1354488 h 1410656"/>
              <a:gd name="connsiteX49" fmla="*/ 3090646 w 5260975"/>
              <a:gd name="connsiteY49" fmla="*/ 1365337 h 1410656"/>
              <a:gd name="connsiteX50" fmla="*/ 3005480 w 5260975"/>
              <a:gd name="connsiteY50" fmla="*/ 1375802 h 1410656"/>
              <a:gd name="connsiteX51" fmla="*/ 2958721 w 5260975"/>
              <a:gd name="connsiteY51" fmla="*/ 1379259 h 1410656"/>
              <a:gd name="connsiteX52" fmla="*/ 2917915 w 5260975"/>
              <a:gd name="connsiteY52" fmla="*/ 1384733 h 1410656"/>
              <a:gd name="connsiteX53" fmla="*/ 2882389 w 5260975"/>
              <a:gd name="connsiteY53" fmla="*/ 1388189 h 1410656"/>
              <a:gd name="connsiteX54" fmla="*/ 2825837 w 5260975"/>
              <a:gd name="connsiteY54" fmla="*/ 1395198 h 1410656"/>
              <a:gd name="connsiteX55" fmla="*/ 2802313 w 5260975"/>
              <a:gd name="connsiteY55" fmla="*/ 1397023 h 1410656"/>
              <a:gd name="connsiteX56" fmla="*/ 2746816 w 5260975"/>
              <a:gd name="connsiteY56" fmla="*/ 1396926 h 1410656"/>
              <a:gd name="connsiteX57" fmla="*/ 2727517 w 5260975"/>
              <a:gd name="connsiteY57" fmla="*/ 1395966 h 1410656"/>
              <a:gd name="connsiteX58" fmla="*/ 2690359 w 5260975"/>
              <a:gd name="connsiteY58" fmla="*/ 1384060 h 1410656"/>
              <a:gd name="connsiteX59" fmla="*/ 2685943 w 5260975"/>
              <a:gd name="connsiteY59" fmla="*/ 1383196 h 1410656"/>
              <a:gd name="connsiteX60" fmla="*/ 2661554 w 5260975"/>
              <a:gd name="connsiteY60" fmla="*/ 1378491 h 1410656"/>
              <a:gd name="connsiteX61" fmla="*/ 2648208 w 5260975"/>
              <a:gd name="connsiteY61" fmla="*/ 1376955 h 1410656"/>
              <a:gd name="connsiteX62" fmla="*/ 2597512 w 5260975"/>
              <a:gd name="connsiteY62" fmla="*/ 1367162 h 1410656"/>
              <a:gd name="connsiteX63" fmla="*/ 2568324 w 5260975"/>
              <a:gd name="connsiteY63" fmla="*/ 1362553 h 1410656"/>
              <a:gd name="connsiteX64" fmla="*/ 2544704 w 5260975"/>
              <a:gd name="connsiteY64" fmla="*/ 1363225 h 1410656"/>
              <a:gd name="connsiteX65" fmla="*/ 2503225 w 5260975"/>
              <a:gd name="connsiteY65" fmla="*/ 1364089 h 1410656"/>
              <a:gd name="connsiteX66" fmla="*/ 2489975 w 5260975"/>
              <a:gd name="connsiteY66" fmla="*/ 1366298 h 1410656"/>
              <a:gd name="connsiteX67" fmla="*/ 2430061 w 5260975"/>
              <a:gd name="connsiteY67" fmla="*/ 1359960 h 1410656"/>
              <a:gd name="connsiteX68" fmla="*/ 2395880 w 5260975"/>
              <a:gd name="connsiteY68" fmla="*/ 1359480 h 1410656"/>
              <a:gd name="connsiteX69" fmla="*/ 2357378 w 5260975"/>
              <a:gd name="connsiteY69" fmla="*/ 1351607 h 1410656"/>
              <a:gd name="connsiteX70" fmla="*/ 2346145 w 5260975"/>
              <a:gd name="connsiteY70" fmla="*/ 1351991 h 1410656"/>
              <a:gd name="connsiteX71" fmla="*/ 2333567 w 5260975"/>
              <a:gd name="connsiteY71" fmla="*/ 1352663 h 1410656"/>
              <a:gd name="connsiteX72" fmla="*/ 2294968 w 5260975"/>
              <a:gd name="connsiteY72" fmla="*/ 1353240 h 1410656"/>
              <a:gd name="connsiteX73" fmla="*/ 2271540 w 5260975"/>
              <a:gd name="connsiteY73" fmla="*/ 1356120 h 1410656"/>
              <a:gd name="connsiteX74" fmla="*/ 2226895 w 5260975"/>
              <a:gd name="connsiteY74" fmla="*/ 1354392 h 1410656"/>
              <a:gd name="connsiteX75" fmla="*/ 2210379 w 5260975"/>
              <a:gd name="connsiteY75" fmla="*/ 1356888 h 1410656"/>
              <a:gd name="connsiteX76" fmla="*/ 2168613 w 5260975"/>
              <a:gd name="connsiteY76" fmla="*/ 1357176 h 1410656"/>
              <a:gd name="connsiteX77" fmla="*/ 2131167 w 5260975"/>
              <a:gd name="connsiteY77" fmla="*/ 1355736 h 1410656"/>
              <a:gd name="connsiteX78" fmla="*/ 2095065 w 5260975"/>
              <a:gd name="connsiteY78" fmla="*/ 1356504 h 1410656"/>
              <a:gd name="connsiteX79" fmla="*/ 2069237 w 5260975"/>
              <a:gd name="connsiteY79" fmla="*/ 1359672 h 1410656"/>
              <a:gd name="connsiteX80" fmla="*/ 2041201 w 5260975"/>
              <a:gd name="connsiteY80" fmla="*/ 1361592 h 1410656"/>
              <a:gd name="connsiteX81" fmla="*/ 1963909 w 5260975"/>
              <a:gd name="connsiteY81" fmla="*/ 1373018 h 1410656"/>
              <a:gd name="connsiteX82" fmla="*/ 1949603 w 5260975"/>
              <a:gd name="connsiteY82" fmla="*/ 1370234 h 1410656"/>
              <a:gd name="connsiteX83" fmla="*/ 1868373 w 5260975"/>
              <a:gd name="connsiteY83" fmla="*/ 1367641 h 1410656"/>
              <a:gd name="connsiteX84" fmla="*/ 1850707 w 5260975"/>
              <a:gd name="connsiteY84" fmla="*/ 1367834 h 1410656"/>
              <a:gd name="connsiteX85" fmla="*/ 1803275 w 5260975"/>
              <a:gd name="connsiteY85" fmla="*/ 1356504 h 1410656"/>
              <a:gd name="connsiteX86" fmla="*/ 1730112 w 5260975"/>
              <a:gd name="connsiteY86" fmla="*/ 1374459 h 1410656"/>
              <a:gd name="connsiteX87" fmla="*/ 1661652 w 5260975"/>
              <a:gd name="connsiteY87" fmla="*/ 1396926 h 1410656"/>
              <a:gd name="connsiteX88" fmla="*/ 1653011 w 5260975"/>
              <a:gd name="connsiteY88" fmla="*/ 1399807 h 1410656"/>
              <a:gd name="connsiteX89" fmla="*/ 1628431 w 5260975"/>
              <a:gd name="connsiteY89" fmla="*/ 1404704 h 1410656"/>
              <a:gd name="connsiteX90" fmla="*/ 1597995 w 5260975"/>
              <a:gd name="connsiteY90" fmla="*/ 1406432 h 1410656"/>
              <a:gd name="connsiteX91" fmla="*/ 1559396 w 5260975"/>
              <a:gd name="connsiteY91" fmla="*/ 1410656 h 1410656"/>
              <a:gd name="connsiteX92" fmla="*/ 1528480 w 5260975"/>
              <a:gd name="connsiteY92" fmla="*/ 1405375 h 1410656"/>
              <a:gd name="connsiteX93" fmla="*/ 1485272 w 5260975"/>
              <a:gd name="connsiteY93" fmla="*/ 1397502 h 1410656"/>
              <a:gd name="connsiteX94" fmla="*/ 1444562 w 5260975"/>
              <a:gd name="connsiteY94" fmla="*/ 1390013 h 1410656"/>
              <a:gd name="connsiteX95" fmla="*/ 1431696 w 5260975"/>
              <a:gd name="connsiteY95" fmla="*/ 1398846 h 1410656"/>
              <a:gd name="connsiteX96" fmla="*/ 1411821 w 5260975"/>
              <a:gd name="connsiteY96" fmla="*/ 1406527 h 1410656"/>
              <a:gd name="connsiteX97" fmla="*/ 1389738 w 5260975"/>
              <a:gd name="connsiteY97" fmla="*/ 1397310 h 1410656"/>
              <a:gd name="connsiteX98" fmla="*/ 1338081 w 5260975"/>
              <a:gd name="connsiteY98" fmla="*/ 1378204 h 1410656"/>
              <a:gd name="connsiteX99" fmla="*/ 1305436 w 5260975"/>
              <a:gd name="connsiteY99" fmla="*/ 1377339 h 1410656"/>
              <a:gd name="connsiteX100" fmla="*/ 1234481 w 5260975"/>
              <a:gd name="connsiteY100" fmla="*/ 1369178 h 1410656"/>
              <a:gd name="connsiteX101" fmla="*/ 1188106 w 5260975"/>
              <a:gd name="connsiteY101" fmla="*/ 1357560 h 1410656"/>
              <a:gd name="connsiteX102" fmla="*/ 1154790 w 5260975"/>
              <a:gd name="connsiteY102" fmla="*/ 1344406 h 1410656"/>
              <a:gd name="connsiteX103" fmla="*/ 1107069 w 5260975"/>
              <a:gd name="connsiteY103" fmla="*/ 1327219 h 1410656"/>
              <a:gd name="connsiteX104" fmla="*/ 1059158 w 5260975"/>
              <a:gd name="connsiteY104" fmla="*/ 1318290 h 1410656"/>
              <a:gd name="connsiteX105" fmla="*/ 1024496 w 5260975"/>
              <a:gd name="connsiteY105" fmla="*/ 1307056 h 1410656"/>
              <a:gd name="connsiteX106" fmla="*/ 982153 w 5260975"/>
              <a:gd name="connsiteY106" fmla="*/ 1299374 h 1410656"/>
              <a:gd name="connsiteX107" fmla="*/ 946628 w 5260975"/>
              <a:gd name="connsiteY107" fmla="*/ 1299087 h 1410656"/>
              <a:gd name="connsiteX108" fmla="*/ 890939 w 5260975"/>
              <a:gd name="connsiteY108" fmla="*/ 1300431 h 1410656"/>
              <a:gd name="connsiteX109" fmla="*/ 822769 w 5260975"/>
              <a:gd name="connsiteY109" fmla="*/ 1277196 h 1410656"/>
              <a:gd name="connsiteX110" fmla="*/ 795212 w 5260975"/>
              <a:gd name="connsiteY110" fmla="*/ 1272010 h 1410656"/>
              <a:gd name="connsiteX111" fmla="*/ 769288 w 5260975"/>
              <a:gd name="connsiteY111" fmla="*/ 1269610 h 1410656"/>
              <a:gd name="connsiteX112" fmla="*/ 714271 w 5260975"/>
              <a:gd name="connsiteY112" fmla="*/ 1254152 h 1410656"/>
              <a:gd name="connsiteX113" fmla="*/ 691900 w 5260975"/>
              <a:gd name="connsiteY113" fmla="*/ 1249062 h 1410656"/>
              <a:gd name="connsiteX114" fmla="*/ 660598 w 5260975"/>
              <a:gd name="connsiteY114" fmla="*/ 1249159 h 1410656"/>
              <a:gd name="connsiteX115" fmla="*/ 603662 w 5260975"/>
              <a:gd name="connsiteY115" fmla="*/ 1242054 h 1410656"/>
              <a:gd name="connsiteX116" fmla="*/ 546821 w 5260975"/>
              <a:gd name="connsiteY116" fmla="*/ 1221314 h 1410656"/>
              <a:gd name="connsiteX117" fmla="*/ 522721 w 5260975"/>
              <a:gd name="connsiteY117" fmla="*/ 1223330 h 1410656"/>
              <a:gd name="connsiteX118" fmla="*/ 514080 w 5260975"/>
              <a:gd name="connsiteY118" fmla="*/ 1222851 h 1410656"/>
              <a:gd name="connsiteX119" fmla="*/ 436404 w 5260975"/>
              <a:gd name="connsiteY119" fmla="*/ 1211424 h 1410656"/>
              <a:gd name="connsiteX120" fmla="*/ 428626 w 5260975"/>
              <a:gd name="connsiteY120" fmla="*/ 1210177 h 1410656"/>
              <a:gd name="connsiteX121" fmla="*/ 392141 w 5260975"/>
              <a:gd name="connsiteY121" fmla="*/ 1199999 h 1410656"/>
              <a:gd name="connsiteX122" fmla="*/ 300157 w 5260975"/>
              <a:gd name="connsiteY122" fmla="*/ 1193662 h 1410656"/>
              <a:gd name="connsiteX123" fmla="*/ 294493 w 5260975"/>
              <a:gd name="connsiteY123" fmla="*/ 1192894 h 1410656"/>
              <a:gd name="connsiteX124" fmla="*/ 263671 w 5260975"/>
              <a:gd name="connsiteY124" fmla="*/ 1197982 h 1410656"/>
              <a:gd name="connsiteX125" fmla="*/ 248406 w 5260975"/>
              <a:gd name="connsiteY125" fmla="*/ 1205184 h 1410656"/>
              <a:gd name="connsiteX126" fmla="*/ 224594 w 5260975"/>
              <a:gd name="connsiteY126" fmla="*/ 1212673 h 1410656"/>
              <a:gd name="connsiteX127" fmla="*/ 200398 w 5260975"/>
              <a:gd name="connsiteY127" fmla="*/ 1215458 h 1410656"/>
              <a:gd name="connsiteX128" fmla="*/ 159783 w 5260975"/>
              <a:gd name="connsiteY128" fmla="*/ 1204127 h 1410656"/>
              <a:gd name="connsiteX129" fmla="*/ 144997 w 5260975"/>
              <a:gd name="connsiteY129" fmla="*/ 1202975 h 1410656"/>
              <a:gd name="connsiteX130" fmla="*/ 112064 w 5260975"/>
              <a:gd name="connsiteY130" fmla="*/ 1197503 h 1410656"/>
              <a:gd name="connsiteX131" fmla="*/ 83259 w 5260975"/>
              <a:gd name="connsiteY131" fmla="*/ 1197887 h 1410656"/>
              <a:gd name="connsiteX132" fmla="*/ 60120 w 5260975"/>
              <a:gd name="connsiteY132" fmla="*/ 1206624 h 1410656"/>
              <a:gd name="connsiteX133" fmla="*/ 26514 w 5260975"/>
              <a:gd name="connsiteY133" fmla="*/ 1208352 h 1410656"/>
              <a:gd name="connsiteX134" fmla="*/ 4814 w 5260975"/>
              <a:gd name="connsiteY134" fmla="*/ 1202015 h 1410656"/>
              <a:gd name="connsiteX135" fmla="*/ 398 w 5260975"/>
              <a:gd name="connsiteY135" fmla="*/ 1201152 h 1410656"/>
              <a:gd name="connsiteX136" fmla="*/ 0 w 5260975"/>
              <a:gd name="connsiteY136" fmla="*/ 1201150 h 1410656"/>
              <a:gd name="connsiteX137" fmla="*/ 0 w 5260975"/>
              <a:gd name="connsiteY137" fmla="*/ 1004512 h 1410656"/>
              <a:gd name="connsiteX138" fmla="*/ 30355 w 5260975"/>
              <a:gd name="connsiteY138" fmla="*/ 1002784 h 1410656"/>
              <a:gd name="connsiteX139" fmla="*/ 52151 w 5260975"/>
              <a:gd name="connsiteY139" fmla="*/ 997695 h 1410656"/>
              <a:gd name="connsiteX140" fmla="*/ 64248 w 5260975"/>
              <a:gd name="connsiteY140" fmla="*/ 994430 h 1410656"/>
              <a:gd name="connsiteX141" fmla="*/ 126370 w 5260975"/>
              <a:gd name="connsiteY141" fmla="*/ 985405 h 1410656"/>
              <a:gd name="connsiteX142" fmla="*/ 154022 w 5260975"/>
              <a:gd name="connsiteY142" fmla="*/ 975708 h 1410656"/>
              <a:gd name="connsiteX143" fmla="*/ 161512 w 5260975"/>
              <a:gd name="connsiteY143" fmla="*/ 974268 h 1410656"/>
              <a:gd name="connsiteX144" fmla="*/ 202510 w 5260975"/>
              <a:gd name="connsiteY144" fmla="*/ 978300 h 1410656"/>
              <a:gd name="connsiteX145" fmla="*/ 233235 w 5260975"/>
              <a:gd name="connsiteY145" fmla="*/ 993950 h 1410656"/>
              <a:gd name="connsiteX146" fmla="*/ 239188 w 5260975"/>
              <a:gd name="connsiteY146" fmla="*/ 999231 h 1410656"/>
              <a:gd name="connsiteX147" fmla="*/ 324834 w 5260975"/>
              <a:gd name="connsiteY147" fmla="*/ 997407 h 1410656"/>
              <a:gd name="connsiteX148" fmla="*/ 337987 w 5260975"/>
              <a:gd name="connsiteY148" fmla="*/ 995198 h 1410656"/>
              <a:gd name="connsiteX149" fmla="*/ 401550 w 5260975"/>
              <a:gd name="connsiteY149" fmla="*/ 1004416 h 1410656"/>
              <a:gd name="connsiteX150" fmla="*/ 420081 w 5260975"/>
              <a:gd name="connsiteY150" fmla="*/ 1006240 h 1410656"/>
              <a:gd name="connsiteX151" fmla="*/ 486523 w 5260975"/>
              <a:gd name="connsiteY151" fmla="*/ 1014498 h 1410656"/>
              <a:gd name="connsiteX152" fmla="*/ 495932 w 5260975"/>
              <a:gd name="connsiteY152" fmla="*/ 1006817 h 1410656"/>
              <a:gd name="connsiteX153" fmla="*/ 523009 w 5260975"/>
              <a:gd name="connsiteY153" fmla="*/ 987517 h 1410656"/>
              <a:gd name="connsiteX154" fmla="*/ 576393 w 5260975"/>
              <a:gd name="connsiteY154" fmla="*/ 970427 h 1410656"/>
              <a:gd name="connsiteX155" fmla="*/ 590892 w 5260975"/>
              <a:gd name="connsiteY155" fmla="*/ 971387 h 1410656"/>
              <a:gd name="connsiteX156" fmla="*/ 627569 w 5260975"/>
              <a:gd name="connsiteY156" fmla="*/ 999904 h 1410656"/>
              <a:gd name="connsiteX157" fmla="*/ 645429 w 5260975"/>
              <a:gd name="connsiteY157" fmla="*/ 1011329 h 1410656"/>
              <a:gd name="connsiteX158" fmla="*/ 696125 w 5260975"/>
              <a:gd name="connsiteY158" fmla="*/ 1032356 h 1410656"/>
              <a:gd name="connsiteX159" fmla="*/ 700349 w 5260975"/>
              <a:gd name="connsiteY159" fmla="*/ 1036197 h 1410656"/>
              <a:gd name="connsiteX160" fmla="*/ 737795 w 5260975"/>
              <a:gd name="connsiteY160" fmla="*/ 1081804 h 1410656"/>
              <a:gd name="connsiteX161" fmla="*/ 746244 w 5260975"/>
              <a:gd name="connsiteY161" fmla="*/ 1089581 h 1410656"/>
              <a:gd name="connsiteX162" fmla="*/ 756422 w 5260975"/>
              <a:gd name="connsiteY162" fmla="*/ 1101680 h 1410656"/>
              <a:gd name="connsiteX163" fmla="*/ 788202 w 5260975"/>
              <a:gd name="connsiteY163" fmla="*/ 1125108 h 1410656"/>
              <a:gd name="connsiteX164" fmla="*/ 827569 w 5260975"/>
              <a:gd name="connsiteY164" fmla="*/ 1132596 h 1410656"/>
              <a:gd name="connsiteX165" fmla="*/ 875097 w 5260975"/>
              <a:gd name="connsiteY165" fmla="*/ 1144022 h 1410656"/>
              <a:gd name="connsiteX166" fmla="*/ 894972 w 5260975"/>
              <a:gd name="connsiteY166" fmla="*/ 1151704 h 1410656"/>
              <a:gd name="connsiteX167" fmla="*/ 948260 w 5260975"/>
              <a:gd name="connsiteY167" fmla="*/ 1166298 h 1410656"/>
              <a:gd name="connsiteX168" fmla="*/ 986282 w 5260975"/>
              <a:gd name="connsiteY168" fmla="*/ 1178588 h 1410656"/>
              <a:gd name="connsiteX169" fmla="*/ 1041107 w 5260975"/>
              <a:gd name="connsiteY169" fmla="*/ 1185789 h 1410656"/>
              <a:gd name="connsiteX170" fmla="*/ 1067703 w 5260975"/>
              <a:gd name="connsiteY170" fmla="*/ 1186076 h 1410656"/>
              <a:gd name="connsiteX171" fmla="*/ 1116574 w 5260975"/>
              <a:gd name="connsiteY171" fmla="*/ 1222946 h 1410656"/>
              <a:gd name="connsiteX172" fmla="*/ 1155557 w 5260975"/>
              <a:gd name="connsiteY172" fmla="*/ 1247335 h 1410656"/>
              <a:gd name="connsiteX173" fmla="*/ 1196556 w 5260975"/>
              <a:gd name="connsiteY173" fmla="*/ 1235525 h 1410656"/>
              <a:gd name="connsiteX174" fmla="*/ 1207693 w 5260975"/>
              <a:gd name="connsiteY174" fmla="*/ 1224387 h 1410656"/>
              <a:gd name="connsiteX175" fmla="*/ 1274904 w 5260975"/>
              <a:gd name="connsiteY175" fmla="*/ 1213826 h 1410656"/>
              <a:gd name="connsiteX176" fmla="*/ 1370919 w 5260975"/>
              <a:gd name="connsiteY176" fmla="*/ 1213442 h 1410656"/>
              <a:gd name="connsiteX177" fmla="*/ 1530593 w 5260975"/>
              <a:gd name="connsiteY177" fmla="*/ 1189437 h 1410656"/>
              <a:gd name="connsiteX178" fmla="*/ 1558436 w 5260975"/>
              <a:gd name="connsiteY178" fmla="*/ 1178299 h 1410656"/>
              <a:gd name="connsiteX179" fmla="*/ 1589737 w 5260975"/>
              <a:gd name="connsiteY179" fmla="*/ 1175515 h 1410656"/>
              <a:gd name="connsiteX180" fmla="*/ 1601740 w 5260975"/>
              <a:gd name="connsiteY180" fmla="*/ 1182333 h 1410656"/>
              <a:gd name="connsiteX181" fmla="*/ 1654259 w 5260975"/>
              <a:gd name="connsiteY181" fmla="*/ 1192510 h 1410656"/>
              <a:gd name="connsiteX182" fmla="*/ 1664246 w 5260975"/>
              <a:gd name="connsiteY182" fmla="*/ 1192702 h 1410656"/>
              <a:gd name="connsiteX183" fmla="*/ 1698427 w 5260975"/>
              <a:gd name="connsiteY183" fmla="*/ 1188381 h 1410656"/>
              <a:gd name="connsiteX184" fmla="*/ 1730112 w 5260975"/>
              <a:gd name="connsiteY184" fmla="*/ 1185885 h 1410656"/>
              <a:gd name="connsiteX185" fmla="*/ 1809996 w 5260975"/>
              <a:gd name="connsiteY185" fmla="*/ 1194046 h 1410656"/>
              <a:gd name="connsiteX186" fmla="*/ 1871254 w 5260975"/>
              <a:gd name="connsiteY186" fmla="*/ 1192126 h 1410656"/>
              <a:gd name="connsiteX187" fmla="*/ 1899482 w 5260975"/>
              <a:gd name="connsiteY187" fmla="*/ 1194046 h 1410656"/>
              <a:gd name="connsiteX188" fmla="*/ 1915420 w 5260975"/>
              <a:gd name="connsiteY188" fmla="*/ 1196927 h 1410656"/>
              <a:gd name="connsiteX189" fmla="*/ 1951522 w 5260975"/>
              <a:gd name="connsiteY189" fmla="*/ 1216994 h 1410656"/>
              <a:gd name="connsiteX190" fmla="*/ 1971302 w 5260975"/>
              <a:gd name="connsiteY190" fmla="*/ 1221507 h 1410656"/>
              <a:gd name="connsiteX191" fmla="*/ 2030831 w 5260975"/>
              <a:gd name="connsiteY191" fmla="*/ 1221123 h 1410656"/>
              <a:gd name="connsiteX192" fmla="*/ 2120125 w 5260975"/>
              <a:gd name="connsiteY192" fmla="*/ 1190878 h 1410656"/>
              <a:gd name="connsiteX193" fmla="*/ 2129439 w 5260975"/>
              <a:gd name="connsiteY193" fmla="*/ 1186845 h 1410656"/>
              <a:gd name="connsiteX194" fmla="*/ 2174854 w 5260975"/>
              <a:gd name="connsiteY194" fmla="*/ 1181852 h 1410656"/>
              <a:gd name="connsiteX195" fmla="*/ 2205674 w 5260975"/>
              <a:gd name="connsiteY195" fmla="*/ 1188669 h 1410656"/>
              <a:gd name="connsiteX196" fmla="*/ 2247634 w 5260975"/>
              <a:gd name="connsiteY196" fmla="*/ 1202784 h 1410656"/>
              <a:gd name="connsiteX197" fmla="*/ 2285367 w 5260975"/>
              <a:gd name="connsiteY197" fmla="*/ 1214594 h 1410656"/>
              <a:gd name="connsiteX198" fmla="*/ 2312827 w 5260975"/>
              <a:gd name="connsiteY198" fmla="*/ 1227939 h 1410656"/>
              <a:gd name="connsiteX199" fmla="*/ 2375622 w 5260975"/>
              <a:gd name="connsiteY199" fmla="*/ 1237733 h 1410656"/>
              <a:gd name="connsiteX200" fmla="*/ 2382151 w 5260975"/>
              <a:gd name="connsiteY200" fmla="*/ 1239365 h 1410656"/>
              <a:gd name="connsiteX201" fmla="*/ 2429390 w 5260975"/>
              <a:gd name="connsiteY201" fmla="*/ 1227459 h 1410656"/>
              <a:gd name="connsiteX202" fmla="*/ 2486134 w 5260975"/>
              <a:gd name="connsiteY202" fmla="*/ 1215362 h 1410656"/>
              <a:gd name="connsiteX203" fmla="*/ 2506394 w 5260975"/>
              <a:gd name="connsiteY203" fmla="*/ 1219490 h 1410656"/>
              <a:gd name="connsiteX204" fmla="*/ 2534142 w 5260975"/>
              <a:gd name="connsiteY204" fmla="*/ 1225347 h 1410656"/>
              <a:gd name="connsiteX205" fmla="*/ 2559874 w 5260975"/>
              <a:gd name="connsiteY205" fmla="*/ 1222275 h 1410656"/>
              <a:gd name="connsiteX206" fmla="*/ 2575525 w 5260975"/>
              <a:gd name="connsiteY206" fmla="*/ 1221987 h 1410656"/>
              <a:gd name="connsiteX207" fmla="*/ 2646960 w 5260975"/>
              <a:gd name="connsiteY207" fmla="*/ 1257896 h 1410656"/>
              <a:gd name="connsiteX208" fmla="*/ 2665107 w 5260975"/>
              <a:gd name="connsiteY208" fmla="*/ 1260873 h 1410656"/>
              <a:gd name="connsiteX209" fmla="*/ 2675381 w 5260975"/>
              <a:gd name="connsiteY209" fmla="*/ 1265290 h 1410656"/>
              <a:gd name="connsiteX210" fmla="*/ 2737311 w 5260975"/>
              <a:gd name="connsiteY210" fmla="*/ 1309841 h 1410656"/>
              <a:gd name="connsiteX211" fmla="*/ 2763619 w 5260975"/>
              <a:gd name="connsiteY211" fmla="*/ 1318866 h 1410656"/>
              <a:gd name="connsiteX212" fmla="*/ 2792519 w 5260975"/>
              <a:gd name="connsiteY212" fmla="*/ 1317041 h 1410656"/>
              <a:gd name="connsiteX213" fmla="*/ 2809226 w 5260975"/>
              <a:gd name="connsiteY213" fmla="*/ 1313777 h 1410656"/>
              <a:gd name="connsiteX214" fmla="*/ 2850705 w 5260975"/>
              <a:gd name="connsiteY214" fmla="*/ 1285452 h 1410656"/>
              <a:gd name="connsiteX215" fmla="*/ 2874324 w 5260975"/>
              <a:gd name="connsiteY215" fmla="*/ 1286413 h 1410656"/>
              <a:gd name="connsiteX216" fmla="*/ 2911194 w 5260975"/>
              <a:gd name="connsiteY216" fmla="*/ 1305903 h 1410656"/>
              <a:gd name="connsiteX217" fmla="*/ 2978116 w 5260975"/>
              <a:gd name="connsiteY217" fmla="*/ 1314641 h 1410656"/>
              <a:gd name="connsiteX218" fmla="*/ 3012106 w 5260975"/>
              <a:gd name="connsiteY218" fmla="*/ 1287373 h 1410656"/>
              <a:gd name="connsiteX219" fmla="*/ 3029676 w 5260975"/>
              <a:gd name="connsiteY219" fmla="*/ 1261161 h 1410656"/>
              <a:gd name="connsiteX220" fmla="*/ 3080469 w 5260975"/>
              <a:gd name="connsiteY220" fmla="*/ 1230724 h 1410656"/>
              <a:gd name="connsiteX221" fmla="*/ 3092567 w 5260975"/>
              <a:gd name="connsiteY221" fmla="*/ 1242054 h 1410656"/>
              <a:gd name="connsiteX222" fmla="*/ 3129821 w 5260975"/>
              <a:gd name="connsiteY222" fmla="*/ 1246855 h 1410656"/>
              <a:gd name="connsiteX223" fmla="*/ 3170147 w 5260975"/>
              <a:gd name="connsiteY223" fmla="*/ 1246471 h 1410656"/>
              <a:gd name="connsiteX224" fmla="*/ 3240429 w 5260975"/>
              <a:gd name="connsiteY224" fmla="*/ 1251559 h 1410656"/>
              <a:gd name="connsiteX225" fmla="*/ 3287189 w 5260975"/>
              <a:gd name="connsiteY225" fmla="*/ 1222466 h 1410656"/>
              <a:gd name="connsiteX226" fmla="*/ 3305049 w 5260975"/>
              <a:gd name="connsiteY226" fmla="*/ 1210465 h 1410656"/>
              <a:gd name="connsiteX227" fmla="*/ 3321755 w 5260975"/>
              <a:gd name="connsiteY227" fmla="*/ 1202784 h 1410656"/>
              <a:gd name="connsiteX228" fmla="*/ 3341055 w 5260975"/>
              <a:gd name="connsiteY228" fmla="*/ 1198463 h 1410656"/>
              <a:gd name="connsiteX229" fmla="*/ 3387621 w 5260975"/>
              <a:gd name="connsiteY229" fmla="*/ 1182140 h 1410656"/>
              <a:gd name="connsiteX230" fmla="*/ 3413161 w 5260975"/>
              <a:gd name="connsiteY230" fmla="*/ 1166105 h 1410656"/>
              <a:gd name="connsiteX231" fmla="*/ 3470579 w 5260975"/>
              <a:gd name="connsiteY231" fmla="*/ 1150647 h 1410656"/>
              <a:gd name="connsiteX232" fmla="*/ 3509657 w 5260975"/>
              <a:gd name="connsiteY232" fmla="*/ 1136821 h 1410656"/>
              <a:gd name="connsiteX233" fmla="*/ 3550847 w 5260975"/>
              <a:gd name="connsiteY233" fmla="*/ 1113009 h 1410656"/>
              <a:gd name="connsiteX234" fmla="*/ 3556608 w 5260975"/>
              <a:gd name="connsiteY234" fmla="*/ 1109361 h 1410656"/>
              <a:gd name="connsiteX235" fmla="*/ 3570435 w 5260975"/>
              <a:gd name="connsiteY235" fmla="*/ 1093710 h 1410656"/>
              <a:gd name="connsiteX236" fmla="*/ 3590501 w 5260975"/>
              <a:gd name="connsiteY236" fmla="*/ 1039846 h 1410656"/>
              <a:gd name="connsiteX237" fmla="*/ 3596263 w 5260975"/>
              <a:gd name="connsiteY237" fmla="*/ 1028900 h 1410656"/>
              <a:gd name="connsiteX238" fmla="*/ 3648591 w 5260975"/>
              <a:gd name="connsiteY238" fmla="*/ 992030 h 1410656"/>
              <a:gd name="connsiteX239" fmla="*/ 3667986 w 5260975"/>
              <a:gd name="connsiteY239" fmla="*/ 995487 h 1410656"/>
              <a:gd name="connsiteX240" fmla="*/ 3689397 w 5260975"/>
              <a:gd name="connsiteY240" fmla="*/ 1007585 h 1410656"/>
              <a:gd name="connsiteX241" fmla="*/ 3736349 w 5260975"/>
              <a:gd name="connsiteY241" fmla="*/ 1010753 h 1410656"/>
              <a:gd name="connsiteX242" fmla="*/ 3753919 w 5260975"/>
              <a:gd name="connsiteY242" fmla="*/ 1004513 h 1410656"/>
              <a:gd name="connsiteX243" fmla="*/ 3784643 w 5260975"/>
              <a:gd name="connsiteY243" fmla="*/ 987710 h 1410656"/>
              <a:gd name="connsiteX244" fmla="*/ 3808359 w 5260975"/>
              <a:gd name="connsiteY244" fmla="*/ 961689 h 1410656"/>
              <a:gd name="connsiteX245" fmla="*/ 3842829 w 5260975"/>
              <a:gd name="connsiteY245" fmla="*/ 918674 h 1410656"/>
              <a:gd name="connsiteX246" fmla="*/ 3908983 w 5260975"/>
              <a:gd name="connsiteY246" fmla="*/ 902256 h 1410656"/>
              <a:gd name="connsiteX247" fmla="*/ 3934428 w 5260975"/>
              <a:gd name="connsiteY247" fmla="*/ 896783 h 1410656"/>
              <a:gd name="connsiteX248" fmla="*/ 4026987 w 5260975"/>
              <a:gd name="connsiteY248" fmla="*/ 873835 h 1410656"/>
              <a:gd name="connsiteX249" fmla="*/ 4035051 w 5260975"/>
              <a:gd name="connsiteY249" fmla="*/ 873067 h 1410656"/>
              <a:gd name="connsiteX250" fmla="*/ 4099189 w 5260975"/>
              <a:gd name="connsiteY250" fmla="*/ 846664 h 1410656"/>
              <a:gd name="connsiteX251" fmla="*/ 4114647 w 5260975"/>
              <a:gd name="connsiteY251" fmla="*/ 840134 h 1410656"/>
              <a:gd name="connsiteX252" fmla="*/ 4133563 w 5260975"/>
              <a:gd name="connsiteY252" fmla="*/ 823427 h 1410656"/>
              <a:gd name="connsiteX253" fmla="*/ 4151039 w 5260975"/>
              <a:gd name="connsiteY253" fmla="*/ 776284 h 1410656"/>
              <a:gd name="connsiteX254" fmla="*/ 4171489 w 5260975"/>
              <a:gd name="connsiteY254" fmla="*/ 754776 h 1410656"/>
              <a:gd name="connsiteX255" fmla="*/ 4186372 w 5260975"/>
              <a:gd name="connsiteY255" fmla="*/ 741718 h 1410656"/>
              <a:gd name="connsiteX256" fmla="*/ 4199429 w 5260975"/>
              <a:gd name="connsiteY256" fmla="*/ 721940 h 1410656"/>
              <a:gd name="connsiteX257" fmla="*/ 4212487 w 5260975"/>
              <a:gd name="connsiteY257" fmla="*/ 674604 h 1410656"/>
              <a:gd name="connsiteX258" fmla="*/ 4232555 w 5260975"/>
              <a:gd name="connsiteY258" fmla="*/ 632645 h 1410656"/>
              <a:gd name="connsiteX259" fmla="*/ 4268657 w 5260975"/>
              <a:gd name="connsiteY259" fmla="*/ 609410 h 1410656"/>
              <a:gd name="connsiteX260" fmla="*/ 4291028 w 5260975"/>
              <a:gd name="connsiteY260" fmla="*/ 597216 h 1410656"/>
              <a:gd name="connsiteX261" fmla="*/ 4379651 w 5260975"/>
              <a:gd name="connsiteY261" fmla="*/ 609506 h 1410656"/>
              <a:gd name="connsiteX262" fmla="*/ 4440139 w 5260975"/>
              <a:gd name="connsiteY262" fmla="*/ 621507 h 1410656"/>
              <a:gd name="connsiteX263" fmla="*/ 4460015 w 5260975"/>
              <a:gd name="connsiteY263" fmla="*/ 616899 h 1410656"/>
              <a:gd name="connsiteX264" fmla="*/ 4516183 w 5260975"/>
              <a:gd name="connsiteY264" fmla="*/ 577724 h 1410656"/>
              <a:gd name="connsiteX265" fmla="*/ 4571681 w 5260975"/>
              <a:gd name="connsiteY265" fmla="*/ 560250 h 1410656"/>
              <a:gd name="connsiteX266" fmla="*/ 4613447 w 5260975"/>
              <a:gd name="connsiteY266" fmla="*/ 555257 h 1410656"/>
              <a:gd name="connsiteX267" fmla="*/ 4649355 w 5260975"/>
              <a:gd name="connsiteY267" fmla="*/ 551417 h 1410656"/>
              <a:gd name="connsiteX268" fmla="*/ 4692467 w 5260975"/>
              <a:gd name="connsiteY268" fmla="*/ 540663 h 1410656"/>
              <a:gd name="connsiteX269" fmla="*/ 4716855 w 5260975"/>
              <a:gd name="connsiteY269" fmla="*/ 528949 h 1410656"/>
              <a:gd name="connsiteX270" fmla="*/ 4755645 w 5260975"/>
              <a:gd name="connsiteY270" fmla="*/ 512147 h 1410656"/>
              <a:gd name="connsiteX271" fmla="*/ 4795395 w 5260975"/>
              <a:gd name="connsiteY271" fmla="*/ 490351 h 1410656"/>
              <a:gd name="connsiteX272" fmla="*/ 4825928 w 5260975"/>
              <a:gd name="connsiteY272" fmla="*/ 459818 h 1410656"/>
              <a:gd name="connsiteX273" fmla="*/ 4842347 w 5260975"/>
              <a:gd name="connsiteY273" fmla="*/ 434086 h 1410656"/>
              <a:gd name="connsiteX274" fmla="*/ 4890451 w 5260975"/>
              <a:gd name="connsiteY274" fmla="*/ 397216 h 1410656"/>
              <a:gd name="connsiteX275" fmla="*/ 4933945 w 5260975"/>
              <a:gd name="connsiteY275" fmla="*/ 327701 h 1410656"/>
              <a:gd name="connsiteX276" fmla="*/ 4961214 w 5260975"/>
              <a:gd name="connsiteY276" fmla="*/ 298801 h 1410656"/>
              <a:gd name="connsiteX277" fmla="*/ 4976672 w 5260975"/>
              <a:gd name="connsiteY277" fmla="*/ 290639 h 1410656"/>
              <a:gd name="connsiteX278" fmla="*/ 5002979 w 5260975"/>
              <a:gd name="connsiteY278" fmla="*/ 270573 h 1410656"/>
              <a:gd name="connsiteX279" fmla="*/ 5018535 w 5260975"/>
              <a:gd name="connsiteY279" fmla="*/ 255690 h 1410656"/>
              <a:gd name="connsiteX280" fmla="*/ 5061069 w 5260975"/>
              <a:gd name="connsiteY280" fmla="*/ 200961 h 1410656"/>
              <a:gd name="connsiteX281" fmla="*/ 5074127 w 5260975"/>
              <a:gd name="connsiteY281" fmla="*/ 184735 h 1410656"/>
              <a:gd name="connsiteX282" fmla="*/ 5101108 w 5260975"/>
              <a:gd name="connsiteY282" fmla="*/ 156891 h 1410656"/>
              <a:gd name="connsiteX283" fmla="*/ 5112918 w 5260975"/>
              <a:gd name="connsiteY283" fmla="*/ 148441 h 1410656"/>
              <a:gd name="connsiteX284" fmla="*/ 5133753 w 5260975"/>
              <a:gd name="connsiteY284" fmla="*/ 125782 h 1410656"/>
              <a:gd name="connsiteX285" fmla="*/ 5183393 w 5260975"/>
              <a:gd name="connsiteY285" fmla="*/ 66348 h 1410656"/>
              <a:gd name="connsiteX286" fmla="*/ 5204709 w 5260975"/>
              <a:gd name="connsiteY286" fmla="*/ 33030 h 1410656"/>
              <a:gd name="connsiteX287" fmla="*/ 5247243 w 5260975"/>
              <a:gd name="connsiteY287" fmla="*/ 8451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</a:cxnLst>
            <a:rect l="l" t="t" r="r" b="b"/>
            <a:pathLst>
              <a:path w="5260975" h="1410656">
                <a:moveTo>
                  <a:pt x="5260975" y="0"/>
                </a:moveTo>
                <a:lnTo>
                  <a:pt x="5260975" y="221634"/>
                </a:lnTo>
                <a:lnTo>
                  <a:pt x="5226503" y="237063"/>
                </a:lnTo>
                <a:cubicBezTo>
                  <a:pt x="5219783" y="239848"/>
                  <a:pt x="5212389" y="241384"/>
                  <a:pt x="5206341" y="245128"/>
                </a:cubicBezTo>
                <a:cubicBezTo>
                  <a:pt x="5178495" y="262219"/>
                  <a:pt x="5151515" y="280654"/>
                  <a:pt x="5123287" y="297073"/>
                </a:cubicBezTo>
                <a:cubicBezTo>
                  <a:pt x="5094195" y="314067"/>
                  <a:pt x="5068175" y="334134"/>
                  <a:pt x="5048107" y="361307"/>
                </a:cubicBezTo>
                <a:cubicBezTo>
                  <a:pt x="5029480" y="386559"/>
                  <a:pt x="5011429" y="412194"/>
                  <a:pt x="4992899" y="437542"/>
                </a:cubicBezTo>
                <a:cubicBezTo>
                  <a:pt x="4988194" y="443975"/>
                  <a:pt x="4983873" y="451561"/>
                  <a:pt x="4977440" y="455690"/>
                </a:cubicBezTo>
                <a:cubicBezTo>
                  <a:pt x="4964094" y="464331"/>
                  <a:pt x="4949499" y="471340"/>
                  <a:pt x="4935193" y="478445"/>
                </a:cubicBezTo>
                <a:cubicBezTo>
                  <a:pt x="4922903" y="484494"/>
                  <a:pt x="4909845" y="489006"/>
                  <a:pt x="4897844" y="495535"/>
                </a:cubicBezTo>
                <a:cubicBezTo>
                  <a:pt x="4888243" y="500721"/>
                  <a:pt x="4879697" y="507922"/>
                  <a:pt x="4870767" y="514451"/>
                </a:cubicBezTo>
                <a:cubicBezTo>
                  <a:pt x="4862990" y="520115"/>
                  <a:pt x="4854445" y="525012"/>
                  <a:pt x="4847916" y="531830"/>
                </a:cubicBezTo>
                <a:cubicBezTo>
                  <a:pt x="4831977" y="548344"/>
                  <a:pt x="4815942" y="564571"/>
                  <a:pt x="4796163" y="576765"/>
                </a:cubicBezTo>
                <a:cubicBezTo>
                  <a:pt x="4776672" y="588862"/>
                  <a:pt x="4758237" y="602401"/>
                  <a:pt x="4738843" y="614691"/>
                </a:cubicBezTo>
                <a:cubicBezTo>
                  <a:pt x="4719831" y="626693"/>
                  <a:pt x="4702645" y="639846"/>
                  <a:pt x="4692755" y="661162"/>
                </a:cubicBezTo>
                <a:cubicBezTo>
                  <a:pt x="4688339" y="670571"/>
                  <a:pt x="4682097" y="680845"/>
                  <a:pt x="4673744" y="686318"/>
                </a:cubicBezTo>
                <a:cubicBezTo>
                  <a:pt x="4661838" y="694095"/>
                  <a:pt x="4646764" y="696880"/>
                  <a:pt x="4633801" y="703505"/>
                </a:cubicBezTo>
                <a:cubicBezTo>
                  <a:pt x="4618535" y="711282"/>
                  <a:pt x="4600869" y="718003"/>
                  <a:pt x="4590499" y="730389"/>
                </a:cubicBezTo>
                <a:cubicBezTo>
                  <a:pt x="4581281" y="741431"/>
                  <a:pt x="4571968" y="750072"/>
                  <a:pt x="4559773" y="757081"/>
                </a:cubicBezTo>
                <a:cubicBezTo>
                  <a:pt x="4551229" y="761978"/>
                  <a:pt x="4544892" y="770907"/>
                  <a:pt x="4536059" y="774940"/>
                </a:cubicBezTo>
                <a:cubicBezTo>
                  <a:pt x="4524441" y="780317"/>
                  <a:pt x="4512727" y="784542"/>
                  <a:pt x="4502549" y="792895"/>
                </a:cubicBezTo>
                <a:cubicBezTo>
                  <a:pt x="4491987" y="801536"/>
                  <a:pt x="4479986" y="808353"/>
                  <a:pt x="4468944" y="816419"/>
                </a:cubicBezTo>
                <a:cubicBezTo>
                  <a:pt x="4463087" y="820739"/>
                  <a:pt x="4458286" y="826404"/>
                  <a:pt x="4452622" y="830917"/>
                </a:cubicBezTo>
                <a:cubicBezTo>
                  <a:pt x="4442252" y="839174"/>
                  <a:pt x="4431690" y="847239"/>
                  <a:pt x="4421032" y="855016"/>
                </a:cubicBezTo>
                <a:cubicBezTo>
                  <a:pt x="4410375" y="862794"/>
                  <a:pt x="4400197" y="871819"/>
                  <a:pt x="4388483" y="877484"/>
                </a:cubicBezTo>
                <a:cubicBezTo>
                  <a:pt x="4368513" y="887086"/>
                  <a:pt x="4346717" y="892847"/>
                  <a:pt x="4327321" y="903216"/>
                </a:cubicBezTo>
                <a:cubicBezTo>
                  <a:pt x="4307639" y="913777"/>
                  <a:pt x="4289107" y="927028"/>
                  <a:pt x="4271633" y="941046"/>
                </a:cubicBezTo>
                <a:cubicBezTo>
                  <a:pt x="4257807" y="952088"/>
                  <a:pt x="4244845" y="963034"/>
                  <a:pt x="4227465" y="968698"/>
                </a:cubicBezTo>
                <a:cubicBezTo>
                  <a:pt x="4217768" y="971867"/>
                  <a:pt x="4207591" y="978780"/>
                  <a:pt x="4201733" y="986846"/>
                </a:cubicBezTo>
                <a:cubicBezTo>
                  <a:pt x="4189059" y="1004416"/>
                  <a:pt x="4172833" y="1016802"/>
                  <a:pt x="4154494" y="1027364"/>
                </a:cubicBezTo>
                <a:cubicBezTo>
                  <a:pt x="4130010" y="1041574"/>
                  <a:pt x="4105814" y="1056072"/>
                  <a:pt x="4081234" y="1069994"/>
                </a:cubicBezTo>
                <a:cubicBezTo>
                  <a:pt x="4066737" y="1078252"/>
                  <a:pt x="4052335" y="1086989"/>
                  <a:pt x="4036971" y="1093038"/>
                </a:cubicBezTo>
                <a:cubicBezTo>
                  <a:pt x="4005575" y="1105520"/>
                  <a:pt x="3973410" y="1116177"/>
                  <a:pt x="3941725" y="1127796"/>
                </a:cubicBezTo>
                <a:cubicBezTo>
                  <a:pt x="3931355" y="1131540"/>
                  <a:pt x="3921561" y="1136917"/>
                  <a:pt x="3910999" y="1140182"/>
                </a:cubicBezTo>
                <a:cubicBezTo>
                  <a:pt x="3899573" y="1143734"/>
                  <a:pt x="3887285" y="1144790"/>
                  <a:pt x="3875859" y="1148343"/>
                </a:cubicBezTo>
                <a:cubicBezTo>
                  <a:pt x="3856847" y="1154199"/>
                  <a:pt x="3838412" y="1161689"/>
                  <a:pt x="3819401" y="1167642"/>
                </a:cubicBezTo>
                <a:cubicBezTo>
                  <a:pt x="3782723" y="1179068"/>
                  <a:pt x="3745949" y="1190014"/>
                  <a:pt x="3709176" y="1200863"/>
                </a:cubicBezTo>
                <a:cubicBezTo>
                  <a:pt x="3701303" y="1203168"/>
                  <a:pt x="3692757" y="1203456"/>
                  <a:pt x="3684981" y="1205952"/>
                </a:cubicBezTo>
                <a:cubicBezTo>
                  <a:pt x="3664337" y="1212673"/>
                  <a:pt x="3643789" y="1219970"/>
                  <a:pt x="3623338" y="1227363"/>
                </a:cubicBezTo>
                <a:cubicBezTo>
                  <a:pt x="3610953" y="1231876"/>
                  <a:pt x="3598854" y="1237445"/>
                  <a:pt x="3586373" y="1241765"/>
                </a:cubicBezTo>
                <a:cubicBezTo>
                  <a:pt x="3576387" y="1245222"/>
                  <a:pt x="3566113" y="1247910"/>
                  <a:pt x="3555743" y="1250023"/>
                </a:cubicBezTo>
                <a:cubicBezTo>
                  <a:pt x="3546814" y="1251848"/>
                  <a:pt x="3537501" y="1251655"/>
                  <a:pt x="3528667" y="1253864"/>
                </a:cubicBezTo>
                <a:cubicBezTo>
                  <a:pt x="3504759" y="1259816"/>
                  <a:pt x="3481140" y="1266538"/>
                  <a:pt x="3457424" y="1272874"/>
                </a:cubicBezTo>
                <a:cubicBezTo>
                  <a:pt x="3447919" y="1275371"/>
                  <a:pt x="3438221" y="1277196"/>
                  <a:pt x="3429003" y="1280364"/>
                </a:cubicBezTo>
                <a:cubicBezTo>
                  <a:pt x="3404327" y="1288717"/>
                  <a:pt x="3380036" y="1298222"/>
                  <a:pt x="3355264" y="1306096"/>
                </a:cubicBezTo>
                <a:cubicBezTo>
                  <a:pt x="3334717" y="1312625"/>
                  <a:pt x="3313593" y="1317329"/>
                  <a:pt x="3292757" y="1323090"/>
                </a:cubicBezTo>
                <a:cubicBezTo>
                  <a:pt x="3283924" y="1325587"/>
                  <a:pt x="3275475" y="1329140"/>
                  <a:pt x="3266643" y="1331251"/>
                </a:cubicBezTo>
                <a:cubicBezTo>
                  <a:pt x="3246863" y="1336053"/>
                  <a:pt x="3226796" y="1340085"/>
                  <a:pt x="3206921" y="1344886"/>
                </a:cubicBezTo>
                <a:cubicBezTo>
                  <a:pt x="3195590" y="1347670"/>
                  <a:pt x="3184645" y="1352663"/>
                  <a:pt x="3173123" y="1354488"/>
                </a:cubicBezTo>
                <a:cubicBezTo>
                  <a:pt x="3145759" y="1358808"/>
                  <a:pt x="3118203" y="1361880"/>
                  <a:pt x="3090646" y="1365337"/>
                </a:cubicBezTo>
                <a:cubicBezTo>
                  <a:pt x="3062227" y="1368889"/>
                  <a:pt x="3033902" y="1372634"/>
                  <a:pt x="3005480" y="1375802"/>
                </a:cubicBezTo>
                <a:cubicBezTo>
                  <a:pt x="2989926" y="1377435"/>
                  <a:pt x="2974275" y="1377723"/>
                  <a:pt x="2958721" y="1379259"/>
                </a:cubicBezTo>
                <a:cubicBezTo>
                  <a:pt x="2945087" y="1380604"/>
                  <a:pt x="2931549" y="1383100"/>
                  <a:pt x="2917915" y="1384733"/>
                </a:cubicBezTo>
                <a:cubicBezTo>
                  <a:pt x="2906105" y="1386076"/>
                  <a:pt x="2894199" y="1386844"/>
                  <a:pt x="2882389" y="1388189"/>
                </a:cubicBezTo>
                <a:cubicBezTo>
                  <a:pt x="2863475" y="1390397"/>
                  <a:pt x="2844655" y="1392894"/>
                  <a:pt x="2825837" y="1395198"/>
                </a:cubicBezTo>
                <a:cubicBezTo>
                  <a:pt x="2817964" y="1396062"/>
                  <a:pt x="2809706" y="1398462"/>
                  <a:pt x="2802313" y="1397023"/>
                </a:cubicBezTo>
                <a:cubicBezTo>
                  <a:pt x="2783686" y="1393373"/>
                  <a:pt x="2765347" y="1394430"/>
                  <a:pt x="2746816" y="1396926"/>
                </a:cubicBezTo>
                <a:cubicBezTo>
                  <a:pt x="2740479" y="1397791"/>
                  <a:pt x="2733662" y="1397598"/>
                  <a:pt x="2727517" y="1395966"/>
                </a:cubicBezTo>
                <a:cubicBezTo>
                  <a:pt x="2714939" y="1392701"/>
                  <a:pt x="2702745" y="1388092"/>
                  <a:pt x="2690359" y="1384060"/>
                </a:cubicBezTo>
                <a:cubicBezTo>
                  <a:pt x="2689014" y="1383580"/>
                  <a:pt x="2687382" y="1383484"/>
                  <a:pt x="2685943" y="1383196"/>
                </a:cubicBezTo>
                <a:cubicBezTo>
                  <a:pt x="2677781" y="1381563"/>
                  <a:pt x="2669717" y="1379931"/>
                  <a:pt x="2661554" y="1378491"/>
                </a:cubicBezTo>
                <a:cubicBezTo>
                  <a:pt x="2657138" y="1377723"/>
                  <a:pt x="2652625" y="1377627"/>
                  <a:pt x="2648208" y="1376955"/>
                </a:cubicBezTo>
                <a:cubicBezTo>
                  <a:pt x="2631118" y="1374266"/>
                  <a:pt x="2612299" y="1378779"/>
                  <a:pt x="2597512" y="1367162"/>
                </a:cubicBezTo>
                <a:cubicBezTo>
                  <a:pt x="2587911" y="1359672"/>
                  <a:pt x="2578597" y="1361401"/>
                  <a:pt x="2568324" y="1362553"/>
                </a:cubicBezTo>
                <a:cubicBezTo>
                  <a:pt x="2560547" y="1363417"/>
                  <a:pt x="2552577" y="1363128"/>
                  <a:pt x="2544704" y="1363225"/>
                </a:cubicBezTo>
                <a:cubicBezTo>
                  <a:pt x="2530878" y="1363512"/>
                  <a:pt x="2517052" y="1363609"/>
                  <a:pt x="2503225" y="1364089"/>
                </a:cubicBezTo>
                <a:cubicBezTo>
                  <a:pt x="2498808" y="1364281"/>
                  <a:pt x="2494297" y="1366682"/>
                  <a:pt x="2489975" y="1366298"/>
                </a:cubicBezTo>
                <a:cubicBezTo>
                  <a:pt x="2470004" y="1364473"/>
                  <a:pt x="2450033" y="1361592"/>
                  <a:pt x="2430061" y="1359960"/>
                </a:cubicBezTo>
                <a:cubicBezTo>
                  <a:pt x="2418732" y="1359001"/>
                  <a:pt x="2407114" y="1360824"/>
                  <a:pt x="2395880" y="1359480"/>
                </a:cubicBezTo>
                <a:cubicBezTo>
                  <a:pt x="2382919" y="1357944"/>
                  <a:pt x="2370245" y="1354008"/>
                  <a:pt x="2357378" y="1351607"/>
                </a:cubicBezTo>
                <a:cubicBezTo>
                  <a:pt x="2353826" y="1350935"/>
                  <a:pt x="2349889" y="1351799"/>
                  <a:pt x="2346145" y="1351991"/>
                </a:cubicBezTo>
                <a:cubicBezTo>
                  <a:pt x="2341920" y="1352183"/>
                  <a:pt x="2337791" y="1352567"/>
                  <a:pt x="2333567" y="1352663"/>
                </a:cubicBezTo>
                <a:cubicBezTo>
                  <a:pt x="2320700" y="1352856"/>
                  <a:pt x="2307835" y="1352567"/>
                  <a:pt x="2294968" y="1353240"/>
                </a:cubicBezTo>
                <a:cubicBezTo>
                  <a:pt x="2287095" y="1353624"/>
                  <a:pt x="2278839" y="1357560"/>
                  <a:pt x="2271540" y="1356120"/>
                </a:cubicBezTo>
                <a:cubicBezTo>
                  <a:pt x="2256659" y="1353335"/>
                  <a:pt x="2241776" y="1359576"/>
                  <a:pt x="2226895" y="1354392"/>
                </a:cubicBezTo>
                <a:cubicBezTo>
                  <a:pt x="2222285" y="1352856"/>
                  <a:pt x="2215948" y="1356696"/>
                  <a:pt x="2210379" y="1356888"/>
                </a:cubicBezTo>
                <a:cubicBezTo>
                  <a:pt x="2196457" y="1357368"/>
                  <a:pt x="2182535" y="1357272"/>
                  <a:pt x="2168613" y="1357176"/>
                </a:cubicBezTo>
                <a:cubicBezTo>
                  <a:pt x="2156131" y="1357080"/>
                  <a:pt x="2143168" y="1358424"/>
                  <a:pt x="2131167" y="1355736"/>
                </a:cubicBezTo>
                <a:cubicBezTo>
                  <a:pt x="2118588" y="1352856"/>
                  <a:pt x="2107259" y="1353240"/>
                  <a:pt x="2095065" y="1356504"/>
                </a:cubicBezTo>
                <a:cubicBezTo>
                  <a:pt x="2086711" y="1358712"/>
                  <a:pt x="2077878" y="1359001"/>
                  <a:pt x="2069237" y="1359672"/>
                </a:cubicBezTo>
                <a:cubicBezTo>
                  <a:pt x="2059924" y="1360440"/>
                  <a:pt x="2049650" y="1358424"/>
                  <a:pt x="2041201" y="1361592"/>
                </a:cubicBezTo>
                <a:cubicBezTo>
                  <a:pt x="2016044" y="1371002"/>
                  <a:pt x="1990216" y="1373018"/>
                  <a:pt x="1963909" y="1373018"/>
                </a:cubicBezTo>
                <a:cubicBezTo>
                  <a:pt x="1959107" y="1373018"/>
                  <a:pt x="1954210" y="1371675"/>
                  <a:pt x="1949603" y="1370234"/>
                </a:cubicBezTo>
                <a:cubicBezTo>
                  <a:pt x="1922717" y="1361592"/>
                  <a:pt x="1895737" y="1362360"/>
                  <a:pt x="1868373" y="1367641"/>
                </a:cubicBezTo>
                <a:cubicBezTo>
                  <a:pt x="1862708" y="1368794"/>
                  <a:pt x="1856372" y="1368986"/>
                  <a:pt x="1850707" y="1367834"/>
                </a:cubicBezTo>
                <a:cubicBezTo>
                  <a:pt x="1834768" y="1364473"/>
                  <a:pt x="1819309" y="1358904"/>
                  <a:pt x="1803275" y="1356504"/>
                </a:cubicBezTo>
                <a:cubicBezTo>
                  <a:pt x="1776775" y="1352567"/>
                  <a:pt x="1753828" y="1365817"/>
                  <a:pt x="1730112" y="1374459"/>
                </a:cubicBezTo>
                <a:cubicBezTo>
                  <a:pt x="1707548" y="1382620"/>
                  <a:pt x="1688345" y="1401055"/>
                  <a:pt x="1661652" y="1396926"/>
                </a:cubicBezTo>
                <a:cubicBezTo>
                  <a:pt x="1658965" y="1396542"/>
                  <a:pt x="1655988" y="1399134"/>
                  <a:pt x="1653011" y="1399807"/>
                </a:cubicBezTo>
                <a:cubicBezTo>
                  <a:pt x="1644850" y="1401631"/>
                  <a:pt x="1636689" y="1403839"/>
                  <a:pt x="1628431" y="1404704"/>
                </a:cubicBezTo>
                <a:cubicBezTo>
                  <a:pt x="1618350" y="1405856"/>
                  <a:pt x="1608076" y="1405472"/>
                  <a:pt x="1597995" y="1406432"/>
                </a:cubicBezTo>
                <a:cubicBezTo>
                  <a:pt x="1585032" y="1407584"/>
                  <a:pt x="1572263" y="1410656"/>
                  <a:pt x="1559396" y="1410656"/>
                </a:cubicBezTo>
                <a:cubicBezTo>
                  <a:pt x="1549026" y="1410656"/>
                  <a:pt x="1538753" y="1407104"/>
                  <a:pt x="1528480" y="1405375"/>
                </a:cubicBezTo>
                <a:cubicBezTo>
                  <a:pt x="1513981" y="1402975"/>
                  <a:pt x="1498042" y="1403647"/>
                  <a:pt x="1485272" y="1397502"/>
                </a:cubicBezTo>
                <a:cubicBezTo>
                  <a:pt x="1471639" y="1390973"/>
                  <a:pt x="1458676" y="1387997"/>
                  <a:pt x="1444562" y="1390013"/>
                </a:cubicBezTo>
                <a:cubicBezTo>
                  <a:pt x="1439857" y="1390685"/>
                  <a:pt x="1433808" y="1394718"/>
                  <a:pt x="1431696" y="1398846"/>
                </a:cubicBezTo>
                <a:cubicBezTo>
                  <a:pt x="1426991" y="1408064"/>
                  <a:pt x="1420559" y="1409697"/>
                  <a:pt x="1411821" y="1406527"/>
                </a:cubicBezTo>
                <a:cubicBezTo>
                  <a:pt x="1404236" y="1403839"/>
                  <a:pt x="1394922" y="1402495"/>
                  <a:pt x="1389738" y="1397310"/>
                </a:cubicBezTo>
                <a:cubicBezTo>
                  <a:pt x="1375047" y="1382620"/>
                  <a:pt x="1356324" y="1382140"/>
                  <a:pt x="1338081" y="1378204"/>
                </a:cubicBezTo>
                <a:cubicBezTo>
                  <a:pt x="1326945" y="1375802"/>
                  <a:pt x="1316574" y="1375707"/>
                  <a:pt x="1305436" y="1377339"/>
                </a:cubicBezTo>
                <a:cubicBezTo>
                  <a:pt x="1281241" y="1380988"/>
                  <a:pt x="1257717" y="1375802"/>
                  <a:pt x="1234481" y="1369178"/>
                </a:cubicBezTo>
                <a:cubicBezTo>
                  <a:pt x="1219118" y="1364761"/>
                  <a:pt x="1203372" y="1362073"/>
                  <a:pt x="1188106" y="1357560"/>
                </a:cubicBezTo>
                <a:cubicBezTo>
                  <a:pt x="1176680" y="1354104"/>
                  <a:pt x="1165255" y="1349975"/>
                  <a:pt x="1154790" y="1344406"/>
                </a:cubicBezTo>
                <a:cubicBezTo>
                  <a:pt x="1139618" y="1336244"/>
                  <a:pt x="1126369" y="1323954"/>
                  <a:pt x="1107069" y="1327219"/>
                </a:cubicBezTo>
                <a:cubicBezTo>
                  <a:pt x="1090074" y="1330099"/>
                  <a:pt x="1074713" y="1324051"/>
                  <a:pt x="1059158" y="1318290"/>
                </a:cubicBezTo>
                <a:cubicBezTo>
                  <a:pt x="1047732" y="1314065"/>
                  <a:pt x="1036308" y="1309744"/>
                  <a:pt x="1024496" y="1307056"/>
                </a:cubicBezTo>
                <a:cubicBezTo>
                  <a:pt x="1010478" y="1303887"/>
                  <a:pt x="994635" y="1305232"/>
                  <a:pt x="982153" y="1299374"/>
                </a:cubicBezTo>
                <a:cubicBezTo>
                  <a:pt x="969095" y="1293229"/>
                  <a:pt x="958246" y="1297358"/>
                  <a:pt x="946628" y="1299087"/>
                </a:cubicBezTo>
                <a:cubicBezTo>
                  <a:pt x="928097" y="1301775"/>
                  <a:pt x="909661" y="1306768"/>
                  <a:pt x="890939" y="1300431"/>
                </a:cubicBezTo>
                <a:cubicBezTo>
                  <a:pt x="868184" y="1292750"/>
                  <a:pt x="845620" y="1284493"/>
                  <a:pt x="822769" y="1277196"/>
                </a:cubicBezTo>
                <a:cubicBezTo>
                  <a:pt x="813934" y="1274410"/>
                  <a:pt x="804431" y="1273258"/>
                  <a:pt x="795212" y="1272010"/>
                </a:cubicBezTo>
                <a:cubicBezTo>
                  <a:pt x="786476" y="1270954"/>
                  <a:pt x="776010" y="1273642"/>
                  <a:pt x="769288" y="1269610"/>
                </a:cubicBezTo>
                <a:cubicBezTo>
                  <a:pt x="752005" y="1259241"/>
                  <a:pt x="734243" y="1254152"/>
                  <a:pt x="714271" y="1254152"/>
                </a:cubicBezTo>
                <a:cubicBezTo>
                  <a:pt x="706781" y="1254152"/>
                  <a:pt x="699484" y="1249831"/>
                  <a:pt x="691900" y="1249062"/>
                </a:cubicBezTo>
                <a:cubicBezTo>
                  <a:pt x="681529" y="1248103"/>
                  <a:pt x="669623" y="1245510"/>
                  <a:pt x="660598" y="1249159"/>
                </a:cubicBezTo>
                <a:cubicBezTo>
                  <a:pt x="639379" y="1257800"/>
                  <a:pt x="622193" y="1250599"/>
                  <a:pt x="603662" y="1242054"/>
                </a:cubicBezTo>
                <a:cubicBezTo>
                  <a:pt x="585418" y="1233604"/>
                  <a:pt x="566215" y="1226884"/>
                  <a:pt x="546821" y="1221314"/>
                </a:cubicBezTo>
                <a:cubicBezTo>
                  <a:pt x="539524" y="1219298"/>
                  <a:pt x="530787" y="1222659"/>
                  <a:pt x="522721" y="1223330"/>
                </a:cubicBezTo>
                <a:cubicBezTo>
                  <a:pt x="519840" y="1223523"/>
                  <a:pt x="516671" y="1223811"/>
                  <a:pt x="514080" y="1222851"/>
                </a:cubicBezTo>
                <a:cubicBezTo>
                  <a:pt x="489020" y="1213633"/>
                  <a:pt x="463575" y="1206624"/>
                  <a:pt x="436404" y="1211424"/>
                </a:cubicBezTo>
                <a:cubicBezTo>
                  <a:pt x="433908" y="1211905"/>
                  <a:pt x="431123" y="1210849"/>
                  <a:pt x="428626" y="1210177"/>
                </a:cubicBezTo>
                <a:cubicBezTo>
                  <a:pt x="416432" y="1206720"/>
                  <a:pt x="404526" y="1201247"/>
                  <a:pt x="392141" y="1199999"/>
                </a:cubicBezTo>
                <a:cubicBezTo>
                  <a:pt x="361608" y="1196927"/>
                  <a:pt x="330884" y="1195678"/>
                  <a:pt x="300157" y="1193662"/>
                </a:cubicBezTo>
                <a:cubicBezTo>
                  <a:pt x="298237" y="1193566"/>
                  <a:pt x="296221" y="1193566"/>
                  <a:pt x="294493" y="1192894"/>
                </a:cubicBezTo>
                <a:cubicBezTo>
                  <a:pt x="283163" y="1188765"/>
                  <a:pt x="273274" y="1190110"/>
                  <a:pt x="263671" y="1197982"/>
                </a:cubicBezTo>
                <a:cubicBezTo>
                  <a:pt x="259447" y="1201439"/>
                  <a:pt x="253686" y="1203263"/>
                  <a:pt x="248406" y="1205184"/>
                </a:cubicBezTo>
                <a:cubicBezTo>
                  <a:pt x="240628" y="1208065"/>
                  <a:pt x="232659" y="1210849"/>
                  <a:pt x="224594" y="1212673"/>
                </a:cubicBezTo>
                <a:cubicBezTo>
                  <a:pt x="216624" y="1214401"/>
                  <a:pt x="208079" y="1216801"/>
                  <a:pt x="200398" y="1215458"/>
                </a:cubicBezTo>
                <a:cubicBezTo>
                  <a:pt x="186572" y="1213057"/>
                  <a:pt x="173417" y="1207681"/>
                  <a:pt x="159783" y="1204127"/>
                </a:cubicBezTo>
                <a:cubicBezTo>
                  <a:pt x="155079" y="1202879"/>
                  <a:pt x="149893" y="1203072"/>
                  <a:pt x="144997" y="1202975"/>
                </a:cubicBezTo>
                <a:cubicBezTo>
                  <a:pt x="133763" y="1202688"/>
                  <a:pt x="122241" y="1205472"/>
                  <a:pt x="112064" y="1197503"/>
                </a:cubicBezTo>
                <a:cubicBezTo>
                  <a:pt x="102655" y="1190014"/>
                  <a:pt x="93148" y="1192221"/>
                  <a:pt x="83259" y="1197887"/>
                </a:cubicBezTo>
                <a:cubicBezTo>
                  <a:pt x="76154" y="1201920"/>
                  <a:pt x="68090" y="1205088"/>
                  <a:pt x="60120" y="1206624"/>
                </a:cubicBezTo>
                <a:cubicBezTo>
                  <a:pt x="49174" y="1208736"/>
                  <a:pt x="38324" y="1209601"/>
                  <a:pt x="26514" y="1208352"/>
                </a:cubicBezTo>
                <a:cubicBezTo>
                  <a:pt x="18161" y="1207488"/>
                  <a:pt x="11343" y="1207104"/>
                  <a:pt x="4814" y="1202015"/>
                </a:cubicBezTo>
                <a:cubicBezTo>
                  <a:pt x="3759" y="1201247"/>
                  <a:pt x="1839" y="1201055"/>
                  <a:pt x="398" y="1201152"/>
                </a:cubicBezTo>
                <a:lnTo>
                  <a:pt x="0" y="1201150"/>
                </a:lnTo>
                <a:lnTo>
                  <a:pt x="0" y="1004512"/>
                </a:lnTo>
                <a:lnTo>
                  <a:pt x="30355" y="1002784"/>
                </a:lnTo>
                <a:cubicBezTo>
                  <a:pt x="37748" y="1002111"/>
                  <a:pt x="44853" y="999520"/>
                  <a:pt x="52151" y="997695"/>
                </a:cubicBezTo>
                <a:cubicBezTo>
                  <a:pt x="56183" y="996639"/>
                  <a:pt x="60504" y="993855"/>
                  <a:pt x="64248" y="994430"/>
                </a:cubicBezTo>
                <a:cubicBezTo>
                  <a:pt x="85948" y="997791"/>
                  <a:pt x="105823" y="989534"/>
                  <a:pt x="126370" y="985405"/>
                </a:cubicBezTo>
                <a:cubicBezTo>
                  <a:pt x="135876" y="983485"/>
                  <a:pt x="144805" y="978876"/>
                  <a:pt x="154022" y="975708"/>
                </a:cubicBezTo>
                <a:cubicBezTo>
                  <a:pt x="156423" y="974843"/>
                  <a:pt x="159111" y="974075"/>
                  <a:pt x="161512" y="974268"/>
                </a:cubicBezTo>
                <a:cubicBezTo>
                  <a:pt x="175242" y="975420"/>
                  <a:pt x="188876" y="977052"/>
                  <a:pt x="202510" y="978300"/>
                </a:cubicBezTo>
                <a:cubicBezTo>
                  <a:pt x="214896" y="979452"/>
                  <a:pt x="227378" y="979836"/>
                  <a:pt x="233235" y="993950"/>
                </a:cubicBezTo>
                <a:cubicBezTo>
                  <a:pt x="234100" y="996159"/>
                  <a:pt x="236979" y="997791"/>
                  <a:pt x="239188" y="999231"/>
                </a:cubicBezTo>
                <a:cubicBezTo>
                  <a:pt x="273274" y="1021411"/>
                  <a:pt x="291516" y="1020835"/>
                  <a:pt x="324834" y="997407"/>
                </a:cubicBezTo>
                <a:cubicBezTo>
                  <a:pt x="328290" y="995007"/>
                  <a:pt x="335683" y="993278"/>
                  <a:pt x="337987" y="995198"/>
                </a:cubicBezTo>
                <a:cubicBezTo>
                  <a:pt x="357575" y="1011137"/>
                  <a:pt x="378986" y="1009409"/>
                  <a:pt x="401550" y="1004416"/>
                </a:cubicBezTo>
                <a:cubicBezTo>
                  <a:pt x="407407" y="1003072"/>
                  <a:pt x="415664" y="1003072"/>
                  <a:pt x="420081" y="1006240"/>
                </a:cubicBezTo>
                <a:cubicBezTo>
                  <a:pt x="441108" y="1020930"/>
                  <a:pt x="463672" y="1018819"/>
                  <a:pt x="486523" y="1014498"/>
                </a:cubicBezTo>
                <a:cubicBezTo>
                  <a:pt x="490075" y="1013826"/>
                  <a:pt x="494397" y="1010177"/>
                  <a:pt x="495932" y="1006817"/>
                </a:cubicBezTo>
                <a:cubicBezTo>
                  <a:pt x="501406" y="994911"/>
                  <a:pt x="511680" y="990878"/>
                  <a:pt x="523009" y="987517"/>
                </a:cubicBezTo>
                <a:cubicBezTo>
                  <a:pt x="540868" y="982044"/>
                  <a:pt x="558438" y="975611"/>
                  <a:pt x="576393" y="970427"/>
                </a:cubicBezTo>
                <a:cubicBezTo>
                  <a:pt x="580811" y="969179"/>
                  <a:pt x="586283" y="969947"/>
                  <a:pt x="590892" y="971387"/>
                </a:cubicBezTo>
                <a:cubicBezTo>
                  <a:pt x="606638" y="976284"/>
                  <a:pt x="616624" y="988574"/>
                  <a:pt x="627569" y="999904"/>
                </a:cubicBezTo>
                <a:cubicBezTo>
                  <a:pt x="632370" y="1004897"/>
                  <a:pt x="638995" y="1008449"/>
                  <a:pt x="645429" y="1011329"/>
                </a:cubicBezTo>
                <a:cubicBezTo>
                  <a:pt x="662135" y="1018723"/>
                  <a:pt x="679226" y="1025348"/>
                  <a:pt x="696125" y="1032356"/>
                </a:cubicBezTo>
                <a:cubicBezTo>
                  <a:pt x="697757" y="1033029"/>
                  <a:pt x="699100" y="1034757"/>
                  <a:pt x="700349" y="1036197"/>
                </a:cubicBezTo>
                <a:cubicBezTo>
                  <a:pt x="712831" y="1051368"/>
                  <a:pt x="725216" y="1066634"/>
                  <a:pt x="737795" y="1081804"/>
                </a:cubicBezTo>
                <a:cubicBezTo>
                  <a:pt x="740195" y="1084684"/>
                  <a:pt x="743652" y="1086797"/>
                  <a:pt x="746244" y="1089581"/>
                </a:cubicBezTo>
                <a:cubicBezTo>
                  <a:pt x="749893" y="1093422"/>
                  <a:pt x="754502" y="1097071"/>
                  <a:pt x="756422" y="1101680"/>
                </a:cubicBezTo>
                <a:cubicBezTo>
                  <a:pt x="762374" y="1116177"/>
                  <a:pt x="773801" y="1122419"/>
                  <a:pt x="788202" y="1125108"/>
                </a:cubicBezTo>
                <a:cubicBezTo>
                  <a:pt x="801357" y="1127603"/>
                  <a:pt x="814511" y="1129716"/>
                  <a:pt x="827569" y="1132596"/>
                </a:cubicBezTo>
                <a:cubicBezTo>
                  <a:pt x="843507" y="1136053"/>
                  <a:pt x="859350" y="1139798"/>
                  <a:pt x="875097" y="1144022"/>
                </a:cubicBezTo>
                <a:cubicBezTo>
                  <a:pt x="881913" y="1145847"/>
                  <a:pt x="889115" y="1147959"/>
                  <a:pt x="894972" y="1151704"/>
                </a:cubicBezTo>
                <a:cubicBezTo>
                  <a:pt x="911390" y="1162073"/>
                  <a:pt x="928961" y="1169082"/>
                  <a:pt x="948260" y="1166298"/>
                </a:cubicBezTo>
                <a:cubicBezTo>
                  <a:pt x="963718" y="1164089"/>
                  <a:pt x="976680" y="1169754"/>
                  <a:pt x="986282" y="1178588"/>
                </a:cubicBezTo>
                <a:cubicBezTo>
                  <a:pt x="1003757" y="1194623"/>
                  <a:pt x="1022479" y="1190973"/>
                  <a:pt x="1041107" y="1185789"/>
                </a:cubicBezTo>
                <a:cubicBezTo>
                  <a:pt x="1050708" y="1183101"/>
                  <a:pt x="1058581" y="1183485"/>
                  <a:pt x="1067703" y="1186076"/>
                </a:cubicBezTo>
                <a:cubicBezTo>
                  <a:pt x="1088826" y="1192126"/>
                  <a:pt x="1102941" y="1208544"/>
                  <a:pt x="1116574" y="1222946"/>
                </a:cubicBezTo>
                <a:cubicBezTo>
                  <a:pt x="1128193" y="1235236"/>
                  <a:pt x="1141251" y="1242149"/>
                  <a:pt x="1155557" y="1247335"/>
                </a:cubicBezTo>
                <a:cubicBezTo>
                  <a:pt x="1173608" y="1253959"/>
                  <a:pt x="1187914" y="1251464"/>
                  <a:pt x="1196556" y="1235525"/>
                </a:cubicBezTo>
                <a:cubicBezTo>
                  <a:pt x="1198956" y="1231012"/>
                  <a:pt x="1203180" y="1225730"/>
                  <a:pt x="1207693" y="1224387"/>
                </a:cubicBezTo>
                <a:cubicBezTo>
                  <a:pt x="1229488" y="1217666"/>
                  <a:pt x="1251572" y="1207872"/>
                  <a:pt x="1274904" y="1213826"/>
                </a:cubicBezTo>
                <a:cubicBezTo>
                  <a:pt x="1307165" y="1221987"/>
                  <a:pt x="1338658" y="1221507"/>
                  <a:pt x="1370919" y="1213442"/>
                </a:cubicBezTo>
                <a:cubicBezTo>
                  <a:pt x="1423247" y="1200383"/>
                  <a:pt x="1475575" y="1186557"/>
                  <a:pt x="1530593" y="1189437"/>
                </a:cubicBezTo>
                <a:cubicBezTo>
                  <a:pt x="1539713" y="1189917"/>
                  <a:pt x="1550563" y="1184060"/>
                  <a:pt x="1558436" y="1178299"/>
                </a:cubicBezTo>
                <a:cubicBezTo>
                  <a:pt x="1573511" y="1167354"/>
                  <a:pt x="1572838" y="1166489"/>
                  <a:pt x="1589737" y="1175515"/>
                </a:cubicBezTo>
                <a:cubicBezTo>
                  <a:pt x="1593770" y="1177724"/>
                  <a:pt x="1598763" y="1179068"/>
                  <a:pt x="1601740" y="1182333"/>
                </a:cubicBezTo>
                <a:cubicBezTo>
                  <a:pt x="1616909" y="1198943"/>
                  <a:pt x="1635633" y="1194910"/>
                  <a:pt x="1654259" y="1192510"/>
                </a:cubicBezTo>
                <a:cubicBezTo>
                  <a:pt x="1657524" y="1192030"/>
                  <a:pt x="1661460" y="1191358"/>
                  <a:pt x="1664246" y="1192702"/>
                </a:cubicBezTo>
                <a:cubicBezTo>
                  <a:pt x="1676823" y="1198750"/>
                  <a:pt x="1687481" y="1196639"/>
                  <a:pt x="1698427" y="1188381"/>
                </a:cubicBezTo>
                <a:cubicBezTo>
                  <a:pt x="1707932" y="1181276"/>
                  <a:pt x="1718878" y="1177052"/>
                  <a:pt x="1730112" y="1185885"/>
                </a:cubicBezTo>
                <a:cubicBezTo>
                  <a:pt x="1755076" y="1205472"/>
                  <a:pt x="1781767" y="1206432"/>
                  <a:pt x="1809996" y="1194046"/>
                </a:cubicBezTo>
                <a:cubicBezTo>
                  <a:pt x="1830159" y="1185213"/>
                  <a:pt x="1850034" y="1183196"/>
                  <a:pt x="1871254" y="1192126"/>
                </a:cubicBezTo>
                <a:cubicBezTo>
                  <a:pt x="1879415" y="1195582"/>
                  <a:pt x="1889977" y="1193278"/>
                  <a:pt x="1899482" y="1194046"/>
                </a:cubicBezTo>
                <a:cubicBezTo>
                  <a:pt x="1904859" y="1194430"/>
                  <a:pt x="1910813" y="1194526"/>
                  <a:pt x="1915420" y="1196927"/>
                </a:cubicBezTo>
                <a:cubicBezTo>
                  <a:pt x="1927711" y="1203072"/>
                  <a:pt x="1939136" y="1210945"/>
                  <a:pt x="1951522" y="1216994"/>
                </a:cubicBezTo>
                <a:cubicBezTo>
                  <a:pt x="1957475" y="1219874"/>
                  <a:pt x="1964580" y="1221410"/>
                  <a:pt x="1971302" y="1221507"/>
                </a:cubicBezTo>
                <a:cubicBezTo>
                  <a:pt x="1991177" y="1221987"/>
                  <a:pt x="2011052" y="1221987"/>
                  <a:pt x="2030831" y="1221123"/>
                </a:cubicBezTo>
                <a:cubicBezTo>
                  <a:pt x="2063476" y="1219778"/>
                  <a:pt x="2096601" y="1219490"/>
                  <a:pt x="2120125" y="1190878"/>
                </a:cubicBezTo>
                <a:cubicBezTo>
                  <a:pt x="2122046" y="1188573"/>
                  <a:pt x="2126174" y="1187229"/>
                  <a:pt x="2129439" y="1186845"/>
                </a:cubicBezTo>
                <a:cubicBezTo>
                  <a:pt x="2144513" y="1185021"/>
                  <a:pt x="2159971" y="1184828"/>
                  <a:pt x="2174854" y="1181852"/>
                </a:cubicBezTo>
                <a:cubicBezTo>
                  <a:pt x="2186760" y="1179452"/>
                  <a:pt x="2196650" y="1180220"/>
                  <a:pt x="2205674" y="1188669"/>
                </a:cubicBezTo>
                <a:cubicBezTo>
                  <a:pt x="2217485" y="1199807"/>
                  <a:pt x="2231887" y="1206336"/>
                  <a:pt x="2247634" y="1202784"/>
                </a:cubicBezTo>
                <a:cubicBezTo>
                  <a:pt x="2263379" y="1199327"/>
                  <a:pt x="2273749" y="1206816"/>
                  <a:pt x="2285367" y="1214594"/>
                </a:cubicBezTo>
                <a:cubicBezTo>
                  <a:pt x="2293817" y="1220258"/>
                  <a:pt x="2303418" y="1227363"/>
                  <a:pt x="2312827" y="1227939"/>
                </a:cubicBezTo>
                <a:cubicBezTo>
                  <a:pt x="2334143" y="1229187"/>
                  <a:pt x="2352482" y="1248967"/>
                  <a:pt x="2375622" y="1237733"/>
                </a:cubicBezTo>
                <a:cubicBezTo>
                  <a:pt x="2377158" y="1236965"/>
                  <a:pt x="2379942" y="1238885"/>
                  <a:pt x="2382151" y="1239365"/>
                </a:cubicBezTo>
                <a:cubicBezTo>
                  <a:pt x="2399817" y="1243014"/>
                  <a:pt x="2416428" y="1239461"/>
                  <a:pt x="2429390" y="1227459"/>
                </a:cubicBezTo>
                <a:cubicBezTo>
                  <a:pt x="2446385" y="1211809"/>
                  <a:pt x="2465203" y="1210272"/>
                  <a:pt x="2486134" y="1215362"/>
                </a:cubicBezTo>
                <a:cubicBezTo>
                  <a:pt x="2492856" y="1216994"/>
                  <a:pt x="2499577" y="1218146"/>
                  <a:pt x="2506394" y="1219490"/>
                </a:cubicBezTo>
                <a:cubicBezTo>
                  <a:pt x="2515611" y="1221410"/>
                  <a:pt x="2524925" y="1223427"/>
                  <a:pt x="2534142" y="1225347"/>
                </a:cubicBezTo>
                <a:cubicBezTo>
                  <a:pt x="2543072" y="1227268"/>
                  <a:pt x="2552962" y="1230532"/>
                  <a:pt x="2559874" y="1222275"/>
                </a:cubicBezTo>
                <a:cubicBezTo>
                  <a:pt x="2565827" y="1215169"/>
                  <a:pt x="2570052" y="1215842"/>
                  <a:pt x="2575525" y="1221987"/>
                </a:cubicBezTo>
                <a:cubicBezTo>
                  <a:pt x="2594536" y="1243494"/>
                  <a:pt x="2617580" y="1256936"/>
                  <a:pt x="2646960" y="1257896"/>
                </a:cubicBezTo>
                <a:cubicBezTo>
                  <a:pt x="2653009" y="1258088"/>
                  <a:pt x="2659154" y="1259432"/>
                  <a:pt x="2665107" y="1260873"/>
                </a:cubicBezTo>
                <a:cubicBezTo>
                  <a:pt x="2668756" y="1261736"/>
                  <a:pt x="2673173" y="1262697"/>
                  <a:pt x="2675381" y="1265290"/>
                </a:cubicBezTo>
                <a:cubicBezTo>
                  <a:pt x="2692567" y="1285068"/>
                  <a:pt x="2713979" y="1298799"/>
                  <a:pt x="2737311" y="1309841"/>
                </a:cubicBezTo>
                <a:cubicBezTo>
                  <a:pt x="2745664" y="1313777"/>
                  <a:pt x="2754594" y="1317713"/>
                  <a:pt x="2763619" y="1318866"/>
                </a:cubicBezTo>
                <a:cubicBezTo>
                  <a:pt x="2773028" y="1320018"/>
                  <a:pt x="2782917" y="1318098"/>
                  <a:pt x="2792519" y="1317041"/>
                </a:cubicBezTo>
                <a:cubicBezTo>
                  <a:pt x="2798184" y="1316466"/>
                  <a:pt x="2804713" y="1316561"/>
                  <a:pt x="2809226" y="1313777"/>
                </a:cubicBezTo>
                <a:cubicBezTo>
                  <a:pt x="2823532" y="1305039"/>
                  <a:pt x="2837358" y="1295631"/>
                  <a:pt x="2850705" y="1285452"/>
                </a:cubicBezTo>
                <a:cubicBezTo>
                  <a:pt x="2862131" y="1276715"/>
                  <a:pt x="2864435" y="1275467"/>
                  <a:pt x="2874324" y="1286413"/>
                </a:cubicBezTo>
                <a:cubicBezTo>
                  <a:pt x="2884502" y="1297647"/>
                  <a:pt x="2897176" y="1303503"/>
                  <a:pt x="2911194" y="1305903"/>
                </a:cubicBezTo>
                <a:cubicBezTo>
                  <a:pt x="2933373" y="1309648"/>
                  <a:pt x="2955745" y="1312816"/>
                  <a:pt x="2978116" y="1314641"/>
                </a:cubicBezTo>
                <a:cubicBezTo>
                  <a:pt x="2998375" y="1316273"/>
                  <a:pt x="3008073" y="1307440"/>
                  <a:pt x="3012106" y="1287373"/>
                </a:cubicBezTo>
                <a:cubicBezTo>
                  <a:pt x="3014410" y="1276235"/>
                  <a:pt x="3017387" y="1264137"/>
                  <a:pt x="3029676" y="1261161"/>
                </a:cubicBezTo>
                <a:cubicBezTo>
                  <a:pt x="3049744" y="1256360"/>
                  <a:pt x="3070579" y="1254248"/>
                  <a:pt x="3080469" y="1230724"/>
                </a:cubicBezTo>
                <a:cubicBezTo>
                  <a:pt x="3085941" y="1235909"/>
                  <a:pt x="3089302" y="1238981"/>
                  <a:pt x="3092567" y="1242054"/>
                </a:cubicBezTo>
                <a:cubicBezTo>
                  <a:pt x="3101592" y="1250599"/>
                  <a:pt x="3120314" y="1254248"/>
                  <a:pt x="3129821" y="1246855"/>
                </a:cubicBezTo>
                <a:cubicBezTo>
                  <a:pt x="3143839" y="1236101"/>
                  <a:pt x="3156705" y="1238117"/>
                  <a:pt x="3170147" y="1246471"/>
                </a:cubicBezTo>
                <a:cubicBezTo>
                  <a:pt x="3192615" y="1260297"/>
                  <a:pt x="3217674" y="1257128"/>
                  <a:pt x="3240429" y="1251559"/>
                </a:cubicBezTo>
                <a:cubicBezTo>
                  <a:pt x="3257617" y="1247430"/>
                  <a:pt x="3275956" y="1239845"/>
                  <a:pt x="3287189" y="1222466"/>
                </a:cubicBezTo>
                <a:cubicBezTo>
                  <a:pt x="3290741" y="1216898"/>
                  <a:pt x="3298711" y="1214113"/>
                  <a:pt x="3305049" y="1210465"/>
                </a:cubicBezTo>
                <a:cubicBezTo>
                  <a:pt x="3310329" y="1207488"/>
                  <a:pt x="3315898" y="1204704"/>
                  <a:pt x="3321755" y="1202784"/>
                </a:cubicBezTo>
                <a:cubicBezTo>
                  <a:pt x="3327995" y="1200671"/>
                  <a:pt x="3334909" y="1197598"/>
                  <a:pt x="3341055" y="1198463"/>
                </a:cubicBezTo>
                <a:cubicBezTo>
                  <a:pt x="3359681" y="1200959"/>
                  <a:pt x="3374467" y="1196062"/>
                  <a:pt x="3387621" y="1182140"/>
                </a:cubicBezTo>
                <a:cubicBezTo>
                  <a:pt x="3394439" y="1174939"/>
                  <a:pt x="3404520" y="1166202"/>
                  <a:pt x="3413161" y="1166105"/>
                </a:cubicBezTo>
                <a:cubicBezTo>
                  <a:pt x="3434189" y="1165818"/>
                  <a:pt x="3451663" y="1158905"/>
                  <a:pt x="3470579" y="1150647"/>
                </a:cubicBezTo>
                <a:cubicBezTo>
                  <a:pt x="3482772" y="1145366"/>
                  <a:pt x="3496598" y="1141718"/>
                  <a:pt x="3509657" y="1136821"/>
                </a:cubicBezTo>
                <a:cubicBezTo>
                  <a:pt x="3524923" y="1131060"/>
                  <a:pt x="3541534" y="1128948"/>
                  <a:pt x="3550847" y="1113009"/>
                </a:cubicBezTo>
                <a:cubicBezTo>
                  <a:pt x="3551903" y="1111281"/>
                  <a:pt x="3555072" y="1110993"/>
                  <a:pt x="3556608" y="1109361"/>
                </a:cubicBezTo>
                <a:cubicBezTo>
                  <a:pt x="3561505" y="1104368"/>
                  <a:pt x="3567842" y="1099760"/>
                  <a:pt x="3570435" y="1093710"/>
                </a:cubicBezTo>
                <a:cubicBezTo>
                  <a:pt x="3577923" y="1076044"/>
                  <a:pt x="3583780" y="1057800"/>
                  <a:pt x="3590501" y="1039846"/>
                </a:cubicBezTo>
                <a:cubicBezTo>
                  <a:pt x="3591942" y="1036005"/>
                  <a:pt x="3593285" y="1031108"/>
                  <a:pt x="3596263" y="1028900"/>
                </a:cubicBezTo>
                <a:cubicBezTo>
                  <a:pt x="3613449" y="1016226"/>
                  <a:pt x="3630925" y="1004032"/>
                  <a:pt x="3648591" y="992030"/>
                </a:cubicBezTo>
                <a:cubicBezTo>
                  <a:pt x="3655696" y="987229"/>
                  <a:pt x="3661649" y="989918"/>
                  <a:pt x="3667986" y="995487"/>
                </a:cubicBezTo>
                <a:cubicBezTo>
                  <a:pt x="3674131" y="1000768"/>
                  <a:pt x="3681717" y="1006240"/>
                  <a:pt x="3689397" y="1007585"/>
                </a:cubicBezTo>
                <a:cubicBezTo>
                  <a:pt x="3704760" y="1010177"/>
                  <a:pt x="3720698" y="1010753"/>
                  <a:pt x="3736349" y="1010753"/>
                </a:cubicBezTo>
                <a:cubicBezTo>
                  <a:pt x="3742205" y="1010753"/>
                  <a:pt x="3748446" y="1007297"/>
                  <a:pt x="3753919" y="1004513"/>
                </a:cubicBezTo>
                <a:cubicBezTo>
                  <a:pt x="3764289" y="999231"/>
                  <a:pt x="3773890" y="992126"/>
                  <a:pt x="3784643" y="987710"/>
                </a:cubicBezTo>
                <a:cubicBezTo>
                  <a:pt x="3797126" y="982621"/>
                  <a:pt x="3804615" y="974459"/>
                  <a:pt x="3808359" y="961689"/>
                </a:cubicBezTo>
                <a:cubicBezTo>
                  <a:pt x="3813929" y="942679"/>
                  <a:pt x="3827179" y="929428"/>
                  <a:pt x="3842829" y="918674"/>
                </a:cubicBezTo>
                <a:cubicBezTo>
                  <a:pt x="3862705" y="904944"/>
                  <a:pt x="3886421" y="905616"/>
                  <a:pt x="3908983" y="902256"/>
                </a:cubicBezTo>
                <a:cubicBezTo>
                  <a:pt x="3917625" y="901008"/>
                  <a:pt x="3926555" y="899951"/>
                  <a:pt x="3934428" y="896783"/>
                </a:cubicBezTo>
                <a:cubicBezTo>
                  <a:pt x="3964288" y="884877"/>
                  <a:pt x="3994149" y="873548"/>
                  <a:pt x="4026987" y="873835"/>
                </a:cubicBezTo>
                <a:cubicBezTo>
                  <a:pt x="4029674" y="873835"/>
                  <a:pt x="4032363" y="873548"/>
                  <a:pt x="4035051" y="873067"/>
                </a:cubicBezTo>
                <a:cubicBezTo>
                  <a:pt x="4058383" y="869131"/>
                  <a:pt x="4082483" y="867594"/>
                  <a:pt x="4099189" y="846664"/>
                </a:cubicBezTo>
                <a:cubicBezTo>
                  <a:pt x="4102261" y="842823"/>
                  <a:pt x="4109271" y="841671"/>
                  <a:pt x="4114647" y="840134"/>
                </a:cubicBezTo>
                <a:cubicBezTo>
                  <a:pt x="4123961" y="837638"/>
                  <a:pt x="4130203" y="832549"/>
                  <a:pt x="4133563" y="823427"/>
                </a:cubicBezTo>
                <a:cubicBezTo>
                  <a:pt x="4139229" y="807681"/>
                  <a:pt x="4145949" y="792223"/>
                  <a:pt x="4151039" y="776284"/>
                </a:cubicBezTo>
                <a:cubicBezTo>
                  <a:pt x="4154591" y="765338"/>
                  <a:pt x="4161215" y="759289"/>
                  <a:pt x="4171489" y="754776"/>
                </a:cubicBezTo>
                <a:cubicBezTo>
                  <a:pt x="4177251" y="752280"/>
                  <a:pt x="4182243" y="746808"/>
                  <a:pt x="4186372" y="741718"/>
                </a:cubicBezTo>
                <a:cubicBezTo>
                  <a:pt x="4191365" y="735573"/>
                  <a:pt x="4193957" y="727412"/>
                  <a:pt x="4199429" y="721940"/>
                </a:cubicBezTo>
                <a:cubicBezTo>
                  <a:pt x="4212775" y="708305"/>
                  <a:pt x="4216905" y="693231"/>
                  <a:pt x="4212487" y="674604"/>
                </a:cubicBezTo>
                <a:cubicBezTo>
                  <a:pt x="4208551" y="658090"/>
                  <a:pt x="4218921" y="636006"/>
                  <a:pt x="4232555" y="632645"/>
                </a:cubicBezTo>
                <a:cubicBezTo>
                  <a:pt x="4247629" y="628900"/>
                  <a:pt x="4257999" y="619684"/>
                  <a:pt x="4268657" y="609410"/>
                </a:cubicBezTo>
                <a:cubicBezTo>
                  <a:pt x="4274609" y="603649"/>
                  <a:pt x="4282963" y="598656"/>
                  <a:pt x="4291028" y="597216"/>
                </a:cubicBezTo>
                <a:cubicBezTo>
                  <a:pt x="4321657" y="591647"/>
                  <a:pt x="4350557" y="598464"/>
                  <a:pt x="4379651" y="609506"/>
                </a:cubicBezTo>
                <a:cubicBezTo>
                  <a:pt x="4398661" y="616707"/>
                  <a:pt x="4419784" y="618627"/>
                  <a:pt x="4440139" y="621507"/>
                </a:cubicBezTo>
                <a:cubicBezTo>
                  <a:pt x="4446477" y="622371"/>
                  <a:pt x="4454542" y="620452"/>
                  <a:pt x="4460015" y="616899"/>
                </a:cubicBezTo>
                <a:cubicBezTo>
                  <a:pt x="4479218" y="604609"/>
                  <a:pt x="4498325" y="591935"/>
                  <a:pt x="4516183" y="577724"/>
                </a:cubicBezTo>
                <a:cubicBezTo>
                  <a:pt x="4532795" y="564379"/>
                  <a:pt x="4551517" y="558810"/>
                  <a:pt x="4571681" y="560250"/>
                </a:cubicBezTo>
                <a:cubicBezTo>
                  <a:pt x="4586371" y="561306"/>
                  <a:pt x="4599621" y="558905"/>
                  <a:pt x="4613447" y="555257"/>
                </a:cubicBezTo>
                <a:cubicBezTo>
                  <a:pt x="4624969" y="552185"/>
                  <a:pt x="4637643" y="550072"/>
                  <a:pt x="4649355" y="551417"/>
                </a:cubicBezTo>
                <a:cubicBezTo>
                  <a:pt x="4665775" y="553337"/>
                  <a:pt x="4679313" y="550553"/>
                  <a:pt x="4692467" y="540663"/>
                </a:cubicBezTo>
                <a:cubicBezTo>
                  <a:pt x="4699476" y="535382"/>
                  <a:pt x="4708502" y="532598"/>
                  <a:pt x="4716855" y="528949"/>
                </a:cubicBezTo>
                <a:cubicBezTo>
                  <a:pt x="4729721" y="523284"/>
                  <a:pt x="4743067" y="518483"/>
                  <a:pt x="4755645" y="512147"/>
                </a:cubicBezTo>
                <a:cubicBezTo>
                  <a:pt x="4769183" y="505425"/>
                  <a:pt x="4781569" y="496112"/>
                  <a:pt x="4795395" y="490351"/>
                </a:cubicBezTo>
                <a:cubicBezTo>
                  <a:pt x="4810278" y="484110"/>
                  <a:pt x="4819879" y="474605"/>
                  <a:pt x="4825928" y="459818"/>
                </a:cubicBezTo>
                <a:cubicBezTo>
                  <a:pt x="4829769" y="450504"/>
                  <a:pt x="4835049" y="440615"/>
                  <a:pt x="4842347" y="434086"/>
                </a:cubicBezTo>
                <a:cubicBezTo>
                  <a:pt x="4857422" y="420740"/>
                  <a:pt x="4875087" y="410370"/>
                  <a:pt x="4890451" y="397216"/>
                </a:cubicBezTo>
                <a:cubicBezTo>
                  <a:pt x="4912054" y="378781"/>
                  <a:pt x="4932025" y="359194"/>
                  <a:pt x="4933945" y="327701"/>
                </a:cubicBezTo>
                <a:cubicBezTo>
                  <a:pt x="4935001" y="310322"/>
                  <a:pt x="4944219" y="302929"/>
                  <a:pt x="4961214" y="298801"/>
                </a:cubicBezTo>
                <a:cubicBezTo>
                  <a:pt x="4966878" y="297457"/>
                  <a:pt x="4974945" y="294864"/>
                  <a:pt x="4976672" y="290639"/>
                </a:cubicBezTo>
                <a:cubicBezTo>
                  <a:pt x="4981857" y="278061"/>
                  <a:pt x="4992610" y="275565"/>
                  <a:pt x="5002979" y="270573"/>
                </a:cubicBezTo>
                <a:cubicBezTo>
                  <a:pt x="5009221" y="267596"/>
                  <a:pt x="5016903" y="261739"/>
                  <a:pt x="5018535" y="255690"/>
                </a:cubicBezTo>
                <a:cubicBezTo>
                  <a:pt x="5025255" y="231206"/>
                  <a:pt x="5043690" y="216804"/>
                  <a:pt x="5061069" y="200961"/>
                </a:cubicBezTo>
                <a:cubicBezTo>
                  <a:pt x="5066158" y="196256"/>
                  <a:pt x="5071631" y="190879"/>
                  <a:pt x="5074127" y="184735"/>
                </a:cubicBezTo>
                <a:cubicBezTo>
                  <a:pt x="5079409" y="171484"/>
                  <a:pt x="5087281" y="161882"/>
                  <a:pt x="5101108" y="156891"/>
                </a:cubicBezTo>
                <a:cubicBezTo>
                  <a:pt x="5105524" y="155354"/>
                  <a:pt x="5109557" y="151801"/>
                  <a:pt x="5112918" y="148441"/>
                </a:cubicBezTo>
                <a:cubicBezTo>
                  <a:pt x="5120119" y="141144"/>
                  <a:pt x="5126167" y="132598"/>
                  <a:pt x="5133753" y="125782"/>
                </a:cubicBezTo>
                <a:cubicBezTo>
                  <a:pt x="5153051" y="108211"/>
                  <a:pt x="5172159" y="90928"/>
                  <a:pt x="5183393" y="66348"/>
                </a:cubicBezTo>
                <a:cubicBezTo>
                  <a:pt x="5188865" y="54346"/>
                  <a:pt x="5195107" y="41288"/>
                  <a:pt x="5204709" y="33030"/>
                </a:cubicBezTo>
                <a:cubicBezTo>
                  <a:pt x="5216903" y="22565"/>
                  <a:pt x="5232937" y="16612"/>
                  <a:pt x="5247243" y="8451"/>
                </a:cubicBezTo>
                <a:close/>
              </a:path>
            </a:pathLst>
          </a:custGeom>
          <a:blipFill dpi="0" rotWithShape="1">
            <a:blip r:embed="rId2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CB0929-4B0D-D340-B33C-8BBEBC0F6B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9175" y="1003610"/>
            <a:ext cx="5276850" cy="5107630"/>
          </a:xfrm>
        </p:spPr>
        <p:txBody>
          <a:bodyPr>
            <a:normAutofit/>
          </a:bodyPr>
          <a:lstStyle/>
          <a:p>
            <a:pPr lvl="1"/>
            <a:r>
              <a:rPr lang="es-ES" sz="2800" b="1" dirty="0">
                <a:solidFill>
                  <a:schemeClr val="tx1">
                    <a:alpha val="80000"/>
                  </a:schemeClr>
                </a:solidFill>
                <a:latin typeface="Book Antiqua" panose="02040602050305030304" pitchFamily="18" charset="0"/>
              </a:rPr>
              <a:t>David amó las Escrituras (Salmo 119:97).</a:t>
            </a:r>
          </a:p>
          <a:p>
            <a:pPr lvl="1"/>
            <a:endParaRPr lang="en-US" sz="2800" b="1" dirty="0">
              <a:solidFill>
                <a:schemeClr val="tx1">
                  <a:alpha val="80000"/>
                </a:schemeClr>
              </a:solidFill>
              <a:latin typeface="Book Antiqua" panose="02040602050305030304" pitchFamily="18" charset="0"/>
            </a:endParaRPr>
          </a:p>
          <a:p>
            <a:pPr lvl="1"/>
            <a:r>
              <a:rPr lang="es-ES" sz="2800" b="1" dirty="0">
                <a:solidFill>
                  <a:schemeClr val="tx1">
                    <a:alpha val="80000"/>
                  </a:schemeClr>
                </a:solidFill>
                <a:latin typeface="Book Antiqua" panose="02040602050305030304" pitchFamily="18" charset="0"/>
              </a:rPr>
              <a:t>Job las consideró más que su comida (Job 23:12).</a:t>
            </a:r>
          </a:p>
          <a:p>
            <a:pPr lvl="1"/>
            <a:endParaRPr lang="en-US" sz="2800" b="1" dirty="0">
              <a:solidFill>
                <a:schemeClr val="tx1">
                  <a:alpha val="80000"/>
                </a:schemeClr>
              </a:solidFill>
              <a:latin typeface="Book Antiqua" panose="02040602050305030304" pitchFamily="18" charset="0"/>
            </a:endParaRPr>
          </a:p>
          <a:p>
            <a:pPr lvl="1"/>
            <a:r>
              <a:rPr lang="es-ES" sz="2800" b="1" dirty="0">
                <a:solidFill>
                  <a:schemeClr val="tx1">
                    <a:alpha val="80000"/>
                  </a:schemeClr>
                </a:solidFill>
                <a:latin typeface="Book Antiqua" panose="02040602050305030304" pitchFamily="18" charset="0"/>
              </a:rPr>
              <a:t>Los profetas afirmaron que era la Palabra de Dios “Así dice Jehová”.</a:t>
            </a:r>
          </a:p>
          <a:p>
            <a:pPr lvl="1"/>
            <a:endParaRPr lang="en-US" sz="2800" b="1" dirty="0">
              <a:solidFill>
                <a:schemeClr val="tx1">
                  <a:alpha val="80000"/>
                </a:schemeClr>
              </a:solidFill>
              <a:latin typeface="Book Antiqua" panose="02040602050305030304" pitchFamily="18" charset="0"/>
            </a:endParaRPr>
          </a:p>
          <a:p>
            <a:pPr lvl="1"/>
            <a:r>
              <a:rPr lang="es-ES" sz="2800" b="1" dirty="0">
                <a:solidFill>
                  <a:schemeClr val="tx1">
                    <a:alpha val="80000"/>
                  </a:schemeClr>
                </a:solidFill>
                <a:latin typeface="Book Antiqua" panose="02040602050305030304" pitchFamily="18" charset="0"/>
              </a:rPr>
              <a:t>Jesús las citó muchas veces en los evangelios.</a:t>
            </a:r>
            <a:endParaRPr lang="en-US" sz="2800" b="1" dirty="0">
              <a:solidFill>
                <a:schemeClr val="tx1">
                  <a:alpha val="80000"/>
                </a:schemeClr>
              </a:solidFill>
              <a:latin typeface="Book Antiqua" panose="02040602050305030304" pitchFamily="18" charset="0"/>
            </a:endParaRPr>
          </a:p>
          <a:p>
            <a:endParaRPr lang="en-US" dirty="0">
              <a:solidFill>
                <a:schemeClr val="tx1">
                  <a:alpha val="80000"/>
                </a:schemeClr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5727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1034</TotalTime>
  <Words>853</Words>
  <Application>Microsoft Macintosh PowerPoint</Application>
  <PresentationFormat>Widescreen</PresentationFormat>
  <Paragraphs>98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APPLE CHANCERY</vt:lpstr>
      <vt:lpstr>APPLE CHANCERY</vt:lpstr>
      <vt:lpstr>Arial</vt:lpstr>
      <vt:lpstr>Book Antiqua</vt:lpstr>
      <vt:lpstr>Calibri</vt:lpstr>
      <vt:lpstr>Calibri Light</vt:lpstr>
      <vt:lpstr>Office Theme</vt:lpstr>
      <vt:lpstr>7 Consejos Prácticos para una mejor lectura de la Biblia</vt:lpstr>
      <vt:lpstr>Dios Nos Exhorta a Leer Su Palabra</vt:lpstr>
      <vt:lpstr> ¿Qué tanto tiempo dedicamos a la lectura y estudio de la Biblia? </vt:lpstr>
      <vt:lpstr>PowerPoint Presentation</vt:lpstr>
      <vt:lpstr>1. Tener Un Profundo Deseo de Leer la Biblia. </vt:lpstr>
      <vt:lpstr>Lo que nos puede motivar a tener un profundo deseo por leer la Biblia</vt:lpstr>
      <vt:lpstr>2. Reconocer que la Biblia es la Palabra Inspirada por Dios.</vt:lpstr>
      <vt:lpstr>La Biblia es un Libro inspirado, auténtico, y confiable  </vt:lpstr>
      <vt:lpstr>Reconocer esto ayudó a muchos a tener una buena actitud hacia las Escrituras</vt:lpstr>
      <vt:lpstr>3. Pedirle a Dios en Oración Poder Entender Su Palabra.</vt:lpstr>
      <vt:lpstr>Esta debe ser nuestra oración al Padre:</vt:lpstr>
      <vt:lpstr>Oremos para…</vt:lpstr>
      <vt:lpstr>4. Buscar una Manera Sistemática/Ordenada de Cómo Leer la Biblia.</vt:lpstr>
      <vt:lpstr> Manera sistemática/ ordenada de leer las Escrituras: </vt:lpstr>
      <vt:lpstr>5. Prestar Mucha Atención a lo que Está Leyendo.</vt:lpstr>
      <vt:lpstr>Preste atención a lo siguiente:</vt:lpstr>
      <vt:lpstr> 6. Buscar el Mejor Tiempo para Leer la Biblia.</vt:lpstr>
      <vt:lpstr>Mejores tiempos para leer la Biblia:</vt:lpstr>
      <vt:lpstr>7. Leer con Vistas a Poner en Práctica lo que Está Aprendiendo en la Lectura.</vt:lpstr>
      <vt:lpstr>Dios desea que apliquemos Su Palabra a nuestra vida:</vt:lpstr>
      <vt:lpstr>7 Consejos para una mejor lectura de la Biblia: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Willie Alvarenga</dc:creator>
  <cp:lastModifiedBy>Willie Alvarenga</cp:lastModifiedBy>
  <cp:revision>1</cp:revision>
  <dcterms:created xsi:type="dcterms:W3CDTF">2021-12-11T04:12:25Z</dcterms:created>
  <dcterms:modified xsi:type="dcterms:W3CDTF">2021-12-11T21:28:00Z</dcterms:modified>
</cp:coreProperties>
</file>