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6" r:id="rId2"/>
    <p:sldId id="256" r:id="rId3"/>
    <p:sldId id="257" r:id="rId4"/>
    <p:sldId id="259" r:id="rId5"/>
    <p:sldId id="260" r:id="rId6"/>
    <p:sldId id="264" r:id="rId7"/>
    <p:sldId id="261" r:id="rId8"/>
    <p:sldId id="265" r:id="rId9"/>
    <p:sldId id="268" r:id="rId10"/>
    <p:sldId id="269" r:id="rId11"/>
    <p:sldId id="270" r:id="rId12"/>
    <p:sldId id="267" r:id="rId13"/>
    <p:sldId id="271" r:id="rId14"/>
    <p:sldId id="266" r:id="rId15"/>
    <p:sldId id="272" r:id="rId16"/>
    <p:sldId id="273" r:id="rId17"/>
    <p:sldId id="275" r:id="rId18"/>
    <p:sldId id="274" r:id="rId19"/>
    <p:sldId id="277" r:id="rId2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2895" autoAdjust="0"/>
  </p:normalViewPr>
  <p:slideViewPr>
    <p:cSldViewPr>
      <p:cViewPr>
        <p:scale>
          <a:sx n="63" d="100"/>
          <a:sy n="63" d="100"/>
        </p:scale>
        <p:origin x="-1590"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D3FD48-D154-4C48-80C9-9A768623FCDA}" type="datetimeFigureOut">
              <a:rPr lang="es-CL" smtClean="0"/>
              <a:t>29-11-2013</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BE51DE-8209-4AF9-AA69-154BDE834AED}" type="slidenum">
              <a:rPr lang="es-CL" smtClean="0"/>
              <a:t>‹Nº›</a:t>
            </a:fld>
            <a:endParaRPr lang="es-CL"/>
          </a:p>
        </p:txBody>
      </p:sp>
    </p:spTree>
    <p:extLst>
      <p:ext uri="{BB962C8B-B14F-4D97-AF65-F5344CB8AC3E}">
        <p14:creationId xmlns:p14="http://schemas.microsoft.com/office/powerpoint/2010/main" val="1697643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38BE51DE-8209-4AF9-AA69-154BDE834AED}" type="slidenum">
              <a:rPr lang="es-CL" smtClean="0"/>
              <a:t>2</a:t>
            </a:fld>
            <a:endParaRPr lang="es-CL"/>
          </a:p>
        </p:txBody>
      </p:sp>
    </p:spTree>
    <p:extLst>
      <p:ext uri="{BB962C8B-B14F-4D97-AF65-F5344CB8AC3E}">
        <p14:creationId xmlns:p14="http://schemas.microsoft.com/office/powerpoint/2010/main" val="2996962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3394960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1492080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326492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4082686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3516918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3360304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3408275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2972417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599075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1043358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1805C1D-2FAE-4343-BE24-9A750B25A5C9}" type="datetimeFigureOut">
              <a:rPr lang="es-CL" smtClean="0"/>
              <a:t>29-11-2013</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98BFA755-FAAB-41EC-A98A-422238F7A4C1}" type="slidenum">
              <a:rPr lang="es-CL" smtClean="0"/>
              <a:t>‹Nº›</a:t>
            </a:fld>
            <a:endParaRPr lang="es-CL"/>
          </a:p>
        </p:txBody>
      </p:sp>
    </p:spTree>
    <p:extLst>
      <p:ext uri="{BB962C8B-B14F-4D97-AF65-F5344CB8AC3E}">
        <p14:creationId xmlns:p14="http://schemas.microsoft.com/office/powerpoint/2010/main" val="2457538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805C1D-2FAE-4343-BE24-9A750B25A5C9}" type="datetimeFigureOut">
              <a:rPr lang="es-CL" smtClean="0"/>
              <a:t>29-11-2013</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BFA755-FAAB-41EC-A98A-422238F7A4C1}" type="slidenum">
              <a:rPr lang="es-CL" smtClean="0"/>
              <a:t>‹Nº›</a:t>
            </a:fld>
            <a:endParaRPr lang="es-CL"/>
          </a:p>
        </p:txBody>
      </p:sp>
    </p:spTree>
    <p:extLst>
      <p:ext uri="{BB962C8B-B14F-4D97-AF65-F5344CB8AC3E}">
        <p14:creationId xmlns:p14="http://schemas.microsoft.com/office/powerpoint/2010/main" val="1155357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l/url?sa=i&amp;rct=j&amp;q=&amp;esrc=s&amp;frm=1&amp;source=images&amp;cd=&amp;cad=rja&amp;docid=nYrYIDN-dJsDTM&amp;tbnid=s1d9MQPR7X8hyM:&amp;ved=0CAUQjRw&amp;url=http://www.mensajetercerangel.com/&amp;ei=tOjeUYClFOOtiAKow4FA&amp;psig=AFQjCNG5FJlDVT4VlXxs4hGem7D5G2in2A&amp;ust=137364908727078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l/url?sa=i&amp;rct=j&amp;q=&amp;esrc=s&amp;frm=1&amp;source=images&amp;cd=&amp;cad=rja&amp;docid=nYrYIDN-dJsDTM&amp;tbnid=s1d9MQPR7X8hyM:&amp;ved=0CAUQjRw&amp;url=http://www.mensajetercerangel.com/&amp;ei=tOjeUYClFOOtiAKow4FA&amp;psig=AFQjCNG5FJlDVT4VlXxs4hGem7D5G2in2A&amp;ust=1373649087270789"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www.google.cl/url?sa=i&amp;rct=j&amp;q=&amp;esrc=s&amp;frm=1&amp;source=images&amp;cd=&amp;cad=rja&amp;docid=fksVhS-c9N-xjM&amp;tbnid=HWE5royM0Wd4JM:&amp;ved=0CAUQjRw&amp;url=http://www.colegiosantaluisa.cl/csl/index.php?option=com_content&amp;view=article&amp;id=221:calendarios-y-horarios-2013&amp;catid=1:noticias&amp;Itemid=4&amp;ei=0_DeUbSSK8jmigKU_oC4BA&amp;bvm=bv.49147516,d.cGE&amp;psig=AFQjCNF7VbrubOXnR3pOqnLWnFEb47RtXw&amp;ust=137364959722606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45715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ANTES QUE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1600200"/>
            <a:ext cx="8229600" cy="4781128"/>
          </a:xfrm>
        </p:spPr>
        <p:txBody>
          <a:bodyPr>
            <a:normAutofit/>
          </a:bodyPr>
          <a:lstStyle/>
          <a:p>
            <a:pPr>
              <a:buClr>
                <a:srgbClr val="FF0000"/>
              </a:buClr>
              <a:buFont typeface="Wingdings" pitchFamily="2" charset="2"/>
              <a:buChar char="§"/>
            </a:pPr>
            <a:r>
              <a:rPr lang="es-CL" dirty="0">
                <a:solidFill>
                  <a:srgbClr val="002060"/>
                </a:solidFill>
              </a:rPr>
              <a:t>Engaño </a:t>
            </a:r>
            <a:r>
              <a:rPr lang="es-CL" dirty="0" smtClean="0">
                <a:solidFill>
                  <a:srgbClr val="002060"/>
                </a:solidFill>
              </a:rPr>
              <a:t>religioso. </a:t>
            </a:r>
          </a:p>
          <a:p>
            <a:pPr lvl="1">
              <a:buClr>
                <a:srgbClr val="0070C0"/>
              </a:buClr>
              <a:buFont typeface="Wingdings" pitchFamily="2" charset="2"/>
              <a:buChar char="§"/>
            </a:pPr>
            <a:r>
              <a:rPr lang="es-CL" dirty="0">
                <a:solidFill>
                  <a:srgbClr val="002060"/>
                </a:solidFill>
              </a:rPr>
              <a:t> </a:t>
            </a:r>
            <a:r>
              <a:rPr lang="es-CL" i="1" dirty="0" smtClean="0">
                <a:solidFill>
                  <a:srgbClr val="FF0000"/>
                </a:solidFill>
              </a:rPr>
              <a:t>“inicuo </a:t>
            </a:r>
            <a:r>
              <a:rPr lang="es-CL" i="1" dirty="0">
                <a:solidFill>
                  <a:srgbClr val="FF0000"/>
                </a:solidFill>
              </a:rPr>
              <a:t>cuyo advenimiento es por obra de Satanás, con gran poder y señales y prodigios </a:t>
            </a:r>
            <a:r>
              <a:rPr lang="es-CL" i="1" dirty="0" smtClean="0">
                <a:solidFill>
                  <a:srgbClr val="FF0000"/>
                </a:solidFill>
              </a:rPr>
              <a:t>mentirosos” </a:t>
            </a:r>
            <a:r>
              <a:rPr lang="es-CL" dirty="0" smtClean="0">
                <a:solidFill>
                  <a:srgbClr val="002060"/>
                </a:solidFill>
              </a:rPr>
              <a:t>(2 Tes</a:t>
            </a:r>
            <a:r>
              <a:rPr lang="es-CL" dirty="0">
                <a:solidFill>
                  <a:srgbClr val="002060"/>
                </a:solidFill>
              </a:rPr>
              <a:t>.</a:t>
            </a:r>
            <a:r>
              <a:rPr lang="es-CL" dirty="0" smtClean="0">
                <a:solidFill>
                  <a:srgbClr val="002060"/>
                </a:solidFill>
              </a:rPr>
              <a:t> 2:9)</a:t>
            </a:r>
          </a:p>
          <a:p>
            <a:pPr lvl="1">
              <a:buClr>
                <a:srgbClr val="0070C0"/>
              </a:buClr>
              <a:buFont typeface="Wingdings" pitchFamily="2" charset="2"/>
              <a:buChar char="§"/>
            </a:pPr>
            <a:r>
              <a:rPr lang="es-CL" dirty="0" smtClean="0">
                <a:solidFill>
                  <a:srgbClr val="002060"/>
                </a:solidFill>
              </a:rPr>
              <a:t>Gran </a:t>
            </a:r>
            <a:r>
              <a:rPr lang="es-CL" dirty="0">
                <a:solidFill>
                  <a:srgbClr val="002060"/>
                </a:solidFill>
              </a:rPr>
              <a:t>maldad. </a:t>
            </a:r>
            <a:endParaRPr lang="es-CL" dirty="0" smtClean="0">
              <a:solidFill>
                <a:srgbClr val="002060"/>
              </a:solidFill>
            </a:endParaRPr>
          </a:p>
          <a:p>
            <a:pPr lvl="1">
              <a:buClr>
                <a:srgbClr val="FF0000"/>
              </a:buClr>
              <a:buFont typeface="Wingdings" pitchFamily="2" charset="2"/>
              <a:buChar char="§"/>
            </a:pPr>
            <a:r>
              <a:rPr lang="es-CL" dirty="0" smtClean="0">
                <a:solidFill>
                  <a:srgbClr val="002060"/>
                </a:solidFill>
              </a:rPr>
              <a:t>1 </a:t>
            </a:r>
            <a:r>
              <a:rPr lang="es-CL" dirty="0">
                <a:solidFill>
                  <a:srgbClr val="002060"/>
                </a:solidFill>
              </a:rPr>
              <a:t>Tim 4:1-5. (“postreros tiempos</a:t>
            </a:r>
            <a:r>
              <a:rPr lang="es-CL" dirty="0" smtClean="0">
                <a:solidFill>
                  <a:srgbClr val="002060"/>
                </a:solidFill>
              </a:rPr>
              <a:t>”, la era cristiana, el </a:t>
            </a:r>
            <a:r>
              <a:rPr lang="es-CL" dirty="0">
                <a:solidFill>
                  <a:srgbClr val="002060"/>
                </a:solidFill>
              </a:rPr>
              <a:t>tiempo </a:t>
            </a:r>
            <a:r>
              <a:rPr lang="es-CL" dirty="0" smtClean="0">
                <a:solidFill>
                  <a:srgbClr val="002060"/>
                </a:solidFill>
              </a:rPr>
              <a:t>o periodo entre </a:t>
            </a:r>
            <a:r>
              <a:rPr lang="es-CL" dirty="0">
                <a:solidFill>
                  <a:srgbClr val="002060"/>
                </a:solidFill>
              </a:rPr>
              <a:t>la 1ª y la  2ª venida de </a:t>
            </a:r>
            <a:r>
              <a:rPr lang="es-CL" dirty="0" smtClean="0">
                <a:solidFill>
                  <a:srgbClr val="002060"/>
                </a:solidFill>
              </a:rPr>
              <a:t>Cristo). </a:t>
            </a:r>
            <a:endParaRPr lang="es-CL" dirty="0">
              <a:solidFill>
                <a:srgbClr val="002060"/>
              </a:solidFill>
            </a:endParaRPr>
          </a:p>
          <a:p>
            <a:pPr marL="1371600" lvl="3" indent="0">
              <a:buClr>
                <a:srgbClr val="FF0000"/>
              </a:buClr>
              <a:buNone/>
            </a:pPr>
            <a:endParaRPr lang="es-CL" dirty="0"/>
          </a:p>
          <a:p>
            <a:pPr>
              <a:buClr>
                <a:srgbClr val="FF0000"/>
              </a:buClr>
              <a:buFont typeface="Wingdings" pitchFamily="2" charset="2"/>
              <a:buChar char="§"/>
            </a:pPr>
            <a:endParaRPr lang="es-CL" dirty="0"/>
          </a:p>
        </p:txBody>
      </p:sp>
    </p:spTree>
    <p:extLst>
      <p:ext uri="{BB962C8B-B14F-4D97-AF65-F5344CB8AC3E}">
        <p14:creationId xmlns:p14="http://schemas.microsoft.com/office/powerpoint/2010/main" val="308441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circle(in)">
                                      <p:cBhvr>
                                        <p:cTn id="25" dur="2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circle(in)">
                                      <p:cBhvr>
                                        <p:cTn id="30" dur="2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arn(inVertical)">
                                      <p:cBhvr>
                                        <p:cTn id="35" dur="4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ANTES QUE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1600200"/>
            <a:ext cx="8229600" cy="4997152"/>
          </a:xfrm>
        </p:spPr>
        <p:txBody>
          <a:bodyPr>
            <a:normAutofit fontScale="85000" lnSpcReduction="20000"/>
          </a:bodyPr>
          <a:lstStyle/>
          <a:p>
            <a:pPr>
              <a:buClr>
                <a:srgbClr val="FF0000"/>
              </a:buClr>
              <a:buFont typeface="Wingdings" pitchFamily="2" charset="2"/>
              <a:buChar char="§"/>
            </a:pPr>
            <a:r>
              <a:rPr lang="es-CL" dirty="0">
                <a:solidFill>
                  <a:srgbClr val="002060"/>
                </a:solidFill>
              </a:rPr>
              <a:t>Satanás será desatado </a:t>
            </a:r>
            <a:r>
              <a:rPr lang="es-CL" dirty="0" smtClean="0">
                <a:solidFill>
                  <a:srgbClr val="002060"/>
                </a:solidFill>
              </a:rPr>
              <a:t>.</a:t>
            </a:r>
          </a:p>
          <a:p>
            <a:pPr lvl="1">
              <a:buClr>
                <a:srgbClr val="0070C0"/>
              </a:buClr>
              <a:buFont typeface="Wingdings" pitchFamily="2" charset="2"/>
              <a:buChar char="§"/>
            </a:pPr>
            <a:r>
              <a:rPr lang="es-CL" i="1" dirty="0" smtClean="0">
                <a:solidFill>
                  <a:srgbClr val="FF0000"/>
                </a:solidFill>
              </a:rPr>
              <a:t>“y </a:t>
            </a:r>
            <a:r>
              <a:rPr lang="es-CL" i="1" dirty="0">
                <a:solidFill>
                  <a:srgbClr val="FF0000"/>
                </a:solidFill>
              </a:rPr>
              <a:t>lo arrojó al abismo, y lo encerró, y puso su sello sobre él, para que </a:t>
            </a:r>
            <a:r>
              <a:rPr lang="es-CL" b="1" i="1" dirty="0">
                <a:solidFill>
                  <a:srgbClr val="FF0000"/>
                </a:solidFill>
              </a:rPr>
              <a:t>no engañase más a las naciones</a:t>
            </a:r>
            <a:r>
              <a:rPr lang="es-CL" i="1" dirty="0">
                <a:solidFill>
                  <a:srgbClr val="FF0000"/>
                </a:solidFill>
              </a:rPr>
              <a:t>, hasta que fuesen cumplidos mil años; y después de esto debe ser desatado por un poco de </a:t>
            </a:r>
            <a:r>
              <a:rPr lang="es-CL" i="1" dirty="0" smtClean="0">
                <a:solidFill>
                  <a:srgbClr val="FF0000"/>
                </a:solidFill>
              </a:rPr>
              <a:t>tiempo”. </a:t>
            </a:r>
            <a:r>
              <a:rPr lang="es-CL" dirty="0" smtClean="0">
                <a:solidFill>
                  <a:srgbClr val="002060"/>
                </a:solidFill>
              </a:rPr>
              <a:t>(Ap</a:t>
            </a:r>
            <a:r>
              <a:rPr lang="es-CL" dirty="0">
                <a:solidFill>
                  <a:srgbClr val="002060"/>
                </a:solidFill>
              </a:rPr>
              <a:t>. 20:3, </a:t>
            </a:r>
            <a:r>
              <a:rPr lang="es-CL" dirty="0" smtClean="0">
                <a:solidFill>
                  <a:srgbClr val="002060"/>
                </a:solidFill>
              </a:rPr>
              <a:t>ver 7-8). </a:t>
            </a:r>
          </a:p>
          <a:p>
            <a:pPr>
              <a:buClr>
                <a:srgbClr val="FF0000"/>
              </a:buClr>
              <a:buFont typeface="Wingdings" pitchFamily="2" charset="2"/>
              <a:buChar char="§"/>
            </a:pPr>
            <a:r>
              <a:rPr lang="es-CL" dirty="0" smtClean="0">
                <a:solidFill>
                  <a:srgbClr val="002060"/>
                </a:solidFill>
              </a:rPr>
              <a:t>Satanás fue </a:t>
            </a:r>
            <a:r>
              <a:rPr lang="es-CL" dirty="0">
                <a:solidFill>
                  <a:srgbClr val="002060"/>
                </a:solidFill>
              </a:rPr>
              <a:t>“atado” en la victoria de la iglesia por </a:t>
            </a:r>
            <a:r>
              <a:rPr lang="es-CL" dirty="0" smtClean="0">
                <a:solidFill>
                  <a:srgbClr val="002060"/>
                </a:solidFill>
              </a:rPr>
              <a:t>medio de Cristo </a:t>
            </a:r>
            <a:r>
              <a:rPr lang="es-CL" dirty="0">
                <a:solidFill>
                  <a:srgbClr val="002060"/>
                </a:solidFill>
              </a:rPr>
              <a:t>sobre Satanás. </a:t>
            </a:r>
            <a:endParaRPr lang="es-CL" dirty="0" smtClean="0">
              <a:solidFill>
                <a:srgbClr val="002060"/>
              </a:solidFill>
            </a:endParaRPr>
          </a:p>
          <a:p>
            <a:pPr>
              <a:buClr>
                <a:srgbClr val="FF0000"/>
              </a:buClr>
              <a:buFont typeface="Wingdings" pitchFamily="2" charset="2"/>
              <a:buChar char="§"/>
            </a:pPr>
            <a:r>
              <a:rPr lang="es-CL" dirty="0" smtClean="0">
                <a:solidFill>
                  <a:srgbClr val="002060"/>
                </a:solidFill>
              </a:rPr>
              <a:t>Cuando el imperio Romano </a:t>
            </a:r>
            <a:r>
              <a:rPr lang="es-CL" dirty="0">
                <a:solidFill>
                  <a:srgbClr val="002060"/>
                </a:solidFill>
              </a:rPr>
              <a:t>fue </a:t>
            </a:r>
            <a:r>
              <a:rPr lang="es-CL" dirty="0" smtClean="0">
                <a:solidFill>
                  <a:srgbClr val="002060"/>
                </a:solidFill>
              </a:rPr>
              <a:t>derrotado, </a:t>
            </a:r>
            <a:r>
              <a:rPr lang="es-CL" dirty="0">
                <a:solidFill>
                  <a:srgbClr val="002060"/>
                </a:solidFill>
              </a:rPr>
              <a:t>la </a:t>
            </a:r>
            <a:r>
              <a:rPr lang="es-CL" dirty="0" smtClean="0">
                <a:solidFill>
                  <a:srgbClr val="002060"/>
                </a:solidFill>
              </a:rPr>
              <a:t>iglesia pudo tener paz por </a:t>
            </a:r>
            <a:r>
              <a:rPr lang="es-CL" dirty="0">
                <a:solidFill>
                  <a:srgbClr val="002060"/>
                </a:solidFill>
              </a:rPr>
              <a:t>“mil años”, un periodo [simbólico] de tiempo completo pero indefinido. </a:t>
            </a:r>
            <a:endParaRPr lang="es-CL" dirty="0" smtClean="0">
              <a:solidFill>
                <a:srgbClr val="002060"/>
              </a:solidFill>
            </a:endParaRPr>
          </a:p>
          <a:p>
            <a:pPr>
              <a:buClr>
                <a:srgbClr val="FF0000"/>
              </a:buClr>
              <a:buFont typeface="Wingdings" pitchFamily="2" charset="2"/>
              <a:buChar char="§"/>
            </a:pPr>
            <a:r>
              <a:rPr lang="es-CL" dirty="0" smtClean="0">
                <a:solidFill>
                  <a:srgbClr val="002060"/>
                </a:solidFill>
              </a:rPr>
              <a:t>El </a:t>
            </a:r>
            <a:r>
              <a:rPr lang="es-CL" dirty="0">
                <a:solidFill>
                  <a:srgbClr val="002060"/>
                </a:solidFill>
              </a:rPr>
              <a:t>período de “mil años” en que Satanás está “atado” terminará poco antes de la Segunda Venida de </a:t>
            </a:r>
            <a:r>
              <a:rPr lang="es-CL" dirty="0" smtClean="0">
                <a:solidFill>
                  <a:srgbClr val="002060"/>
                </a:solidFill>
              </a:rPr>
              <a:t>Cristo. </a:t>
            </a:r>
          </a:p>
          <a:p>
            <a:pPr>
              <a:buClr>
                <a:srgbClr val="FF0000"/>
              </a:buClr>
              <a:buFont typeface="Wingdings" pitchFamily="2" charset="2"/>
              <a:buChar char="§"/>
            </a:pPr>
            <a:r>
              <a:rPr lang="es-CL" dirty="0" smtClean="0">
                <a:solidFill>
                  <a:srgbClr val="002060"/>
                </a:solidFill>
              </a:rPr>
              <a:t>¿Se habrá cumplido ya ese tiempo?</a:t>
            </a:r>
            <a:endParaRPr lang="es-CL" dirty="0">
              <a:solidFill>
                <a:srgbClr val="002060"/>
              </a:solidFill>
            </a:endParaRPr>
          </a:p>
          <a:p>
            <a:pPr marL="1371600" lvl="3" indent="0">
              <a:buClr>
                <a:srgbClr val="FF0000"/>
              </a:buClr>
              <a:buNone/>
            </a:pPr>
            <a:endParaRPr lang="es-CL" dirty="0"/>
          </a:p>
          <a:p>
            <a:pPr>
              <a:buClr>
                <a:srgbClr val="FF0000"/>
              </a:buClr>
              <a:buFont typeface="Wingdings" pitchFamily="2" charset="2"/>
              <a:buChar char="§"/>
            </a:pPr>
            <a:endParaRPr lang="es-CL" dirty="0"/>
          </a:p>
        </p:txBody>
      </p:sp>
      <p:cxnSp>
        <p:nvCxnSpPr>
          <p:cNvPr id="5" name="4 Conector recto"/>
          <p:cNvCxnSpPr/>
          <p:nvPr/>
        </p:nvCxnSpPr>
        <p:spPr>
          <a:xfrm>
            <a:off x="2465864" y="2578656"/>
            <a:ext cx="3978344"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5016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circle(in)">
                                      <p:cBhvr>
                                        <p:cTn id="25" dur="2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5"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1"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2"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3"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4"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5"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36"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37" dur="1000" decel="50000">
                                          <p:stCondLst>
                                            <p:cond delay="0"/>
                                          </p:stCondLst>
                                        </p:cTn>
                                        <p:tgtEl>
                                          <p:spTgt spid="3">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circle(in)">
                                      <p:cBhvr>
                                        <p:cTn id="42" dur="2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circle(in)">
                                      <p:cBhvr>
                                        <p:cTn id="47" dur="20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fade">
                                      <p:cBhvr>
                                        <p:cTn id="52" dur="1000"/>
                                        <p:tgtEl>
                                          <p:spTgt spid="3">
                                            <p:txEl>
                                              <p:pRg st="4" end="4"/>
                                            </p:txEl>
                                          </p:spTgt>
                                        </p:tgtEl>
                                      </p:cBhvr>
                                    </p:animEffect>
                                    <p:anim calcmode="lin" valueType="num">
                                      <p:cBhvr>
                                        <p:cTn id="5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15" presetClass="entr" presetSubtype="0" fill="hold" nodeType="clickEffect">
                                  <p:stCondLst>
                                    <p:cond delay="0"/>
                                  </p:stCondLst>
                                  <p:childTnLst>
                                    <p:set>
                                      <p:cBhvr>
                                        <p:cTn id="58" dur="1" fill="hold">
                                          <p:stCondLst>
                                            <p:cond delay="0"/>
                                          </p:stCondLst>
                                        </p:cTn>
                                        <p:tgtEl>
                                          <p:spTgt spid="3">
                                            <p:txEl>
                                              <p:pRg st="5" end="5"/>
                                            </p:txEl>
                                          </p:spTgt>
                                        </p:tgtEl>
                                        <p:attrNameLst>
                                          <p:attrName>style.visibility</p:attrName>
                                        </p:attrNameLst>
                                      </p:cBhvr>
                                      <p:to>
                                        <p:strVal val="visible"/>
                                      </p:to>
                                    </p:set>
                                    <p:anim calcmode="lin" valueType="num">
                                      <p:cBhvr>
                                        <p:cTn id="5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5" end="5"/>
                                            </p:txEl>
                                          </p:spTgt>
                                        </p:tgtEl>
                                        <p:attrNameLst>
                                          <p:attrName>ppt_x</p:attrName>
                                        </p:attrNameLst>
                                      </p:cBhvr>
                                      <p:tavLst>
                                        <p:tav tm="0" fmla="#ppt_x+(cos(-2*pi*(1-$))*-#ppt_x-sin(-2*pi*(1-$))*(1-#ppt_y))*(1-$)">
                                          <p:val>
                                            <p:fltVal val="0"/>
                                          </p:val>
                                        </p:tav>
                                        <p:tav tm="100000">
                                          <p:val>
                                            <p:fltVal val="1"/>
                                          </p:val>
                                        </p:tav>
                                      </p:tavLst>
                                    </p:anim>
                                    <p:anim calcmode="lin" valueType="num">
                                      <p:cBhvr>
                                        <p:cTn id="62" dur="1000" fill="hold"/>
                                        <p:tgtEl>
                                          <p:spTgt spid="3">
                                            <p:txEl>
                                              <p:pRg st="5" end="5"/>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CUANDO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20216" y="1691640"/>
            <a:ext cx="9144000" cy="5257800"/>
          </a:xfrm>
          <a:solidFill>
            <a:schemeClr val="accent1"/>
          </a:solidFill>
        </p:spPr>
        <p:txBody>
          <a:bodyPr>
            <a:normAutofit/>
          </a:bodyPr>
          <a:lstStyle/>
          <a:p>
            <a:pPr>
              <a:buClr>
                <a:srgbClr val="FF0000"/>
              </a:buClr>
              <a:buFont typeface="Wingdings" pitchFamily="2" charset="2"/>
              <a:buChar char="§"/>
            </a:pPr>
            <a:r>
              <a:rPr lang="es-CL" sz="2800" b="1" dirty="0">
                <a:solidFill>
                  <a:schemeClr val="bg1"/>
                </a:solidFill>
                <a:latin typeface="Arial Narrow" pitchFamily="34" charset="0"/>
              </a:rPr>
              <a:t>TODOS los muertos serán resucitados</a:t>
            </a:r>
            <a:r>
              <a:rPr lang="es-CL" sz="2800" b="1" dirty="0" smtClean="0">
                <a:solidFill>
                  <a:schemeClr val="bg1"/>
                </a:solidFill>
                <a:latin typeface="Arial Narrow" pitchFamily="34" charset="0"/>
              </a:rPr>
              <a:t>.</a:t>
            </a:r>
          </a:p>
          <a:p>
            <a:pPr>
              <a:buClr>
                <a:srgbClr val="FF0000"/>
              </a:buClr>
              <a:buFont typeface="Wingdings" pitchFamily="2" charset="2"/>
              <a:buChar char="§"/>
            </a:pPr>
            <a:r>
              <a:rPr lang="es-CL" sz="2800" b="1" i="1" dirty="0" smtClean="0">
                <a:solidFill>
                  <a:srgbClr val="FFC000"/>
                </a:solidFill>
                <a:latin typeface="Arial Narrow" pitchFamily="34" charset="0"/>
              </a:rPr>
              <a:t>“No </a:t>
            </a:r>
            <a:r>
              <a:rPr lang="es-CL" sz="2800" b="1" i="1" dirty="0">
                <a:solidFill>
                  <a:srgbClr val="FFC000"/>
                </a:solidFill>
                <a:latin typeface="Arial Narrow" pitchFamily="34" charset="0"/>
              </a:rPr>
              <a:t>os maravilléis de esto; porque vendrá hora cuando todos los que están en los sepulcros oirán su </a:t>
            </a:r>
            <a:r>
              <a:rPr lang="es-CL" sz="2800" b="1" i="1" dirty="0" smtClean="0">
                <a:solidFill>
                  <a:srgbClr val="FFC000"/>
                </a:solidFill>
                <a:latin typeface="Arial Narrow" pitchFamily="34" charset="0"/>
              </a:rPr>
              <a:t>voz y los que hicieron lo bueno, saldrán a resurrección de vida; mas los que hicieron lo malo, a resurrección de condenación” </a:t>
            </a:r>
            <a:r>
              <a:rPr lang="es-CL" sz="2800" b="1" i="1" dirty="0" smtClean="0">
                <a:solidFill>
                  <a:schemeClr val="bg1"/>
                </a:solidFill>
                <a:latin typeface="Arial Narrow" pitchFamily="34" charset="0"/>
              </a:rPr>
              <a:t>(</a:t>
            </a:r>
            <a:r>
              <a:rPr lang="es-CL" sz="2800" b="1" dirty="0" smtClean="0">
                <a:solidFill>
                  <a:schemeClr val="bg1"/>
                </a:solidFill>
                <a:latin typeface="Arial Narrow" pitchFamily="34" charset="0"/>
              </a:rPr>
              <a:t>Jn</a:t>
            </a:r>
            <a:r>
              <a:rPr lang="es-CL" sz="2800" b="1" dirty="0">
                <a:solidFill>
                  <a:schemeClr val="bg1"/>
                </a:solidFill>
                <a:latin typeface="Arial Narrow" pitchFamily="34" charset="0"/>
              </a:rPr>
              <a:t>. </a:t>
            </a:r>
            <a:r>
              <a:rPr lang="es-CL" sz="2800" b="1" dirty="0" smtClean="0">
                <a:solidFill>
                  <a:schemeClr val="bg1"/>
                </a:solidFill>
                <a:latin typeface="Arial Narrow" pitchFamily="34" charset="0"/>
              </a:rPr>
              <a:t>5:28,29)</a:t>
            </a:r>
            <a:endParaRPr lang="es-CL" sz="2800" b="1" dirty="0">
              <a:solidFill>
                <a:schemeClr val="bg1"/>
              </a:solidFill>
              <a:latin typeface="Arial Narrow" pitchFamily="34" charset="0"/>
            </a:endParaRPr>
          </a:p>
          <a:p>
            <a:pPr lvl="1">
              <a:buClr>
                <a:srgbClr val="FF0000"/>
              </a:buClr>
              <a:buFont typeface="Wingdings" pitchFamily="2" charset="2"/>
              <a:buChar char="§"/>
            </a:pPr>
            <a:r>
              <a:rPr lang="es-CL" b="1" dirty="0">
                <a:solidFill>
                  <a:schemeClr val="bg1"/>
                </a:solidFill>
                <a:latin typeface="Arial Narrow" pitchFamily="34" charset="0"/>
              </a:rPr>
              <a:t>Justos e injustos (Hch. </a:t>
            </a:r>
            <a:r>
              <a:rPr lang="es-CL" b="1" dirty="0" smtClean="0">
                <a:solidFill>
                  <a:schemeClr val="bg1"/>
                </a:solidFill>
                <a:latin typeface="Arial Narrow" pitchFamily="34" charset="0"/>
              </a:rPr>
              <a:t>24:15).</a:t>
            </a:r>
            <a:endParaRPr lang="es-CL" b="1" dirty="0">
              <a:solidFill>
                <a:schemeClr val="bg1"/>
              </a:solidFill>
              <a:latin typeface="Arial Narrow" pitchFamily="34" charset="0"/>
            </a:endParaRPr>
          </a:p>
          <a:p>
            <a:pPr lvl="1">
              <a:buClr>
                <a:srgbClr val="FF0000"/>
              </a:buClr>
              <a:buFont typeface="Wingdings" pitchFamily="2" charset="2"/>
              <a:buChar char="§"/>
            </a:pPr>
            <a:r>
              <a:rPr lang="es-CL" b="1" dirty="0">
                <a:solidFill>
                  <a:schemeClr val="bg1"/>
                </a:solidFill>
                <a:latin typeface="Arial Narrow" pitchFamily="34" charset="0"/>
              </a:rPr>
              <a:t>El día final (</a:t>
            </a:r>
            <a:r>
              <a:rPr lang="es-CL" b="1" dirty="0" smtClean="0">
                <a:solidFill>
                  <a:schemeClr val="bg1"/>
                </a:solidFill>
                <a:latin typeface="Arial Narrow" pitchFamily="34" charset="0"/>
              </a:rPr>
              <a:t>Jn. 12:48</a:t>
            </a:r>
            <a:r>
              <a:rPr lang="es-CL" b="1" dirty="0">
                <a:solidFill>
                  <a:schemeClr val="bg1"/>
                </a:solidFill>
                <a:latin typeface="Arial Narrow" pitchFamily="34" charset="0"/>
              </a:rPr>
              <a:t>; Ap. 20:12,13</a:t>
            </a:r>
            <a:r>
              <a:rPr lang="es-CL" b="1" dirty="0" smtClean="0">
                <a:solidFill>
                  <a:schemeClr val="bg1"/>
                </a:solidFill>
                <a:latin typeface="Arial Narrow" pitchFamily="34" charset="0"/>
              </a:rPr>
              <a:t>).</a:t>
            </a:r>
          </a:p>
        </p:txBody>
      </p:sp>
      <p:pic>
        <p:nvPicPr>
          <p:cNvPr id="5"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83568" y="5593456"/>
            <a:ext cx="15240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3491880" y="5593456"/>
            <a:ext cx="15240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588224" y="5446712"/>
            <a:ext cx="15240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835696" y="5229200"/>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4654598" y="5373455"/>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0760" y="5229200"/>
            <a:ext cx="542925"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8370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circle(in)">
                                      <p:cBhvr>
                                        <p:cTn id="25" dur="2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circle(in)">
                                      <p:cBhvr>
                                        <p:cTn id="30" dur="2000"/>
                                        <p:tgtEl>
                                          <p:spTgt spid="5"/>
                                        </p:tgtEl>
                                      </p:cBhvr>
                                    </p:animEffect>
                                  </p:childTnLst>
                                </p:cTn>
                              </p:par>
                              <p:par>
                                <p:cTn id="31" presetID="6" presetClass="entr" presetSubtype="16" fill="hold" nodeType="with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circle(in)">
                                      <p:cBhvr>
                                        <p:cTn id="33" dur="2000"/>
                                        <p:tgtEl>
                                          <p:spTgt spid="6"/>
                                        </p:tgtEl>
                                      </p:cBhvr>
                                    </p:animEffect>
                                  </p:childTnLst>
                                </p:cTn>
                              </p:par>
                              <p:par>
                                <p:cTn id="34" presetID="6" presetClass="entr" presetSubtype="16" fill="hold"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circle(in)">
                                      <p:cBhvr>
                                        <p:cTn id="36" dur="20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ipe(down)">
                                      <p:cBhvr>
                                        <p:cTn id="41" dur="580">
                                          <p:stCondLst>
                                            <p:cond delay="0"/>
                                          </p:stCondLst>
                                        </p:cTn>
                                        <p:tgtEl>
                                          <p:spTgt spid="3">
                                            <p:txEl>
                                              <p:pRg st="2" end="2"/>
                                            </p:txEl>
                                          </p:spTgt>
                                        </p:tgtEl>
                                      </p:cBhvr>
                                    </p:animEffect>
                                    <p:anim calcmode="lin" valueType="num">
                                      <p:cBhvr>
                                        <p:cTn id="4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7" dur="26">
                                          <p:stCondLst>
                                            <p:cond delay="650"/>
                                          </p:stCondLst>
                                        </p:cTn>
                                        <p:tgtEl>
                                          <p:spTgt spid="3">
                                            <p:txEl>
                                              <p:pRg st="2" end="2"/>
                                            </p:txEl>
                                          </p:spTgt>
                                        </p:tgtEl>
                                      </p:cBhvr>
                                      <p:to x="100000" y="60000"/>
                                    </p:animScale>
                                    <p:animScale>
                                      <p:cBhvr>
                                        <p:cTn id="48" dur="166" decel="50000">
                                          <p:stCondLst>
                                            <p:cond delay="676"/>
                                          </p:stCondLst>
                                        </p:cTn>
                                        <p:tgtEl>
                                          <p:spTgt spid="3">
                                            <p:txEl>
                                              <p:pRg st="2" end="2"/>
                                            </p:txEl>
                                          </p:spTgt>
                                        </p:tgtEl>
                                      </p:cBhvr>
                                      <p:to x="100000" y="100000"/>
                                    </p:animScale>
                                    <p:animScale>
                                      <p:cBhvr>
                                        <p:cTn id="49" dur="26">
                                          <p:stCondLst>
                                            <p:cond delay="1312"/>
                                          </p:stCondLst>
                                        </p:cTn>
                                        <p:tgtEl>
                                          <p:spTgt spid="3">
                                            <p:txEl>
                                              <p:pRg st="2" end="2"/>
                                            </p:txEl>
                                          </p:spTgt>
                                        </p:tgtEl>
                                      </p:cBhvr>
                                      <p:to x="100000" y="80000"/>
                                    </p:animScale>
                                    <p:animScale>
                                      <p:cBhvr>
                                        <p:cTn id="50" dur="166" decel="50000">
                                          <p:stCondLst>
                                            <p:cond delay="1338"/>
                                          </p:stCondLst>
                                        </p:cTn>
                                        <p:tgtEl>
                                          <p:spTgt spid="3">
                                            <p:txEl>
                                              <p:pRg st="2" end="2"/>
                                            </p:txEl>
                                          </p:spTgt>
                                        </p:tgtEl>
                                      </p:cBhvr>
                                      <p:to x="100000" y="100000"/>
                                    </p:animScale>
                                    <p:animScale>
                                      <p:cBhvr>
                                        <p:cTn id="51" dur="26">
                                          <p:stCondLst>
                                            <p:cond delay="1642"/>
                                          </p:stCondLst>
                                        </p:cTn>
                                        <p:tgtEl>
                                          <p:spTgt spid="3">
                                            <p:txEl>
                                              <p:pRg st="2" end="2"/>
                                            </p:txEl>
                                          </p:spTgt>
                                        </p:tgtEl>
                                      </p:cBhvr>
                                      <p:to x="100000" y="90000"/>
                                    </p:animScale>
                                    <p:animScale>
                                      <p:cBhvr>
                                        <p:cTn id="52" dur="166" decel="50000">
                                          <p:stCondLst>
                                            <p:cond delay="1668"/>
                                          </p:stCondLst>
                                        </p:cTn>
                                        <p:tgtEl>
                                          <p:spTgt spid="3">
                                            <p:txEl>
                                              <p:pRg st="2" end="2"/>
                                            </p:txEl>
                                          </p:spTgt>
                                        </p:tgtEl>
                                      </p:cBhvr>
                                      <p:to x="100000" y="100000"/>
                                    </p:animScale>
                                    <p:animScale>
                                      <p:cBhvr>
                                        <p:cTn id="53" dur="26">
                                          <p:stCondLst>
                                            <p:cond delay="1808"/>
                                          </p:stCondLst>
                                        </p:cTn>
                                        <p:tgtEl>
                                          <p:spTgt spid="3">
                                            <p:txEl>
                                              <p:pRg st="2" end="2"/>
                                            </p:txEl>
                                          </p:spTgt>
                                        </p:tgtEl>
                                      </p:cBhvr>
                                      <p:to x="100000" y="95000"/>
                                    </p:animScale>
                                    <p:animScale>
                                      <p:cBhvr>
                                        <p:cTn id="54" dur="166" decel="50000">
                                          <p:stCondLst>
                                            <p:cond delay="1834"/>
                                          </p:stCondLst>
                                        </p:cTn>
                                        <p:tgtEl>
                                          <p:spTgt spid="3">
                                            <p:txEl>
                                              <p:pRg st="2" end="2"/>
                                            </p:txEl>
                                          </p:spTgt>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55"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anim calcmode="lin" valueType="num">
                                      <p:cBhvr>
                                        <p:cTn id="59" dur="1000" fill="hold"/>
                                        <p:tgtEl>
                                          <p:spTgt spid="8"/>
                                        </p:tgtEl>
                                        <p:attrNameLst>
                                          <p:attrName>ppt_w</p:attrName>
                                        </p:attrNameLst>
                                      </p:cBhvr>
                                      <p:tavLst>
                                        <p:tav tm="0">
                                          <p:val>
                                            <p:strVal val="#ppt_w*0.70"/>
                                          </p:val>
                                        </p:tav>
                                        <p:tav tm="100000">
                                          <p:val>
                                            <p:strVal val="#ppt_w"/>
                                          </p:val>
                                        </p:tav>
                                      </p:tavLst>
                                    </p:anim>
                                    <p:anim calcmode="lin" valueType="num">
                                      <p:cBhvr>
                                        <p:cTn id="60" dur="1000" fill="hold"/>
                                        <p:tgtEl>
                                          <p:spTgt spid="8"/>
                                        </p:tgtEl>
                                        <p:attrNameLst>
                                          <p:attrName>ppt_h</p:attrName>
                                        </p:attrNameLst>
                                      </p:cBhvr>
                                      <p:tavLst>
                                        <p:tav tm="0">
                                          <p:val>
                                            <p:strVal val="#ppt_h"/>
                                          </p:val>
                                        </p:tav>
                                        <p:tav tm="100000">
                                          <p:val>
                                            <p:strVal val="#ppt_h"/>
                                          </p:val>
                                        </p:tav>
                                      </p:tavLst>
                                    </p:anim>
                                    <p:animEffect transition="in" filter="fade">
                                      <p:cBhvr>
                                        <p:cTn id="61" dur="1000"/>
                                        <p:tgtEl>
                                          <p:spTgt spid="8"/>
                                        </p:tgtEl>
                                      </p:cBhvr>
                                    </p:animEffect>
                                  </p:childTnLst>
                                </p:cTn>
                              </p:par>
                              <p:par>
                                <p:cTn id="62" presetID="55" presetClass="entr" presetSubtype="0" fill="hold" nodeType="withEffect">
                                  <p:stCondLst>
                                    <p:cond delay="0"/>
                                  </p:stCondLst>
                                  <p:childTnLst>
                                    <p:set>
                                      <p:cBhvr>
                                        <p:cTn id="63" dur="1" fill="hold">
                                          <p:stCondLst>
                                            <p:cond delay="0"/>
                                          </p:stCondLst>
                                        </p:cTn>
                                        <p:tgtEl>
                                          <p:spTgt spid="9"/>
                                        </p:tgtEl>
                                        <p:attrNameLst>
                                          <p:attrName>style.visibility</p:attrName>
                                        </p:attrNameLst>
                                      </p:cBhvr>
                                      <p:to>
                                        <p:strVal val="visible"/>
                                      </p:to>
                                    </p:set>
                                    <p:anim calcmode="lin" valueType="num">
                                      <p:cBhvr>
                                        <p:cTn id="64" dur="1000" fill="hold"/>
                                        <p:tgtEl>
                                          <p:spTgt spid="9"/>
                                        </p:tgtEl>
                                        <p:attrNameLst>
                                          <p:attrName>ppt_w</p:attrName>
                                        </p:attrNameLst>
                                      </p:cBhvr>
                                      <p:tavLst>
                                        <p:tav tm="0">
                                          <p:val>
                                            <p:strVal val="#ppt_w*0.70"/>
                                          </p:val>
                                        </p:tav>
                                        <p:tav tm="100000">
                                          <p:val>
                                            <p:strVal val="#ppt_w"/>
                                          </p:val>
                                        </p:tav>
                                      </p:tavLst>
                                    </p:anim>
                                    <p:anim calcmode="lin" valueType="num">
                                      <p:cBhvr>
                                        <p:cTn id="65" dur="1000" fill="hold"/>
                                        <p:tgtEl>
                                          <p:spTgt spid="9"/>
                                        </p:tgtEl>
                                        <p:attrNameLst>
                                          <p:attrName>ppt_h</p:attrName>
                                        </p:attrNameLst>
                                      </p:cBhvr>
                                      <p:tavLst>
                                        <p:tav tm="0">
                                          <p:val>
                                            <p:strVal val="#ppt_h"/>
                                          </p:val>
                                        </p:tav>
                                        <p:tav tm="100000">
                                          <p:val>
                                            <p:strVal val="#ppt_h"/>
                                          </p:val>
                                        </p:tav>
                                      </p:tavLst>
                                    </p:anim>
                                    <p:animEffect transition="in" filter="fade">
                                      <p:cBhvr>
                                        <p:cTn id="66" dur="1000"/>
                                        <p:tgtEl>
                                          <p:spTgt spid="9"/>
                                        </p:tgtEl>
                                      </p:cBhvr>
                                    </p:animEffect>
                                  </p:childTnLst>
                                </p:cTn>
                              </p:par>
                              <p:par>
                                <p:cTn id="67" presetID="55" presetClass="entr" presetSubtype="0" fill="hold" nodeType="withEffect">
                                  <p:stCondLst>
                                    <p:cond delay="0"/>
                                  </p:stCondLst>
                                  <p:childTnLst>
                                    <p:set>
                                      <p:cBhvr>
                                        <p:cTn id="68" dur="1" fill="hold">
                                          <p:stCondLst>
                                            <p:cond delay="0"/>
                                          </p:stCondLst>
                                        </p:cTn>
                                        <p:tgtEl>
                                          <p:spTgt spid="1026"/>
                                        </p:tgtEl>
                                        <p:attrNameLst>
                                          <p:attrName>style.visibility</p:attrName>
                                        </p:attrNameLst>
                                      </p:cBhvr>
                                      <p:to>
                                        <p:strVal val="visible"/>
                                      </p:to>
                                    </p:set>
                                    <p:anim calcmode="lin" valueType="num">
                                      <p:cBhvr>
                                        <p:cTn id="69" dur="1000" fill="hold"/>
                                        <p:tgtEl>
                                          <p:spTgt spid="1026"/>
                                        </p:tgtEl>
                                        <p:attrNameLst>
                                          <p:attrName>ppt_w</p:attrName>
                                        </p:attrNameLst>
                                      </p:cBhvr>
                                      <p:tavLst>
                                        <p:tav tm="0">
                                          <p:val>
                                            <p:strVal val="#ppt_w*0.70"/>
                                          </p:val>
                                        </p:tav>
                                        <p:tav tm="100000">
                                          <p:val>
                                            <p:strVal val="#ppt_w"/>
                                          </p:val>
                                        </p:tav>
                                      </p:tavLst>
                                    </p:anim>
                                    <p:anim calcmode="lin" valueType="num">
                                      <p:cBhvr>
                                        <p:cTn id="70" dur="1000" fill="hold"/>
                                        <p:tgtEl>
                                          <p:spTgt spid="1026"/>
                                        </p:tgtEl>
                                        <p:attrNameLst>
                                          <p:attrName>ppt_h</p:attrName>
                                        </p:attrNameLst>
                                      </p:cBhvr>
                                      <p:tavLst>
                                        <p:tav tm="0">
                                          <p:val>
                                            <p:strVal val="#ppt_h"/>
                                          </p:val>
                                        </p:tav>
                                        <p:tav tm="100000">
                                          <p:val>
                                            <p:strVal val="#ppt_h"/>
                                          </p:val>
                                        </p:tav>
                                      </p:tavLst>
                                    </p:anim>
                                    <p:animEffect transition="in" filter="fade">
                                      <p:cBhvr>
                                        <p:cTn id="71" dur="1000"/>
                                        <p:tgtEl>
                                          <p:spTgt spid="1026"/>
                                        </p:tgtEl>
                                      </p:cBhvr>
                                    </p:animEffect>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nodeType="clickEffect">
                                  <p:stCondLst>
                                    <p:cond delay="0"/>
                                  </p:stCondLst>
                                  <p:childTnLst>
                                    <p:set>
                                      <p:cBhvr>
                                        <p:cTn id="75" dur="1" fill="hold">
                                          <p:stCondLst>
                                            <p:cond delay="0"/>
                                          </p:stCondLst>
                                        </p:cTn>
                                        <p:tgtEl>
                                          <p:spTgt spid="3">
                                            <p:txEl>
                                              <p:pRg st="3" end="3"/>
                                            </p:txEl>
                                          </p:spTgt>
                                        </p:tgtEl>
                                        <p:attrNameLst>
                                          <p:attrName>style.visibility</p:attrName>
                                        </p:attrNameLst>
                                      </p:cBhvr>
                                      <p:to>
                                        <p:strVal val="visible"/>
                                      </p:to>
                                    </p:set>
                                    <p:anim calcmode="lin" valueType="num">
                                      <p:cBhvr additive="base">
                                        <p:cTn id="76"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CUANDO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0" y="1630712"/>
            <a:ext cx="9144000" cy="5257800"/>
          </a:xfrm>
          <a:solidFill>
            <a:schemeClr val="accent1"/>
          </a:solidFill>
        </p:spPr>
        <p:txBody>
          <a:bodyPr>
            <a:normAutofit/>
          </a:bodyPr>
          <a:lstStyle/>
          <a:p>
            <a:pPr>
              <a:buClr>
                <a:srgbClr val="FF0000"/>
              </a:buClr>
              <a:buFont typeface="Wingdings" pitchFamily="2" charset="2"/>
              <a:buChar char="§"/>
            </a:pPr>
            <a:r>
              <a:rPr lang="es-CL" sz="2800" b="1" dirty="0" smtClean="0">
                <a:solidFill>
                  <a:schemeClr val="bg1"/>
                </a:solidFill>
              </a:rPr>
              <a:t>Una </a:t>
            </a:r>
            <a:r>
              <a:rPr lang="es-CL" sz="2800" b="1" dirty="0">
                <a:solidFill>
                  <a:schemeClr val="bg1"/>
                </a:solidFill>
              </a:rPr>
              <a:t>Reunión de los </a:t>
            </a:r>
            <a:r>
              <a:rPr lang="es-CL" sz="2800" b="1" dirty="0" smtClean="0">
                <a:solidFill>
                  <a:schemeClr val="bg1"/>
                </a:solidFill>
              </a:rPr>
              <a:t>Justos en </a:t>
            </a:r>
            <a:r>
              <a:rPr lang="es-CL" sz="2800" b="1" dirty="0">
                <a:solidFill>
                  <a:schemeClr val="bg1"/>
                </a:solidFill>
              </a:rPr>
              <a:t>al aire con </a:t>
            </a:r>
            <a:r>
              <a:rPr lang="es-CL" sz="2800" b="1" dirty="0" smtClean="0">
                <a:solidFill>
                  <a:schemeClr val="bg1"/>
                </a:solidFill>
              </a:rPr>
              <a:t>Jesús                       (1 </a:t>
            </a:r>
            <a:r>
              <a:rPr lang="es-CL" sz="2800" b="1" dirty="0" err="1" smtClean="0">
                <a:solidFill>
                  <a:schemeClr val="bg1"/>
                </a:solidFill>
              </a:rPr>
              <a:t>Tes</a:t>
            </a:r>
            <a:r>
              <a:rPr lang="es-CL" sz="2800" b="1" dirty="0" smtClean="0">
                <a:solidFill>
                  <a:schemeClr val="bg1"/>
                </a:solidFill>
              </a:rPr>
              <a:t>. 4:16-17). </a:t>
            </a:r>
          </a:p>
          <a:p>
            <a:pPr>
              <a:buClr>
                <a:srgbClr val="FF0000"/>
              </a:buClr>
              <a:buFont typeface="Wingdings" pitchFamily="2" charset="2"/>
              <a:buChar char="§"/>
            </a:pPr>
            <a:r>
              <a:rPr lang="es-CL" sz="2800" b="1" dirty="0" smtClean="0">
                <a:solidFill>
                  <a:schemeClr val="bg1"/>
                </a:solidFill>
              </a:rPr>
              <a:t>Los vivos serán  “transformados</a:t>
            </a:r>
            <a:r>
              <a:rPr lang="es-CL" sz="2800" b="1" dirty="0">
                <a:solidFill>
                  <a:schemeClr val="bg1"/>
                </a:solidFill>
              </a:rPr>
              <a:t>” </a:t>
            </a:r>
            <a:r>
              <a:rPr lang="es-CL" sz="2800" b="1" dirty="0" smtClean="0">
                <a:solidFill>
                  <a:schemeClr val="bg1"/>
                </a:solidFill>
              </a:rPr>
              <a:t>(1 </a:t>
            </a:r>
            <a:r>
              <a:rPr lang="es-CL" sz="2800" b="1" dirty="0">
                <a:solidFill>
                  <a:schemeClr val="bg1"/>
                </a:solidFill>
              </a:rPr>
              <a:t>Cor 15:52) </a:t>
            </a:r>
            <a:endParaRPr lang="es-CL" sz="2800" b="1" dirty="0" smtClean="0">
              <a:solidFill>
                <a:schemeClr val="bg1"/>
              </a:solidFill>
            </a:endParaRPr>
          </a:p>
          <a:p>
            <a:pPr>
              <a:buClr>
                <a:srgbClr val="FF0000"/>
              </a:buClr>
              <a:buFont typeface="Wingdings" pitchFamily="2" charset="2"/>
              <a:buChar char="§"/>
            </a:pPr>
            <a:r>
              <a:rPr lang="es-CL" sz="2800" b="1" dirty="0" smtClean="0">
                <a:solidFill>
                  <a:schemeClr val="bg1"/>
                </a:solidFill>
              </a:rPr>
              <a:t>“</a:t>
            </a:r>
            <a:r>
              <a:rPr lang="es-CL" sz="2800" b="1" dirty="0">
                <a:solidFill>
                  <a:schemeClr val="bg1"/>
                </a:solidFill>
              </a:rPr>
              <a:t>y así estaremos siempre con el Señor”. </a:t>
            </a:r>
          </a:p>
        </p:txBody>
      </p:sp>
      <p:pic>
        <p:nvPicPr>
          <p:cNvPr id="4"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7031377" y="5455096"/>
            <a:ext cx="985901" cy="8215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8017278" y="5250456"/>
            <a:ext cx="985901" cy="8215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14" descr="Sepultur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125590" y="5813648"/>
            <a:ext cx="985901" cy="8215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387959" y="5405664"/>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132731" y="5250456"/>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33" descr="Homb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2077" y="5353836"/>
            <a:ext cx="676275"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6"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7252070" y="4570488"/>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8100392" y="4305300"/>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6346283" y="4845496"/>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2338136" y="5403464"/>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3" descr="Hombre"/>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1743126" y="5272904"/>
            <a:ext cx="544513"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33" descr="Homb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72254" y="5340796"/>
            <a:ext cx="676275"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3" name="Picture 33" descr="Homb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61861" y="5218188"/>
            <a:ext cx="676275"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4" name="Picture 33" descr="Homb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51" y="5199924"/>
            <a:ext cx="676275" cy="1600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95086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8" dur="1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9" dur="1500" accel="50000" fill="hold">
                                          <p:stCondLst>
                                            <p:cond delay="1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0" dur="3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1" dur="1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2" dur="1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3" dur="1500" accel="50000" fill="hold">
                                          <p:stCondLst>
                                            <p:cond delay="1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4" dur="3000" decel="50000">
                                          <p:stCondLst>
                                            <p:cond delay="0"/>
                                          </p:stCondLst>
                                        </p:cTn>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p:cTn id="19" dur="1000" fill="hold"/>
                                        <p:tgtEl>
                                          <p:spTgt spid="22"/>
                                        </p:tgtEl>
                                        <p:attrNameLst>
                                          <p:attrName>ppt_w</p:attrName>
                                        </p:attrNameLst>
                                      </p:cBhvr>
                                      <p:tavLst>
                                        <p:tav tm="0">
                                          <p:val>
                                            <p:strVal val="#ppt_w*0.70"/>
                                          </p:val>
                                        </p:tav>
                                        <p:tav tm="100000">
                                          <p:val>
                                            <p:strVal val="#ppt_w"/>
                                          </p:val>
                                        </p:tav>
                                      </p:tavLst>
                                    </p:anim>
                                    <p:anim calcmode="lin" valueType="num">
                                      <p:cBhvr>
                                        <p:cTn id="20" dur="1000" fill="hold"/>
                                        <p:tgtEl>
                                          <p:spTgt spid="22"/>
                                        </p:tgtEl>
                                        <p:attrNameLst>
                                          <p:attrName>ppt_h</p:attrName>
                                        </p:attrNameLst>
                                      </p:cBhvr>
                                      <p:tavLst>
                                        <p:tav tm="0">
                                          <p:val>
                                            <p:strVal val="#ppt_h"/>
                                          </p:val>
                                        </p:tav>
                                        <p:tav tm="100000">
                                          <p:val>
                                            <p:strVal val="#ppt_h"/>
                                          </p:val>
                                        </p:tav>
                                      </p:tavLst>
                                    </p:anim>
                                    <p:animEffect transition="in" filter="fade">
                                      <p:cBhvr>
                                        <p:cTn id="21" dur="1000"/>
                                        <p:tgtEl>
                                          <p:spTgt spid="22"/>
                                        </p:tgtEl>
                                      </p:cBhvr>
                                    </p:animEffect>
                                  </p:childTnLst>
                                </p:cTn>
                              </p:par>
                              <p:par>
                                <p:cTn id="22" presetID="55" presetClass="entr" presetSubtype="0"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 calcmode="lin" valueType="num">
                                      <p:cBhvr>
                                        <p:cTn id="24" dur="1000" fill="hold"/>
                                        <p:tgtEl>
                                          <p:spTgt spid="24"/>
                                        </p:tgtEl>
                                        <p:attrNameLst>
                                          <p:attrName>ppt_w</p:attrName>
                                        </p:attrNameLst>
                                      </p:cBhvr>
                                      <p:tavLst>
                                        <p:tav tm="0">
                                          <p:val>
                                            <p:strVal val="#ppt_w*0.70"/>
                                          </p:val>
                                        </p:tav>
                                        <p:tav tm="100000">
                                          <p:val>
                                            <p:strVal val="#ppt_w"/>
                                          </p:val>
                                        </p:tav>
                                      </p:tavLst>
                                    </p:anim>
                                    <p:anim calcmode="lin" valueType="num">
                                      <p:cBhvr>
                                        <p:cTn id="25" dur="1000" fill="hold"/>
                                        <p:tgtEl>
                                          <p:spTgt spid="24"/>
                                        </p:tgtEl>
                                        <p:attrNameLst>
                                          <p:attrName>ppt_h</p:attrName>
                                        </p:attrNameLst>
                                      </p:cBhvr>
                                      <p:tavLst>
                                        <p:tav tm="0">
                                          <p:val>
                                            <p:strVal val="#ppt_h"/>
                                          </p:val>
                                        </p:tav>
                                        <p:tav tm="100000">
                                          <p:val>
                                            <p:strVal val="#ppt_h"/>
                                          </p:val>
                                        </p:tav>
                                      </p:tavLst>
                                    </p:anim>
                                    <p:animEffect transition="in" filter="fade">
                                      <p:cBhvr>
                                        <p:cTn id="26" dur="1000"/>
                                        <p:tgtEl>
                                          <p:spTgt spid="24"/>
                                        </p:tgtEl>
                                      </p:cBhvr>
                                    </p:animEffect>
                                  </p:childTnLst>
                                </p:cTn>
                              </p:par>
                              <p:par>
                                <p:cTn id="27" presetID="55"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p:cTn id="29" dur="1000" fill="hold"/>
                                        <p:tgtEl>
                                          <p:spTgt spid="23"/>
                                        </p:tgtEl>
                                        <p:attrNameLst>
                                          <p:attrName>ppt_w</p:attrName>
                                        </p:attrNameLst>
                                      </p:cBhvr>
                                      <p:tavLst>
                                        <p:tav tm="0">
                                          <p:val>
                                            <p:strVal val="#ppt_w*0.70"/>
                                          </p:val>
                                        </p:tav>
                                        <p:tav tm="100000">
                                          <p:val>
                                            <p:strVal val="#ppt_w"/>
                                          </p:val>
                                        </p:tav>
                                      </p:tavLst>
                                    </p:anim>
                                    <p:anim calcmode="lin" valueType="num">
                                      <p:cBhvr>
                                        <p:cTn id="30" dur="1000" fill="hold"/>
                                        <p:tgtEl>
                                          <p:spTgt spid="23"/>
                                        </p:tgtEl>
                                        <p:attrNameLst>
                                          <p:attrName>ppt_h</p:attrName>
                                        </p:attrNameLst>
                                      </p:cBhvr>
                                      <p:tavLst>
                                        <p:tav tm="0">
                                          <p:val>
                                            <p:strVal val="#ppt_h"/>
                                          </p:val>
                                        </p:tav>
                                        <p:tav tm="100000">
                                          <p:val>
                                            <p:strVal val="#ppt_h"/>
                                          </p:val>
                                        </p:tav>
                                      </p:tavLst>
                                    </p:anim>
                                    <p:animEffect transition="in" filter="fade">
                                      <p:cBhvr>
                                        <p:cTn id="31" dur="1000"/>
                                        <p:tgtEl>
                                          <p:spTgt spid="23"/>
                                        </p:tgtEl>
                                      </p:cBhvr>
                                    </p:animEffect>
                                  </p:childTnLst>
                                </p:cTn>
                              </p:par>
                              <p:par>
                                <p:cTn id="32" presetID="55" presetClass="entr" presetSubtype="0" fill="hold" nodeType="with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1000" fill="hold"/>
                                        <p:tgtEl>
                                          <p:spTgt spid="12"/>
                                        </p:tgtEl>
                                        <p:attrNameLst>
                                          <p:attrName>ppt_w</p:attrName>
                                        </p:attrNameLst>
                                      </p:cBhvr>
                                      <p:tavLst>
                                        <p:tav tm="0">
                                          <p:val>
                                            <p:strVal val="#ppt_w*0.70"/>
                                          </p:val>
                                        </p:tav>
                                        <p:tav tm="100000">
                                          <p:val>
                                            <p:strVal val="#ppt_w"/>
                                          </p:val>
                                        </p:tav>
                                      </p:tavLst>
                                    </p:anim>
                                    <p:anim calcmode="lin" valueType="num">
                                      <p:cBhvr>
                                        <p:cTn id="35" dur="1000" fill="hold"/>
                                        <p:tgtEl>
                                          <p:spTgt spid="12"/>
                                        </p:tgtEl>
                                        <p:attrNameLst>
                                          <p:attrName>ppt_h</p:attrName>
                                        </p:attrNameLst>
                                      </p:cBhvr>
                                      <p:tavLst>
                                        <p:tav tm="0">
                                          <p:val>
                                            <p:strVal val="#ppt_h"/>
                                          </p:val>
                                        </p:tav>
                                        <p:tav tm="100000">
                                          <p:val>
                                            <p:strVal val="#ppt_h"/>
                                          </p:val>
                                        </p:tav>
                                      </p:tavLst>
                                    </p:anim>
                                    <p:animEffect transition="in" filter="fade">
                                      <p:cBhvr>
                                        <p:cTn id="36" dur="10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55" presetClass="entr" presetSubtype="0" fill="hold" nodeType="click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p:cTn id="41" dur="1000" fill="hold"/>
                                        <p:tgtEl>
                                          <p:spTgt spid="20"/>
                                        </p:tgtEl>
                                        <p:attrNameLst>
                                          <p:attrName>ppt_w</p:attrName>
                                        </p:attrNameLst>
                                      </p:cBhvr>
                                      <p:tavLst>
                                        <p:tav tm="0">
                                          <p:val>
                                            <p:strVal val="#ppt_w*0.70"/>
                                          </p:val>
                                        </p:tav>
                                        <p:tav tm="100000">
                                          <p:val>
                                            <p:strVal val="#ppt_w"/>
                                          </p:val>
                                        </p:tav>
                                      </p:tavLst>
                                    </p:anim>
                                    <p:anim calcmode="lin" valueType="num">
                                      <p:cBhvr>
                                        <p:cTn id="42" dur="1000" fill="hold"/>
                                        <p:tgtEl>
                                          <p:spTgt spid="20"/>
                                        </p:tgtEl>
                                        <p:attrNameLst>
                                          <p:attrName>ppt_h</p:attrName>
                                        </p:attrNameLst>
                                      </p:cBhvr>
                                      <p:tavLst>
                                        <p:tav tm="0">
                                          <p:val>
                                            <p:strVal val="#ppt_h"/>
                                          </p:val>
                                        </p:tav>
                                        <p:tav tm="100000">
                                          <p:val>
                                            <p:strVal val="#ppt_h"/>
                                          </p:val>
                                        </p:tav>
                                      </p:tavLst>
                                    </p:anim>
                                    <p:animEffect transition="in" filter="fade">
                                      <p:cBhvr>
                                        <p:cTn id="43" dur="1000"/>
                                        <p:tgtEl>
                                          <p:spTgt spid="20"/>
                                        </p:tgtEl>
                                      </p:cBhvr>
                                    </p:animEffect>
                                  </p:childTnLst>
                                </p:cTn>
                              </p:par>
                              <p:par>
                                <p:cTn id="44" presetID="55" presetClass="entr" presetSubtype="0" fill="hold" nodeType="withEffect">
                                  <p:stCondLst>
                                    <p:cond delay="0"/>
                                  </p:stCondLst>
                                  <p:childTnLst>
                                    <p:set>
                                      <p:cBhvr>
                                        <p:cTn id="45" dur="1" fill="hold">
                                          <p:stCondLst>
                                            <p:cond delay="0"/>
                                          </p:stCondLst>
                                        </p:cTn>
                                        <p:tgtEl>
                                          <p:spTgt spid="21"/>
                                        </p:tgtEl>
                                        <p:attrNameLst>
                                          <p:attrName>style.visibility</p:attrName>
                                        </p:attrNameLst>
                                      </p:cBhvr>
                                      <p:to>
                                        <p:strVal val="visible"/>
                                      </p:to>
                                    </p:set>
                                    <p:anim calcmode="lin" valueType="num">
                                      <p:cBhvr>
                                        <p:cTn id="46" dur="1000" fill="hold"/>
                                        <p:tgtEl>
                                          <p:spTgt spid="21"/>
                                        </p:tgtEl>
                                        <p:attrNameLst>
                                          <p:attrName>ppt_w</p:attrName>
                                        </p:attrNameLst>
                                      </p:cBhvr>
                                      <p:tavLst>
                                        <p:tav tm="0">
                                          <p:val>
                                            <p:strVal val="#ppt_w*0.70"/>
                                          </p:val>
                                        </p:tav>
                                        <p:tav tm="100000">
                                          <p:val>
                                            <p:strVal val="#ppt_w"/>
                                          </p:val>
                                        </p:tav>
                                      </p:tavLst>
                                    </p:anim>
                                    <p:anim calcmode="lin" valueType="num">
                                      <p:cBhvr>
                                        <p:cTn id="47" dur="1000" fill="hold"/>
                                        <p:tgtEl>
                                          <p:spTgt spid="21"/>
                                        </p:tgtEl>
                                        <p:attrNameLst>
                                          <p:attrName>ppt_h</p:attrName>
                                        </p:attrNameLst>
                                      </p:cBhvr>
                                      <p:tavLst>
                                        <p:tav tm="0">
                                          <p:val>
                                            <p:strVal val="#ppt_h"/>
                                          </p:val>
                                        </p:tav>
                                        <p:tav tm="100000">
                                          <p:val>
                                            <p:strVal val="#ppt_h"/>
                                          </p:val>
                                        </p:tav>
                                      </p:tavLst>
                                    </p:anim>
                                    <p:animEffect transition="in" filter="fade">
                                      <p:cBhvr>
                                        <p:cTn id="48" dur="1000"/>
                                        <p:tgtEl>
                                          <p:spTgt spid="21"/>
                                        </p:tgtEl>
                                      </p:cBhvr>
                                    </p:animEffect>
                                  </p:childTnLst>
                                </p:cTn>
                              </p:par>
                              <p:par>
                                <p:cTn id="49" presetID="55" presetClass="entr" presetSubtype="0" fill="hold" nodeType="with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p:cTn id="51" dur="1000" fill="hold"/>
                                        <p:tgtEl>
                                          <p:spTgt spid="9"/>
                                        </p:tgtEl>
                                        <p:attrNameLst>
                                          <p:attrName>ppt_w</p:attrName>
                                        </p:attrNameLst>
                                      </p:cBhvr>
                                      <p:tavLst>
                                        <p:tav tm="0">
                                          <p:val>
                                            <p:strVal val="#ppt_w*0.70"/>
                                          </p:val>
                                        </p:tav>
                                        <p:tav tm="100000">
                                          <p:val>
                                            <p:strVal val="#ppt_w"/>
                                          </p:val>
                                        </p:tav>
                                      </p:tavLst>
                                    </p:anim>
                                    <p:anim calcmode="lin" valueType="num">
                                      <p:cBhvr>
                                        <p:cTn id="52" dur="1000" fill="hold"/>
                                        <p:tgtEl>
                                          <p:spTgt spid="9"/>
                                        </p:tgtEl>
                                        <p:attrNameLst>
                                          <p:attrName>ppt_h</p:attrName>
                                        </p:attrNameLst>
                                      </p:cBhvr>
                                      <p:tavLst>
                                        <p:tav tm="0">
                                          <p:val>
                                            <p:strVal val="#ppt_h"/>
                                          </p:val>
                                        </p:tav>
                                        <p:tav tm="100000">
                                          <p:val>
                                            <p:strVal val="#ppt_h"/>
                                          </p:val>
                                        </p:tav>
                                      </p:tavLst>
                                    </p:anim>
                                    <p:animEffect transition="in" filter="fade">
                                      <p:cBhvr>
                                        <p:cTn id="53" dur="1000"/>
                                        <p:tgtEl>
                                          <p:spTgt spid="9"/>
                                        </p:tgtEl>
                                      </p:cBhvr>
                                    </p:animEffect>
                                  </p:childTnLst>
                                </p:cTn>
                              </p:par>
                              <p:par>
                                <p:cTn id="54" presetID="55" presetClass="entr" presetSubtype="0" fill="hold" nodeType="withEffect">
                                  <p:stCondLst>
                                    <p:cond delay="0"/>
                                  </p:stCondLst>
                                  <p:childTnLst>
                                    <p:set>
                                      <p:cBhvr>
                                        <p:cTn id="55" dur="1" fill="hold">
                                          <p:stCondLst>
                                            <p:cond delay="0"/>
                                          </p:stCondLst>
                                        </p:cTn>
                                        <p:tgtEl>
                                          <p:spTgt spid="8"/>
                                        </p:tgtEl>
                                        <p:attrNameLst>
                                          <p:attrName>style.visibility</p:attrName>
                                        </p:attrNameLst>
                                      </p:cBhvr>
                                      <p:to>
                                        <p:strVal val="visible"/>
                                      </p:to>
                                    </p:set>
                                    <p:anim calcmode="lin" valueType="num">
                                      <p:cBhvr>
                                        <p:cTn id="56" dur="1000" fill="hold"/>
                                        <p:tgtEl>
                                          <p:spTgt spid="8"/>
                                        </p:tgtEl>
                                        <p:attrNameLst>
                                          <p:attrName>ppt_w</p:attrName>
                                        </p:attrNameLst>
                                      </p:cBhvr>
                                      <p:tavLst>
                                        <p:tav tm="0">
                                          <p:val>
                                            <p:strVal val="#ppt_w*0.70"/>
                                          </p:val>
                                        </p:tav>
                                        <p:tav tm="100000">
                                          <p:val>
                                            <p:strVal val="#ppt_w"/>
                                          </p:val>
                                        </p:tav>
                                      </p:tavLst>
                                    </p:anim>
                                    <p:anim calcmode="lin" valueType="num">
                                      <p:cBhvr>
                                        <p:cTn id="57" dur="1000" fill="hold"/>
                                        <p:tgtEl>
                                          <p:spTgt spid="8"/>
                                        </p:tgtEl>
                                        <p:attrNameLst>
                                          <p:attrName>ppt_h</p:attrName>
                                        </p:attrNameLst>
                                      </p:cBhvr>
                                      <p:tavLst>
                                        <p:tav tm="0">
                                          <p:val>
                                            <p:strVal val="#ppt_h"/>
                                          </p:val>
                                        </p:tav>
                                        <p:tav tm="100000">
                                          <p:val>
                                            <p:strVal val="#ppt_h"/>
                                          </p:val>
                                        </p:tav>
                                      </p:tavLst>
                                    </p:anim>
                                    <p:animEffect transition="in" filter="fade">
                                      <p:cBhvr>
                                        <p:cTn id="58" dur="10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xit" presetSubtype="0" fill="hold" nodeType="clickEffect">
                                  <p:stCondLst>
                                    <p:cond delay="0"/>
                                  </p:stCondLst>
                                  <p:childTnLst>
                                    <p:anim calcmode="lin" valueType="num">
                                      <p:cBhvr>
                                        <p:cTn id="62" dur="1000"/>
                                        <p:tgtEl>
                                          <p:spTgt spid="22"/>
                                        </p:tgtEl>
                                        <p:attrNameLst>
                                          <p:attrName>ppt_w</p:attrName>
                                        </p:attrNameLst>
                                      </p:cBhvr>
                                      <p:tavLst>
                                        <p:tav tm="0">
                                          <p:val>
                                            <p:strVal val="ppt_w"/>
                                          </p:val>
                                        </p:tav>
                                        <p:tav tm="100000">
                                          <p:val>
                                            <p:strVal val="ppt_w*0.70"/>
                                          </p:val>
                                        </p:tav>
                                      </p:tavLst>
                                    </p:anim>
                                    <p:anim calcmode="lin" valueType="num">
                                      <p:cBhvr>
                                        <p:cTn id="63" dur="1000"/>
                                        <p:tgtEl>
                                          <p:spTgt spid="22"/>
                                        </p:tgtEl>
                                        <p:attrNameLst>
                                          <p:attrName>ppt_h</p:attrName>
                                        </p:attrNameLst>
                                      </p:cBhvr>
                                      <p:tavLst>
                                        <p:tav tm="0">
                                          <p:val>
                                            <p:strVal val="ppt_h"/>
                                          </p:val>
                                        </p:tav>
                                        <p:tav tm="100000">
                                          <p:val>
                                            <p:strVal val="ppt_h"/>
                                          </p:val>
                                        </p:tav>
                                      </p:tavLst>
                                    </p:anim>
                                    <p:animEffect transition="out" filter="fade">
                                      <p:cBhvr>
                                        <p:cTn id="64" dur="1000"/>
                                        <p:tgtEl>
                                          <p:spTgt spid="22"/>
                                        </p:tgtEl>
                                      </p:cBhvr>
                                    </p:animEffect>
                                    <p:set>
                                      <p:cBhvr>
                                        <p:cTn id="65" dur="1" fill="hold">
                                          <p:stCondLst>
                                            <p:cond delay="999"/>
                                          </p:stCondLst>
                                        </p:cTn>
                                        <p:tgtEl>
                                          <p:spTgt spid="22"/>
                                        </p:tgtEl>
                                        <p:attrNameLst>
                                          <p:attrName>style.visibility</p:attrName>
                                        </p:attrNameLst>
                                      </p:cBhvr>
                                      <p:to>
                                        <p:strVal val="hidden"/>
                                      </p:to>
                                    </p:set>
                                  </p:childTnLst>
                                </p:cTn>
                              </p:par>
                              <p:par>
                                <p:cTn id="66" presetID="55" presetClass="exit" presetSubtype="0" fill="hold" nodeType="withEffect">
                                  <p:stCondLst>
                                    <p:cond delay="0"/>
                                  </p:stCondLst>
                                  <p:childTnLst>
                                    <p:anim calcmode="lin" valueType="num">
                                      <p:cBhvr>
                                        <p:cTn id="67" dur="1000"/>
                                        <p:tgtEl>
                                          <p:spTgt spid="24"/>
                                        </p:tgtEl>
                                        <p:attrNameLst>
                                          <p:attrName>ppt_w</p:attrName>
                                        </p:attrNameLst>
                                      </p:cBhvr>
                                      <p:tavLst>
                                        <p:tav tm="0">
                                          <p:val>
                                            <p:strVal val="ppt_w"/>
                                          </p:val>
                                        </p:tav>
                                        <p:tav tm="100000">
                                          <p:val>
                                            <p:strVal val="ppt_w*0.70"/>
                                          </p:val>
                                        </p:tav>
                                      </p:tavLst>
                                    </p:anim>
                                    <p:anim calcmode="lin" valueType="num">
                                      <p:cBhvr>
                                        <p:cTn id="68" dur="1000"/>
                                        <p:tgtEl>
                                          <p:spTgt spid="24"/>
                                        </p:tgtEl>
                                        <p:attrNameLst>
                                          <p:attrName>ppt_h</p:attrName>
                                        </p:attrNameLst>
                                      </p:cBhvr>
                                      <p:tavLst>
                                        <p:tav tm="0">
                                          <p:val>
                                            <p:strVal val="ppt_h"/>
                                          </p:val>
                                        </p:tav>
                                        <p:tav tm="100000">
                                          <p:val>
                                            <p:strVal val="ppt_h"/>
                                          </p:val>
                                        </p:tav>
                                      </p:tavLst>
                                    </p:anim>
                                    <p:animEffect transition="out" filter="fade">
                                      <p:cBhvr>
                                        <p:cTn id="69" dur="1000"/>
                                        <p:tgtEl>
                                          <p:spTgt spid="24"/>
                                        </p:tgtEl>
                                      </p:cBhvr>
                                    </p:animEffect>
                                    <p:set>
                                      <p:cBhvr>
                                        <p:cTn id="70" dur="1" fill="hold">
                                          <p:stCondLst>
                                            <p:cond delay="999"/>
                                          </p:stCondLst>
                                        </p:cTn>
                                        <p:tgtEl>
                                          <p:spTgt spid="24"/>
                                        </p:tgtEl>
                                        <p:attrNameLst>
                                          <p:attrName>style.visibility</p:attrName>
                                        </p:attrNameLst>
                                      </p:cBhvr>
                                      <p:to>
                                        <p:strVal val="hidden"/>
                                      </p:to>
                                    </p:set>
                                  </p:childTnLst>
                                </p:cTn>
                              </p:par>
                              <p:par>
                                <p:cTn id="71" presetID="55" presetClass="exit" presetSubtype="0" fill="hold" nodeType="withEffect">
                                  <p:stCondLst>
                                    <p:cond delay="0"/>
                                  </p:stCondLst>
                                  <p:childTnLst>
                                    <p:anim calcmode="lin" valueType="num">
                                      <p:cBhvr>
                                        <p:cTn id="72" dur="1000"/>
                                        <p:tgtEl>
                                          <p:spTgt spid="23"/>
                                        </p:tgtEl>
                                        <p:attrNameLst>
                                          <p:attrName>ppt_w</p:attrName>
                                        </p:attrNameLst>
                                      </p:cBhvr>
                                      <p:tavLst>
                                        <p:tav tm="0">
                                          <p:val>
                                            <p:strVal val="ppt_w"/>
                                          </p:val>
                                        </p:tav>
                                        <p:tav tm="100000">
                                          <p:val>
                                            <p:strVal val="ppt_w*0.70"/>
                                          </p:val>
                                        </p:tav>
                                      </p:tavLst>
                                    </p:anim>
                                    <p:anim calcmode="lin" valueType="num">
                                      <p:cBhvr>
                                        <p:cTn id="73" dur="1000"/>
                                        <p:tgtEl>
                                          <p:spTgt spid="23"/>
                                        </p:tgtEl>
                                        <p:attrNameLst>
                                          <p:attrName>ppt_h</p:attrName>
                                        </p:attrNameLst>
                                      </p:cBhvr>
                                      <p:tavLst>
                                        <p:tav tm="0">
                                          <p:val>
                                            <p:strVal val="ppt_h"/>
                                          </p:val>
                                        </p:tav>
                                        <p:tav tm="100000">
                                          <p:val>
                                            <p:strVal val="ppt_h"/>
                                          </p:val>
                                        </p:tav>
                                      </p:tavLst>
                                    </p:anim>
                                    <p:animEffect transition="out" filter="fade">
                                      <p:cBhvr>
                                        <p:cTn id="74" dur="1000"/>
                                        <p:tgtEl>
                                          <p:spTgt spid="23"/>
                                        </p:tgtEl>
                                      </p:cBhvr>
                                    </p:animEffect>
                                    <p:set>
                                      <p:cBhvr>
                                        <p:cTn id="75" dur="1" fill="hold">
                                          <p:stCondLst>
                                            <p:cond delay="999"/>
                                          </p:stCondLst>
                                        </p:cTn>
                                        <p:tgtEl>
                                          <p:spTgt spid="23"/>
                                        </p:tgtEl>
                                        <p:attrNameLst>
                                          <p:attrName>style.visibility</p:attrName>
                                        </p:attrNameLst>
                                      </p:cBhvr>
                                      <p:to>
                                        <p:strVal val="hidden"/>
                                      </p:to>
                                    </p:set>
                                  </p:childTnLst>
                                </p:cTn>
                              </p:par>
                              <p:par>
                                <p:cTn id="76" presetID="55" presetClass="exit" presetSubtype="0" fill="hold" nodeType="withEffect">
                                  <p:stCondLst>
                                    <p:cond delay="0"/>
                                  </p:stCondLst>
                                  <p:childTnLst>
                                    <p:anim calcmode="lin" valueType="num">
                                      <p:cBhvr>
                                        <p:cTn id="77" dur="1000"/>
                                        <p:tgtEl>
                                          <p:spTgt spid="12"/>
                                        </p:tgtEl>
                                        <p:attrNameLst>
                                          <p:attrName>ppt_w</p:attrName>
                                        </p:attrNameLst>
                                      </p:cBhvr>
                                      <p:tavLst>
                                        <p:tav tm="0">
                                          <p:val>
                                            <p:strVal val="ppt_w"/>
                                          </p:val>
                                        </p:tav>
                                        <p:tav tm="100000">
                                          <p:val>
                                            <p:strVal val="ppt_w*0.70"/>
                                          </p:val>
                                        </p:tav>
                                      </p:tavLst>
                                    </p:anim>
                                    <p:anim calcmode="lin" valueType="num">
                                      <p:cBhvr>
                                        <p:cTn id="78" dur="1000"/>
                                        <p:tgtEl>
                                          <p:spTgt spid="12"/>
                                        </p:tgtEl>
                                        <p:attrNameLst>
                                          <p:attrName>ppt_h</p:attrName>
                                        </p:attrNameLst>
                                      </p:cBhvr>
                                      <p:tavLst>
                                        <p:tav tm="0">
                                          <p:val>
                                            <p:strVal val="ppt_h"/>
                                          </p:val>
                                        </p:tav>
                                        <p:tav tm="100000">
                                          <p:val>
                                            <p:strVal val="ppt_h"/>
                                          </p:val>
                                        </p:tav>
                                      </p:tavLst>
                                    </p:anim>
                                    <p:animEffect transition="out" filter="fade">
                                      <p:cBhvr>
                                        <p:cTn id="79" dur="1000"/>
                                        <p:tgtEl>
                                          <p:spTgt spid="12"/>
                                        </p:tgtEl>
                                      </p:cBhvr>
                                    </p:animEffect>
                                    <p:set>
                                      <p:cBhvr>
                                        <p:cTn id="80" dur="1" fill="hold">
                                          <p:stCondLst>
                                            <p:cond delay="999"/>
                                          </p:stCondLst>
                                        </p:cTn>
                                        <p:tgtEl>
                                          <p:spTgt spid="12"/>
                                        </p:tgtEl>
                                        <p:attrNameLst>
                                          <p:attrName>style.visibility</p:attrName>
                                        </p:attrNameLst>
                                      </p:cBhvr>
                                      <p:to>
                                        <p:strVal val="hidden"/>
                                      </p:to>
                                    </p:set>
                                  </p:childTnLst>
                                </p:cTn>
                              </p:par>
                            </p:childTnLst>
                          </p:cTn>
                        </p:par>
                      </p:childTnLst>
                    </p:cTn>
                  </p:par>
                  <p:par>
                    <p:cTn id="81" fill="hold">
                      <p:stCondLst>
                        <p:cond delay="indefinite"/>
                      </p:stCondLst>
                      <p:childTnLst>
                        <p:par>
                          <p:cTn id="82" fill="hold">
                            <p:stCondLst>
                              <p:cond delay="0"/>
                            </p:stCondLst>
                            <p:childTnLst>
                              <p:par>
                                <p:cTn id="83" presetID="53" presetClass="entr" presetSubtype="16" fill="hold" nodeType="clickEffect">
                                  <p:stCondLst>
                                    <p:cond delay="0"/>
                                  </p:stCondLst>
                                  <p:childTnLst>
                                    <p:set>
                                      <p:cBhvr>
                                        <p:cTn id="84" dur="1" fill="hold">
                                          <p:stCondLst>
                                            <p:cond delay="0"/>
                                          </p:stCondLst>
                                        </p:cTn>
                                        <p:tgtEl>
                                          <p:spTgt spid="3">
                                            <p:txEl>
                                              <p:pRg st="1" end="1"/>
                                            </p:txEl>
                                          </p:spTgt>
                                        </p:tgtEl>
                                        <p:attrNameLst>
                                          <p:attrName>style.visibility</p:attrName>
                                        </p:attrNameLst>
                                      </p:cBhvr>
                                      <p:to>
                                        <p:strVal val="visible"/>
                                      </p:to>
                                    </p:set>
                                    <p:anim calcmode="lin" valueType="num">
                                      <p:cBhvr>
                                        <p:cTn id="8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6"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87" dur="500"/>
                                        <p:tgtEl>
                                          <p:spTgt spid="3">
                                            <p:txEl>
                                              <p:pRg st="1" end="1"/>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nodeType="clickEffect">
                                  <p:stCondLst>
                                    <p:cond delay="0"/>
                                  </p:stCondLst>
                                  <p:childTnLst>
                                    <p:set>
                                      <p:cBhvr>
                                        <p:cTn id="91" dur="1" fill="hold">
                                          <p:stCondLst>
                                            <p:cond delay="0"/>
                                          </p:stCondLst>
                                        </p:cTn>
                                        <p:tgtEl>
                                          <p:spTgt spid="3">
                                            <p:txEl>
                                              <p:pRg st="2" end="2"/>
                                            </p:txEl>
                                          </p:spTgt>
                                        </p:tgtEl>
                                        <p:attrNameLst>
                                          <p:attrName>style.visibility</p:attrName>
                                        </p:attrNameLst>
                                      </p:cBhvr>
                                      <p:to>
                                        <p:strVal val="visible"/>
                                      </p:to>
                                    </p:set>
                                    <p:animEffect transition="in" filter="wipe(down)">
                                      <p:cBhvr>
                                        <p:cTn id="92" dur="580">
                                          <p:stCondLst>
                                            <p:cond delay="0"/>
                                          </p:stCondLst>
                                        </p:cTn>
                                        <p:tgtEl>
                                          <p:spTgt spid="3">
                                            <p:txEl>
                                              <p:pRg st="2" end="2"/>
                                            </p:txEl>
                                          </p:spTgt>
                                        </p:tgtEl>
                                      </p:cBhvr>
                                    </p:animEffect>
                                    <p:anim calcmode="lin" valueType="num">
                                      <p:cBhvr>
                                        <p:cTn id="93"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3">
                                            <p:txEl>
                                              <p:pRg st="2" end="2"/>
                                            </p:txEl>
                                          </p:spTgt>
                                        </p:tgtEl>
                                      </p:cBhvr>
                                      <p:to x="100000" y="60000"/>
                                    </p:animScale>
                                    <p:animScale>
                                      <p:cBhvr>
                                        <p:cTn id="99" dur="166" decel="50000">
                                          <p:stCondLst>
                                            <p:cond delay="676"/>
                                          </p:stCondLst>
                                        </p:cTn>
                                        <p:tgtEl>
                                          <p:spTgt spid="3">
                                            <p:txEl>
                                              <p:pRg st="2" end="2"/>
                                            </p:txEl>
                                          </p:spTgt>
                                        </p:tgtEl>
                                      </p:cBhvr>
                                      <p:to x="100000" y="100000"/>
                                    </p:animScale>
                                    <p:animScale>
                                      <p:cBhvr>
                                        <p:cTn id="100" dur="26">
                                          <p:stCondLst>
                                            <p:cond delay="1312"/>
                                          </p:stCondLst>
                                        </p:cTn>
                                        <p:tgtEl>
                                          <p:spTgt spid="3">
                                            <p:txEl>
                                              <p:pRg st="2" end="2"/>
                                            </p:txEl>
                                          </p:spTgt>
                                        </p:tgtEl>
                                      </p:cBhvr>
                                      <p:to x="100000" y="80000"/>
                                    </p:animScale>
                                    <p:animScale>
                                      <p:cBhvr>
                                        <p:cTn id="101" dur="166" decel="50000">
                                          <p:stCondLst>
                                            <p:cond delay="1338"/>
                                          </p:stCondLst>
                                        </p:cTn>
                                        <p:tgtEl>
                                          <p:spTgt spid="3">
                                            <p:txEl>
                                              <p:pRg st="2" end="2"/>
                                            </p:txEl>
                                          </p:spTgt>
                                        </p:tgtEl>
                                      </p:cBhvr>
                                      <p:to x="100000" y="100000"/>
                                    </p:animScale>
                                    <p:animScale>
                                      <p:cBhvr>
                                        <p:cTn id="102" dur="26">
                                          <p:stCondLst>
                                            <p:cond delay="1642"/>
                                          </p:stCondLst>
                                        </p:cTn>
                                        <p:tgtEl>
                                          <p:spTgt spid="3">
                                            <p:txEl>
                                              <p:pRg st="2" end="2"/>
                                            </p:txEl>
                                          </p:spTgt>
                                        </p:tgtEl>
                                      </p:cBhvr>
                                      <p:to x="100000" y="90000"/>
                                    </p:animScale>
                                    <p:animScale>
                                      <p:cBhvr>
                                        <p:cTn id="103" dur="166" decel="50000">
                                          <p:stCondLst>
                                            <p:cond delay="1668"/>
                                          </p:stCondLst>
                                        </p:cTn>
                                        <p:tgtEl>
                                          <p:spTgt spid="3">
                                            <p:txEl>
                                              <p:pRg st="2" end="2"/>
                                            </p:txEl>
                                          </p:spTgt>
                                        </p:tgtEl>
                                      </p:cBhvr>
                                      <p:to x="100000" y="100000"/>
                                    </p:animScale>
                                    <p:animScale>
                                      <p:cBhvr>
                                        <p:cTn id="104" dur="26">
                                          <p:stCondLst>
                                            <p:cond delay="1808"/>
                                          </p:stCondLst>
                                        </p:cTn>
                                        <p:tgtEl>
                                          <p:spTgt spid="3">
                                            <p:txEl>
                                              <p:pRg st="2" end="2"/>
                                            </p:txEl>
                                          </p:spTgt>
                                        </p:tgtEl>
                                      </p:cBhvr>
                                      <p:to x="100000" y="95000"/>
                                    </p:animScale>
                                    <p:animScale>
                                      <p:cBhvr>
                                        <p:cTn id="105" dur="166" decel="50000">
                                          <p:stCondLst>
                                            <p:cond delay="1834"/>
                                          </p:stCondLst>
                                        </p:cTn>
                                        <p:tgtEl>
                                          <p:spTgt spid="3">
                                            <p:txEl>
                                              <p:pRg st="2" end="2"/>
                                            </p:txEl>
                                          </p:spTgt>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42" presetClass="path" presetSubtype="0" accel="50000" decel="50000" fill="hold" nodeType="clickEffect">
                                  <p:stCondLst>
                                    <p:cond delay="0"/>
                                  </p:stCondLst>
                                  <p:childTnLst>
                                    <p:animMotion origin="layout" path="M 5E-6 -2.22222E-6 L -0.63612 -0.84166 " pathEditMode="relative" rAng="0" ptsTypes="AA">
                                      <p:cBhvr>
                                        <p:cTn id="109" dur="2000" fill="hold"/>
                                        <p:tgtEl>
                                          <p:spTgt spid="17"/>
                                        </p:tgtEl>
                                        <p:attrNameLst>
                                          <p:attrName>ppt_x</p:attrName>
                                          <p:attrName>ppt_y</p:attrName>
                                        </p:attrNameLst>
                                      </p:cBhvr>
                                      <p:rCtr x="-31806" y="-42083"/>
                                    </p:animMotion>
                                  </p:childTnLst>
                                </p:cTn>
                              </p:par>
                              <p:par>
                                <p:cTn id="110" presetID="42" presetClass="path" presetSubtype="0" accel="50000" decel="50000" fill="hold" nodeType="withEffect">
                                  <p:stCondLst>
                                    <p:cond delay="0"/>
                                  </p:stCondLst>
                                  <p:childTnLst>
                                    <p:animMotion origin="layout" path="M -3.05556E-6 3.7037E-7 L -0.55104 -0.86991 " pathEditMode="relative" rAng="0" ptsTypes="AA">
                                      <p:cBhvr>
                                        <p:cTn id="111" dur="2000" fill="hold"/>
                                        <p:tgtEl>
                                          <p:spTgt spid="16"/>
                                        </p:tgtEl>
                                        <p:attrNameLst>
                                          <p:attrName>ppt_x</p:attrName>
                                          <p:attrName>ppt_y</p:attrName>
                                        </p:attrNameLst>
                                      </p:cBhvr>
                                      <p:rCtr x="-27552" y="-43495"/>
                                    </p:animMotion>
                                  </p:childTnLst>
                                </p:cTn>
                              </p:par>
                              <p:par>
                                <p:cTn id="112" presetID="42" presetClass="path" presetSubtype="0" accel="50000" decel="50000" fill="hold" nodeType="withEffect">
                                  <p:stCondLst>
                                    <p:cond delay="0"/>
                                  </p:stCondLst>
                                  <p:childTnLst>
                                    <p:animMotion origin="layout" path="M -4.72222E-6 4.07407E-6 L -0.46788 -0.92037 " pathEditMode="relative" rAng="0" ptsTypes="AA">
                                      <p:cBhvr>
                                        <p:cTn id="113" dur="2000" fill="hold"/>
                                        <p:tgtEl>
                                          <p:spTgt spid="18"/>
                                        </p:tgtEl>
                                        <p:attrNameLst>
                                          <p:attrName>ppt_x</p:attrName>
                                          <p:attrName>ppt_y</p:attrName>
                                        </p:attrNameLst>
                                      </p:cBhvr>
                                      <p:rCtr x="-23403" y="-46019"/>
                                    </p:animMotion>
                                  </p:childTnLst>
                                </p:cTn>
                              </p:par>
                              <p:par>
                                <p:cTn id="114" presetID="42" presetClass="path" presetSubtype="0" accel="50000" decel="50000" fill="hold" nodeType="withEffect">
                                  <p:stCondLst>
                                    <p:cond delay="0"/>
                                  </p:stCondLst>
                                  <p:childTnLst>
                                    <p:animMotion origin="layout" path="M 1.38889E-6 1.11111E-6 L 0.18385 -0.98102 " pathEditMode="relative" rAng="0" ptsTypes="AA">
                                      <p:cBhvr>
                                        <p:cTn id="115" dur="2000" fill="hold"/>
                                        <p:tgtEl>
                                          <p:spTgt spid="8"/>
                                        </p:tgtEl>
                                        <p:attrNameLst>
                                          <p:attrName>ppt_x</p:attrName>
                                          <p:attrName>ppt_y</p:attrName>
                                        </p:attrNameLst>
                                      </p:cBhvr>
                                      <p:rCtr x="9184" y="-49051"/>
                                    </p:animMotion>
                                  </p:childTnLst>
                                </p:cTn>
                              </p:par>
                              <p:par>
                                <p:cTn id="116" presetID="42" presetClass="path" presetSubtype="0" accel="50000" decel="50000" fill="hold" nodeType="withEffect">
                                  <p:stCondLst>
                                    <p:cond delay="0"/>
                                  </p:stCondLst>
                                  <p:childTnLst>
                                    <p:animMotion origin="layout" path="M 4.44444E-6 -4.44444E-6 L 0.04739 -0.96597 " pathEditMode="relative" rAng="0" ptsTypes="AA">
                                      <p:cBhvr>
                                        <p:cTn id="117" dur="2000" fill="hold"/>
                                        <p:tgtEl>
                                          <p:spTgt spid="21"/>
                                        </p:tgtEl>
                                        <p:attrNameLst>
                                          <p:attrName>ppt_x</p:attrName>
                                          <p:attrName>ppt_y</p:attrName>
                                        </p:attrNameLst>
                                      </p:cBhvr>
                                      <p:rCtr x="2361" y="-48310"/>
                                    </p:animMotion>
                                  </p:childTnLst>
                                </p:cTn>
                              </p:par>
                              <p:par>
                                <p:cTn id="118" presetID="42" presetClass="path" presetSubtype="0" accel="50000" decel="50000" fill="hold" nodeType="withEffect">
                                  <p:stCondLst>
                                    <p:cond delay="0"/>
                                  </p:stCondLst>
                                  <p:childTnLst>
                                    <p:animMotion origin="layout" path="M -2.22222E-6 -4.44444E-6 L 0.11025 -0.95532 " pathEditMode="relative" rAng="0" ptsTypes="AA">
                                      <p:cBhvr>
                                        <p:cTn id="119" dur="2000" fill="hold"/>
                                        <p:tgtEl>
                                          <p:spTgt spid="9"/>
                                        </p:tgtEl>
                                        <p:attrNameLst>
                                          <p:attrName>ppt_x</p:attrName>
                                          <p:attrName>ppt_y</p:attrName>
                                        </p:attrNameLst>
                                      </p:cBhvr>
                                      <p:rCtr x="5503" y="-47778"/>
                                    </p:animMotion>
                                  </p:childTnLst>
                                </p:cTn>
                              </p:par>
                              <p:par>
                                <p:cTn id="120" presetID="42" presetClass="path" presetSubtype="0" accel="50000" decel="50000" fill="hold" nodeType="withEffect">
                                  <p:stCondLst>
                                    <p:cond delay="0"/>
                                  </p:stCondLst>
                                  <p:childTnLst>
                                    <p:animMotion origin="layout" path="M 3.61111E-6 7.40741E-7 L -0.01563 -1.0081 " pathEditMode="relative" rAng="0" ptsTypes="AA">
                                      <p:cBhvr>
                                        <p:cTn id="121" dur="2000" fill="hold"/>
                                        <p:tgtEl>
                                          <p:spTgt spid="20"/>
                                        </p:tgtEl>
                                        <p:attrNameLst>
                                          <p:attrName>ppt_x</p:attrName>
                                          <p:attrName>ppt_y</p:attrName>
                                        </p:attrNameLst>
                                      </p:cBhvr>
                                      <p:rCtr x="-781" y="-5041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CUANDO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2276872"/>
            <a:ext cx="8229600" cy="4104456"/>
          </a:xfrm>
        </p:spPr>
        <p:txBody>
          <a:bodyPr/>
          <a:lstStyle/>
          <a:p>
            <a:pPr>
              <a:buClr>
                <a:srgbClr val="FF0000"/>
              </a:buClr>
              <a:buFont typeface="Wingdings" pitchFamily="2" charset="2"/>
              <a:buChar char="§"/>
            </a:pPr>
            <a:r>
              <a:rPr lang="es-CL" dirty="0" smtClean="0">
                <a:solidFill>
                  <a:srgbClr val="002060"/>
                </a:solidFill>
              </a:rPr>
              <a:t>Cristo Entrega el Reino. (1 Cor 15:24-25). </a:t>
            </a:r>
          </a:p>
          <a:p>
            <a:pPr>
              <a:buClr>
                <a:srgbClr val="FF0000"/>
              </a:buClr>
              <a:buFont typeface="Wingdings" pitchFamily="2" charset="2"/>
              <a:buChar char="§"/>
            </a:pPr>
            <a:r>
              <a:rPr lang="es-CL" dirty="0" smtClean="0">
                <a:solidFill>
                  <a:srgbClr val="002060"/>
                </a:solidFill>
              </a:rPr>
              <a:t>Jesús no vendrá “para establecer el reino”, porque Cristo ya es rey.</a:t>
            </a:r>
          </a:p>
          <a:p>
            <a:pPr>
              <a:buClr>
                <a:srgbClr val="FF0000"/>
              </a:buClr>
              <a:buFont typeface="Wingdings" pitchFamily="2" charset="2"/>
              <a:buChar char="§"/>
            </a:pPr>
            <a:r>
              <a:rPr lang="es-CL" dirty="0" smtClean="0">
                <a:solidFill>
                  <a:srgbClr val="002060"/>
                </a:solidFill>
              </a:rPr>
              <a:t>Cristo estableció el reino desde que ascendió a los cielos (</a:t>
            </a:r>
            <a:r>
              <a:rPr lang="es-CL" dirty="0" err="1" smtClean="0">
                <a:solidFill>
                  <a:srgbClr val="002060"/>
                </a:solidFill>
              </a:rPr>
              <a:t>Is</a:t>
            </a:r>
            <a:r>
              <a:rPr lang="es-CL" dirty="0" smtClean="0">
                <a:solidFill>
                  <a:srgbClr val="002060"/>
                </a:solidFill>
              </a:rPr>
              <a:t> 2:1-4; Dan 2:44; Mat 4:17; 16:18-19; Mar 9:1: Hch 2:31-36; Col 1:13; Ap. 1:9).</a:t>
            </a:r>
          </a:p>
          <a:p>
            <a:pPr marL="0" indent="0">
              <a:buNone/>
            </a:pPr>
            <a:endParaRPr lang="es-CL" dirty="0"/>
          </a:p>
        </p:txBody>
      </p:sp>
    </p:spTree>
    <p:extLst>
      <p:ext uri="{BB962C8B-B14F-4D97-AF65-F5344CB8AC3E}">
        <p14:creationId xmlns:p14="http://schemas.microsoft.com/office/powerpoint/2010/main" val="2666806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3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3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CUANDO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4" name="AutoShape 2" descr="data:image/jpeg;base64,/9j/4AAQSkZJRgABAQAAAQABAAD/2wCEAAkGBhQSERUUEhQWFBUWGBoXGBcXFxgYFxoXHBcXFBobGhocHCYeGBwjGh0YHy8gJCgpLCwsFx4xNTAqNSYrLCkBCQoKDgwOGg8PGiwlHyUvLCstLCosLCwsLywsLCwpLCwsLCwsLCwsLCwsLCwsLCwsNCwsLCwsLCwsLCwpLCwsLP/AABEIAMMBAwMBIgACEQEDEQH/xAAcAAACAwEBAQEAAAAAAAAAAAAEBQADBgIBBwj/xAA+EAACAQMDAgMGBAUDAwMFAAABAhEAAyEEEjEFQSJRYQYTMnGB8EKRobEUUsHR4SNi8QcVcjOCkhYkQ1Oi/8QAGgEAAgMBAQAAAAAAAAAAAAAABAUAAgMBBv/EADERAAICAQQBAQQKAwEBAAAAAAECAAMRBBIhMUETIlFh8AUUIzJxgZGh0fGxweFSBv/aAAwDAQACEQMRAD8A+OVKlSpJPDUqV5UnIRpr8UcNUIpTXs1YNiTuHPqqpOpoea9VamZMQlbxqxblUqtXKK7OS1siogruzmvWWCQa7OTwCvRXNdV2ck214y13XF1oqTs4Za8C1S9/MUborRfC5n0EwM/MfSqkgTuJUtuuilMh0thyI85586GuWc1wMG6MtiChK9ir/dVPdff61bE5KgK9q73debK7icMqivYqz3dT3VXC56lCwHcpIqthTFNASJoV7VVZcSwbPUEYVURRTrVDrVJeVEVywqw1wa5JKzUrqpUklVSva5qsk9qRXoohLM8VJINtr3bRf8PUNqa7JBQlWKlWe5rpUq05mRVq1RRHTdKrMd7bVA5zG4+FeBgbiPoDRV7ShCVgkHj8LCD5H6fQ1QuAcSwrJG6BWxBq6+k5FGajpezYSTsbIPf/AHA9sef6efGntzuXnmD5j+nnUDgjInWrZfZMCRa9CVcLW1hOJx+sD9aY9O6V7y6FHBz9OauzqoyZQKScCKShx6/5H7g1TeT9ppre03iIOIaCPLMH9ZqjqNsb/CZWAAfPHP1Nc3gkCcxFP/by+7byoBjzBJB/Lw/nTL2SQjVbbmNhIM9iJmP0pbeLg7lmRBH0Ib9wKYbx78vaUhXgkHncSxYecVhaCQV94m67cA+RN5rVRgziMgZ/fis3d0n3nk06/hGFm2cw37f8Cqb2lyAKW6Z9gwD8iWsHMSfwlRtLTj+GogdJ3FFQyzDPYA8nPkB+Zn0kz60B2ZQITM62lNcNp/Stlp+hKXKAsTIliIEDkgd/sVOodERIVQxdWG7AIhpAEg8yD+fpWiaoHHxnGrOCfdMpp9D3NXNop7Vo9bowoECpp9AIk/f+aJbUhIrKlzmZwqVUjtS28tPOrtmBgD9f70kvNV1c2DJhaLsEDcVQwolqpdahE0BgzVwwq24KrmqS0rJr2ptqVJJVXkVKstpVZJ1bt0RaQjjI7iurWnkUQlorVSZYCW6aHx39efL60Vq+lhUUjmWDiDAII2mfJlP/APJoa2oJ8jR66xgM59cz51gzMDxCURWX2v1io2oqv3VNGtA8VQ+nI+VEpYGgz1lZOnoARLQGwwzhZBk/fae1fRE6fpt9pNoZXWFfcCuASsHPxAHAJOBGK+dJbjIraeymqueAt4rSkWyPDOfgJ7iGjJznv3XfSNbFN6nrP/IVpHwduI06j0iy7e78SAndxglfAYP4WBj5iOxrH3+lNa1Hu18RDALxDTBA+oP61vuua021DADwsPRGk4khSR8/WkPtVeslhdVo3gT29249Rwf7DMUv0N9gUA5wR+PMP1KKw+I/xFetIQl0iLiBZP4QSPeIVIzIG3ORIIzmhendU906XR+GN0+uM/XFdoxvW3vXoba8QPC24mCT2IJMjjMic4WfxCSFC7jdVhtG6Qrx4SDncCDDecDG2mCYKlDz4P6QU1sCHH5Rt1fT27gN62Cqsm/aPEZZCywP9xkfNWoPVezNxLXvHuWleV22wZJDbScmJOQIjt6itKvSNujtII3gBCfNN7OoPfwkkfKaJToyapDc/wDTuIxtSckMCAZHEFdhDDj04pcPpDZjDeyDjPf4fkYYdGuMsOTMj0TorXvCsF1VS47AuCyrPntE/WtL0n2MB2lsQTI/KMjERP1NW+x/THT3m9CGWAxn49oNnd/8UJH/AJVtekWJQEj6UPqtbabCiHiZnTVquYj12mGFA8KD9vuKXpYlSsCdwacBp4ziSI4iO571qdXooUk8TJ/XHrmaW9W6LctWBd8KlohRLMQe7HtABgCcxXNPW+3C+OZk4XOWiy50skyFMfv60z0XRxbg8swyPIYMT+EeZ9KH0eskqG7/AEx/WtHZuyRt4/U/2FVtS4jBPHwlk2A5E5s2kUjaozzPMdv1pD1Qr/EGCI9FJzGT/SnvUbTHC4IEn59seQ5pG9gD1J7nNWp1IrGPIldRX6i498A15Eff6UJZ1Cg+Pjy/v5fKr9Y8TGT+3351ndbcMmaZUO1jbmi41LWu0Qm/ZW5eRmRjZB4EA3CAxW2k/EWYCQJ8IbykZ3q3TWsOEcyxRXIH4ZnwkgxI/qMZq86xkMrjPln8+fL8ueZBuoY9FEAeQGMeQFOq1YHOeJiSu3A7grVXt8/QT27SSACTjMDz+lXFKhs4/T7++1bkTgMDuCeBHzM9gP3n8/TPHu6Kf7ih7jxxWRl5zsr2qCxqVydlKCirNquLK0xsWRVCcSyjJlmntxRSW6lu3V9u3QNlmeoxpq988taUEx8/0BNXanS7UBAwZ58+YkelW2tOT8h9RTcW0ZVDCFzJnEkk5JyMyIPyBihXtIIjGukFSMTN2bEnB2n6x9Yoi7pyB4lI9SMH5HuKN/7YS5HEKSp4n4YmPmw55nzFE6lLu33WxipbgScAxLRxnz7DNX9bkYMxOmAU5iL3Eenzpr0vUuh2wpMSARmQSVyCOMxPYmqDpTBVRMGD5/578V7okbcsDcZgKeCQZgz2jmt3sFikGBis1sCI+6tddhcjwyu1pJB3Fu6zPZc45HPFKrz7GXeBeskKRwFIbHEnxLmPMeEjin4svcZxhCT8UKQPCsxkyQw7j6UF1bpRvN7hVk7/AHoEohQ/GwUR4gSJIyczkmlFdqhth6/1G714G7zE151MtYZVNssj25w9vDSJw0oMg5wTVfsvo7j6yybSsbIPLKCMEkEN5wYDYOCM4rWaT2actJuLZXwlkEFSRhSu5dwDjBWOfnQup9q7dhTa0q7FBJ3dxmSFHYSTgefIo+lXuUrWM54z89/CAai1Kzlj14muuaK3aBN11TPBy3cYUZMiO1B//VmkU7VS4+CxMBRECWIJkAAZJArBnqhdWcs27G7ccmSfhIIJ4IK45BkxjUdEtC1YBBLBvH4/iIaIHi4EATPMzRFH/wA9SvNhz7/dFV30pa3UYWfbVWO06bZuB2sbghgRjgSog9wKZ9I9prfF1Hs5gkiU84LRg8wCKz1gWmM3QbjyxUKqoFxAJPLzAxHbnFMOj9IF8NvvLbUSqlgCCZg7Q3ljI7nzBrv1LSk4VSPiJn9YuHZ/KfQ26erAYBBFLOodIRn2yxJUEiZACmBA/DO7t/LTXpdxGtKEYMFG0lcDGDHkKISwMnufuK1OlUKyr5GJYWEkH3TC6noZBBAnbBBHMjPA54NMum6c7fFzMH58/tBp11Hphf4G25zk8R2ilP8ACNaRgWLHnJJHfAoOur0VKscwn1N5yBOdWkff3NINevb6026jqdsFseX0rLdS6qoA9Z/f7zSfUVYcFYWpyCDB7ySYAmZ8yfnA5pDr9NGcfLO4fMRj5c0303UyGwCd4wZx5CcwvzPnXGt0RYboMkiFJJ+JWkEcDxBYj5fImmz03w0GevcuRM7pdLuYjnBJ74Ak4+VU3tMEzkdpOPKefvNaF9ItsqY3PJLjwgAAT8MkASVzx+grKdQv7mxwPMyfzxPzp1prDc2R1A7V9Mc9we+47Z8+w/Kh3aujXJpnjEGzmVMKHuJRRqt1rNhNAYGVqVcRXlVxLSadaY2FqiyPl9KLQChnPEJqXmE26KspJoW18/zo/TWz6Gl7nEdVrGOk0pJET9fL5804sWAZOxSpLFiZ7A8DuZP6mhOlKZjI8vLkftWk0egbYJXBB5Ahjgekk5P9aS32lWjABVXJmQdwbjm0wsnMlgYbMSwaAOSAe0irui3mdGRSXdSCD4gSCpBJMknPPJnzxTbq+isrdUbli/uW4CCpBG4k84Vm8Mjvtq32Z0Ysl2KkbjtVSCPD8IkATM+KfnRZtX08/hiDZOdwmfu6Y27htsDPxAiQSrANOfigfXmmHTeme8Vjs3MCkGQI3KPiOZg7iYMEKInFOl6EsO11d6ocsSxdUMhgzASQCWYNA4PaDVt/2a95cb3eouDYy7rS+7VSiwQDKyVIxEwROKt6oP8AOD/qCu2BjzFHRQsna63Np8QQgkEwIMGJ2yIiYINazTotqyS4C223CQQXLHIgjIPbtAFA2dBs3tatPcZZYWk2qzE5xugSZ5nj1xWh6PoxqPd3roIDICllxtZeNwZTB3KcH1rtGiXUW7z92Y6rUsqhfMzw9m7mrbfdXZaaQF4nmB6T3PzrH+1/TktZYjtnhnIGOMk/7jJwJJivpntz7QjT29uSWgALtBziBOP+a+dr0m3qCL1/UCAdxB976QIFsDEAEA9uTXrtNXtX2Rx4nnbmyeTE/sr0Q3Cbt1SE/wDxr8IY92iJ24EZE5wRFN+saopstsC/iW5tDeFkBMLHIyBPEg00ubXZbGkv23vFgrbEZzbQYLqm3xwdq9gJ9DDvqX/Tz3rW3DhmthUuMSPEqmdxUCA/xSOM+lS+7bWVTkztdW58v1B+m9Iu6ghhp7SoYJKFdpBX/wDZtwwkDw8FTzR2s9mDZH+moeDlQ+9wsDJkTEyYAPJ+iR/ajdcCm2LdpSyrbtnZCHABA8LkGHjEn0FaX2QS2/vSIe7PhLAgxHqSRnHNKFs9oMP1+RDGq4IMO9lOltaU3G8O7sSQYGJI4E0/TVKTAIJ+/wC9fLPaD2o1L3Gt7irIQIHhzmdozJjzOYx5UZ7A39RcvbjleTniJU88ZPH+KP8AvcmYjjifSb15V+JlHzIH70n12vthvFdG34duOZBg+UY/OlvtlbN1SEG8gcRMEHsO/wAu+R6hV1/SqLIvbdyqAXVZYkRIwnxFTHhHrQ9ocIWTvHUvWy7wG6hHtdq7f8M9y2AxCsZyDABIiDnMYE8V8c6p1czgkiYA4O7BKx5iR+Yr6O2hBlWA2G3tZJkkRO5gO3BnkTjilPVvZpvdhrCWw5QbAySwfE3GJkeEAKuDBg9orztWurNn2g/iPH0uE9kzMPqrmma4hbcLZ2llJ2e8hSQM5IJj9cUz0XVy6eJwyzO2TJ7wWkkLjAj8xVfXelldKNPs3ENuQoCMkFSXliS48THdgb14ik/RXLOqswm4YLHiVGCOJ8h3NGBUtTfjn+PMGdWRgs2ly2l2yDbSQRtb8NyI3DtJ7fl86w/UEzI4+vNfTdH03cFWztAiFBMEhRAGc4EDjjzrMe0vsw9tN6+KGIKqPhUZkZyOeBEEeVZfRmoVHKk9njMz1VJcZHiYlq4NXXUqhq9PmKcTwmuSahNVs1VJlxOSalc7qlUnYTbt+h/KikWPs16unA/5q9E+5oJ7B4jGqg55ktz5076YhInBg9+D/el9qwxEqCad9DBPwySASQYAgc5jJ9KXXsSuB3HFC7TzND0zp4nhpicck8xHzwCDmnNoi4yjBcSdvbaAA0kcH8+SM0r6ZcZcEQcwYJkxPhMjaOBnznzrq5rrsqV3AqRLqgwzE7l2kjcBDcMxkjGZpI9TOczawksRLDpbfv1IEWh4RgsZBI8TE8bjiRPzrTabpCMCqiMqROYI5giMEfeayPWLjMZthnN1gMRwQVnaBBWJaScFVMVsPZ9gku0IMrkjIDQpEGIM470WiglQ/mBahiEyDCQjWgVRd3iByfwhlDQTxAkgflFK/wDt4fVLqCk3PdtYhfEBvuLcliwBEL4v/cQJrTW2W4CJGeBwYj0z3ruxo4EScSMmSPIgmmdWmK42HI+eIqZ/J7lH/b4RlS57t3BCvhirbeVDYMATB8qvtad9yO9wyqFWRQBbZjB3wQWBEGBu4JmcUSqwonMDk88c1keu+14Ryg7c05opyNqQOyzHLQj2n1WnIh4LdqxL6VZOAV8vv60i9qvaGbiwSWaYHyIE+gzVtrqgBt29wLuQsGc87jxxtViOxpsoFS7cwTl23Ymf96Tfc29yFrjbCrMjQWKjMgw0TBPJM1v9L7Q3F0wtAq7bdrXZmTkkgEQ4HAY8xMDFZW/pPd6oWlSAlv3dvdmZLuXHnJZ1+YPkK+p+zXswpsqzCNwB9fOvO2+ozlVOB5jpBWiBmE+bP05mV7ryYwgk+mSP3Jzj5Vsf+ndwm5/qWyCtskPBiJGYAjI4zmDFbUdMs2VB92PCSZifWvn3UfbPV3dyIy2gGkFFaSNrHYzdsCd0DjkVoBt/KUP2gOBANZf/AI/VG6FCBgI5yoMgt5NG2ec/nWy6T0X3ajLeczmfOQJHA5zQvs90ZTN0qV3QdjfEMCNx7EzuI/3RWotiBRFZPZgtoB4ErvacPaJaJMqWiCynEH5/2pL1LUD3V0QSFUITwTc4I44Hhn5kVpiQ67Y+c96zPWLLWrbK+Fd95cmAIjGP/EcczxV93BmJXkYibRaYLbDiRhZCmCnh3biwMnwxAAmYq3Qa/wB6ouhWVC2wAgIYypbk4BYDEGVnvRfRNMHFz+UMO5IZQgWBHm2f/Ej6Z231Oz/D3HbZat3rZddu7eHfwsrAQSfg4I/F2zXhtTpSHbjs8f189T0dNnqJz3GPVdCq23cHaCnu+yqs/EZMQWWQD2mT8NY89Psu6paDH3bb3KqoC7oMBZBIlSJEtJBg5NaS3eOp0Y3kMZVSz/A+AQ3hIDcie2D8jh9foblu57xgCGJBKtMORkGZPiifLHpW+gByyM3I/eavkLk8zbOlv3a3NOWKbu4O5XyRJ8h5+Z5ou3ba7pG3eFmVlQ3HLBiRPiUEHaScBs9+9ItP1E7S9tlEKBBYSJIndgxciIzHimMwCxqLyKbdsG47jcpZlWQGaEIiSAJJIJknEzjpQqeDznzKlOiYk6v0O2lpBEhQ05DONxkMWXusR3GTWFPzB+XH0r6D1Ppgs6dblx2c/wAwhG3tgeJAuJMARmc1kbWga4SVRnPJgEmSfTvM/lT76PuyhycjPcA19Qyu0eIpZaHemtyyPIcx9eKoe2PIUyzFmMRZuqUYbNe1J2WprRVya1fSkgWrrVzPH3xQ7VqZut7L1NPpOp+HbGP5smPpP9JE0/6Zaa4V+FAcFjkgcFjHxAjgVjtDddWIIjBE88jzPHzrT9P0dy+oVBbVLkEklm+GAQVnBkfLvmlWprVDnjEe6W0unPc0f/dbSN4bH8QFMbrpK25BCCLShickGWMYkxiiNVr/AHtvx+JlAZ9sDaeQFAwB5BSZAPc5B1WgTG1jcO1lZSAVmArQI9FJUz6UZa0Vx0VW92dpG042oqEwXkxtjtjsDPYKyxWCgcD9JoqlSXJyfjO9Gyoq3NNa2h2IcKBb5M+KRDXJDARM7c+m46coIMAEcjAw2OJkYMcVmtRpHbdZa6dt3xBCqgDYcsCRJztK5BAjBrS6KzsUSQiDwkGAJJCp38OY+ZaoqjcpXOfnHMX3sSDmWdNQhjK3MCdzbQs8GMz68AGm+mYx4vvv9a4RTAzB7/48q9Om3CGPBDCMZGR/xTiivZjAxFrtu7l1xwok8CvjPtRoLWq1Z/g79rc2DZvP7pt4x4C3xhsY7R8q+zssgivz/wD9Ruj+61T+TNuDZxxEeRHnTOs4EHYZiT34tuQ4h7bMpBGdwJBEeYaTPp3maPPtQVW2VW2WkqdweVhZniecCAZ/SiOn+0HT7tz+K6hbutqJbdYtL/oXjEC54j4SR4WQtBYbozXPUNZpOpXQti2NDfJC21Zv/t7qwFUEqsWLsgAY2mQJJiNG1DYwJxK1ByZt/Zz2R0yWbGs1t5Qbq7oFzwMXJcQZJPhgbVPArYaH2009wkWz4RgHgeWB2FfKfa/oN2x/DWRdL+701pIJm2dqsGNsdpwDBBO0c0t6TrWZZYgQR4kVQxJ4BjHwgkQsQvehGBTkjuFpiwcnqfddcw1FhvdMGwcA/oawV72fv7gLlvZZXJO2AYhpYAwSSoMkThfKmfsF7QW1ssLphgctyDgwR5SO3mD9XJ9tbZeFU3AYgJloM5jgiYH1rmVcZEhJrys66UUCwohQO0xk/wB/uKORxV+n1qPKqIMcRH+JoVrTD8JJEg9z/kVba2MeYPuGZ7cvEDwAzyP18/yoj3SamyVcAgjPlMdvMUs13Tbzwy4iMAwxHMDMDy86q6BuW7tIKhgTB7xC/ptiu22117QTyepRFdiTjiC67R3NNbvKXPj+BlABG5oIE4Xn5CSQKwOi0q3+nFFRmGmchSFw/iIYmDDkozT34ODx9J9vuoG3pm2wH2llwT8EMwEd9gYj1FZrQ9MNhBfXdda4ii6ijZbZj+IrB2sp3AxnOeBHntd9m5OfIx+P8R1pT9mPfmAeydi6NEbVxNpsu6qRy8lxMcwWJHrg1neodSUXyqqlyyoCsrXQpO3dJO5lU7TMr3gZxW3sWAm+WXJDEM0nad2wNEzCbEnvtJrIe1XS7K3UNxSPet7otJBWTAuCRtkZbPkAaX6WxW1LE+fd7+4ac7CAZR0nrC6Zmm2bW7kByecnYJBCiSBtmY5IFe2vaL3l24tty+97TKlwKLZQwhtkwWJOTBjnzNTVexdu5ftsjuihVR1Ibcqr4F2sVh1JUyZ3DcJAq3/6NRl2sHldn+opURBB7mdpAyc88YmjXs0w9onkgfPyZFFhGMDj94+6xrFQe8uBxtGQVJIHEsoknPcwMTSrQ6uxcU7NibJcMwQQAIO0TuXGJMYrN+1Vp2Zt14ZEW7e+PCuG3sDO4iR5cVX0q/c2HayqAZPhLEsVjkcAGRPBBIIM1NNpQtIbdz+0s9hDbMSdW0y+8faQ2c8c/PvmldzTeldXb0OckgmZ+f8ASq2vmvR1AhQJ560gsTKzY9B+VSuvefP86lazLMA9whPLA7omFABPHPPn51ZY3JwrMJzKyCB8qXLqjwYM8kgk+UAzj/NGW9WxjafdxxBn8xwT8xWJBmysvfX4TS6ZlVQ1xLYSd3iwxYAsFAHPEZn60QfaJfdBbaBXMEkSqgyrSF5hsgg5/ekGmvIzj3zu2ZwYE/8AgIHl5VLWuXd4BHlPMf8AFAHTgnkZ8/CM/reV4IAPHxmq6RqeXZzt3BmQDmSC22eDtkT2wcxWu6P1MBmI27CfxN4ARmPiOMgeKPXzrFaDUSo2gbiQuCZkkRicjJx3inmgvXmunfcZiCU8YBISZXwiYPcAnEkml96hhz3DVXjA5BE1PT+pMZuJDf6kZUgBQRASGyPxTnJPbjTLc94ixBnBmNpPMH07d6xrajaHCeJ2XAklAwIAnsAIAiRgHk05HVl90u1w8EqXXKzgkIxgGM/r3xQjO2c+INbV1xNKL2QwViTCGM7RlpIJGJxIzmixc4HekWhuktlgOSQMFjCr+Xy7xTbTuEXcx9fkMmPvypjptQbAMxbZXtMYLXzH/rH0ubSuBwea3en6qHYAZmcd47Hj50N7TaRdRp2WJOQMd1kHHJgjtTii1H5HUFsQrPzHdB/x+8ffevLlgglSAxA8QHH5mAaedZ0xtvKAgofEIiRP64A+tC9PsllknMn8pP8ASmNFK3HAMFutNQyRGHRumqbRUm4sTHu3iZgmU4Kz5Z/Wm+l6dphB/wBRhI4cDEiRnEd/pVHTtEN25jOIxER9/uaY2tRDEgG4QZkDbgRwwGT3gEHxY7CmT6WrGCv7QJNTZngwTS2nBAbwEz8RjjB49YwJJnE1otNpLqFnhwFgMUDSZkwBEgnJYtxzE4ry1q5IG5SqxvDZUHgST8TkAATPwgeVavo+plFUDAnMmccc9uT/AMUkf6NCHIYxkuu38ECDez9+8bis2N0jaR4iZkQs/wCmBkxGZHHJ12h6xbuAkOImAfPgz8iCD9axHtH08s3vVU7VUq0GG2+LxAiCoB3LIM+M4IiufZkBFhz4ViXgDBLBR6+CPrJ4IqqBE+zYn3gnz5P6SrMx9of1NwuiVC91ILXIyePTgTE/nNKOl3Ut+8ZrkBGx5epiSACZAj86N0vUPe2bgPgIBI7HaRuHPBg1l+qWEtWAz3XVXMlVyFzM4ziOSImPOlWqcs6lPGTn9ofSnBB+fMb+0TK11Gc+BgLcsfAVeQcebSAT5T5UPa0KWbbWw5YPMK+0gyDIMcyc0l6F7Vah2XS6jTnUW7m5LV5VFvcFXxpdUwquo8oBPHeHPVBaTYCALgBgiA7AmCDEAmfmJzSn6SUjL5793zmF0MWxWBFV+2DdDkriGUSDkAeU7jOORgnmkHtIpvbjuhFRzlA5k4JWTIYAGD/uM171PqIsg7WZSp3nA2hcqQe+InHMETQNpveuSw3IwTb8SOvDSysAWUjOZHODNB6fTuhFp6EdYX7vZg/S+pX7umW20DbK/wCva2klzgi5wAT4RhmmJJ4qWvaRTcWy02mAXLSB4uVOAw7fEonNMuo9H95a222ITaIUEhQEPhA2kMCOPkAOABQnS+nvaWSu1slCwLlWkL4eDtYRxBMemTytNgLEfh4maB68Bfzg2uRheN10hUyC8CREHAI3AiCIMz+VdadbNxpsJbRhgCSGgiTImDmaW+0993YFXLKMFfJwOSOxyRwOKTrq9sNkMDyDEHzBFG1UF0BB5gt14Swgjjv+o71nSyGKBSwHMDJJE/WPOO1K72iAPLEZ52zA869Trtwx4zA8zjkc9zmOZqXdceSFz944g0WnqpxA7BVYNwlC2vIn8hUr3+J9Klbbmg21Jnfddxiqi/rXjnP+Z/XvXduwT2x37eVEQSWODggcifkZMj5Dzom3pLgEgdvMVVZ6gZGByIiFHYflEn5056ddDQUt7pDMQCZYq0QeMcd/pWbsVEIpqWxsZjPpiJbS2bpA4CiDLGNzSe0xEfnzFTo3W3fU21LHxORCysna8eGR3jBjgD526nUD3RDqG2gMoDEeKV2BgDPxczxjHesvp7xS6rEHcHU/DBkMDAWBBngYzFA1V+puLDn56jLUWmrYqnifVW9oLdvaqwQpuB/eJDqwA4yAAAPmfPmgbftWpdDLopBDDw3ADKtb2hhAgjyx58mslrb7ZRlg72aCZ8RYkgnkwxYTOSDXWnACy0E7gMkyBkkxEEGIyTHkJBqiaNAuTMrNUS22fYbV1gVLlCSFlreNx8X4SxKgndCzjJmvLXtCQ8eJo3MBIILIFkFif9w/Wvmum9r7g8CAbc5PxbDG5VP4cSAeRPlIN3R+r3SBZVZBPh2jxKW+JhIO6ZAgwMCgvqDjk/xNPWq67n0XSe0KhXuhGBDfhO/CfhiPCHgxA7nIJorThgiX7t67lkDL4XVDcATYp2F9huFTO6RA8QUUt0unT+FS0pIEQWYKWiCFLbgQ3yYHNHafqB3m2C4x4T4VHiBTw7pVmBG6GGNy1wW7fYHXmZ20kncBEH/UT2YU2vfqDgDgeZjMmf5p+Y9a+UOzo3hPpGP0r9D3NQLqhJSCD4IkkKROJyO0mM1839r/AGPQNussCSfgkbj2lcw0nGPXFMtJrTWQOh74HZpw4weTMXpvaIj4xjusAAxHBnnExmePQvdB7R6e4wl2SMg9mHlgt+wn86S39IFj3inmAQCGB79vERzGaFv9NEAiCDMMDI7ciBtPmDxT+vXttznMW2aNQcYxN8OpaRyPetbGxgytOSexU8kiO45ExwacdM9ptNs3LdQnzMBjzjbyMema+SWtD4o9YjOf71oOn+y+8TLcEwo4AxOe35VZtQSMkSgoAPBmu6n7frtcWfimA3BgQxaR+EztgxOfKaG6D1lEUNlmjjYOQSVjOwfEQGgmMQNolDY6SttQSZcZbBwdxCj+WZg+fbzFNX6ORa3m/bsqrKjQwcqWaPHiEGInzYUp1WtVV4xk9ef5h9GjLNznHvhfTb129fuFUDhR42kZIBJWOD2Ocz3FcP7cWlX3F9PBsdSwthgDnZK/EQJPlknAFJ9Z1+9bQLut2wXZAVYG4dkhhAgET38+wivLWltXDb8ZO4ePfEhhJJEdjjHPOaTCnfk29fDv8Y6fgba/HMedC9trjAWRaFnYdqm2WgDIMqfiJwRkfHniTo9VqDcUQcgEB4nJB5EHI/rSrovREs+JIM/CfX+vauOq6w2SiW7ZG4s24ZBMjBnggcVjbRW7fZ8eZKmZRlx5/wAzJ+0m9r7DdxtQCPhCdl7kbtxzzie1EdPuLuQ/A8gNG6IAiIOIJGfkMVRrLskbskCDOSfXz86K0esEgmCfM8jtk/iH60SW+zC4mqJh8g9zjUa+FWOxkSoByCDHpMRmQf0d9K6oLiKrb953Qw2+ETu/+M8SO8etZXq9soR5GSMzmTInznt5Qe9FdC6tsBDxMShYiQA21lBBkZIxiDOINZvUDXkCah8vgy7q/R2e7cMqBhmOewAkf2kf3Sa3ozA+GGGMjjOOe+a0nUdVcUbiV2ysXCMmfjMQCF/sazet62xY7QAJYCMEZ58jImr6c3E8TmoWgD24m1Noqe4jH713YuqfxEHyYyJH17j9q7ndPiz5Hk+vrQt6z5j6im45GDEnNZ3AcQxr/kBHoP7CvaB9y3kv1Qsfz3ZqVX0xL+q3viu5eJP3+/JqJnB9cxMHseJ5qurdMSGBHY/f6URAZ3/AsZ2w2YwQc+vlTnp9j3UlT4j38sRz98mvLRIUBjx8gfr2FV3dcMqrBTHJ9ZAgd6wfLcQuvah3eZdv3tNxmg53yB8PikE5kQYNNdJYU3luKhO0qFVWwdysWeCMeLAJ5JAHqEmgGCSAdu5yFYwoIQmYhjPbvjmqtT1U6fFm4Dk4WCs8d+eI88Vg438J/wAhqkVjdZ/2e378EzA2naAIIjsARg479+e9C/xcn0pP70z86v01wkxP9vrRiqAIqdixJmi0d0ojsEZiSEkIzKisj7mYgYMEDP8ANPatN7KdSUgBT/7hHPYAg8AAYMZmq+he0KpbFpYVcyBks2IJJkY8o7Usv6Rbd3dp7hsnkhQCs8EDttP8sQO0YAXlvUJVhiHGrYoIIM32t6sluZwph8mc4wPQRt/9tLNJ1h7jwFbd2zAAw05WAR8+3fikmo1TX1QOVlZG8Y3A+MSnIM7zMxLHHFF6XVlEC+AAyQwMniCcQJER9Y7GgbKwM45JjOndgbo21/VNjXSvgW+AgKsJiTO05CHJYgepzJqm5p7z2WOmCraUKLb3T/qMzGfAZgGSMsYxwAJq21rbbqu4qU/mYlYYNE/ofuKaWbokCecAlsHwsATI8XPIzkUFZcaxwJt6XlZnLiXW90txVAbFtnCkZVtyr/v8C4n0qXPZFgVcMyDdDKyNkgKdq7iNxjeZkAbeIrW6FgiCVUhIK2zgAE7i27acyO2O55oH2ku3bpYXXAtM43AeIRtCKvPcsSROQCIM1SrV5O1TiZuCzciZLTaAXLjMpNu0La3fiAZ1efdBSYAbKkgeR86Y2OkLbb3e645BUKpYKpaBcO0HIYAOYI8pzMC2Uuhxb1EuEcqi24DfiVD7vO09wDEqGzGC26prfc3LZubjdVQHZQg8OAxK+bAHjEmYzAZ+vZwufEGNCZzgQb+A96dy7YWEG8lXPhJJwDuHw5GM4IIpH1lltb1tG4m9fdXQ+1pK7ZO1gZBzyJBXtinFrq9sbjaUwW2bm7DZ+EYhYgAHuk5JNCdb06kT4feDhJhsc9swAT3wKqth3YYTXZkcSjrmndgj2wjILa6d7akt4xNzAYYKttIYAEDMxNZ2xqyp8vrPMHB+VF6frdyzAQiFcMJBMMMAiSQPpiYo3T6k3ztvNbVzKqxECSDhlGDJM4jyijF3VrhhkfvB8K7ewcGMeh+1jKVttkTAnmTwB2mfPz5rcXIZWG1iYJgqNwMbZ+UT286+N6+w1pyj4I+8HvinnQ/bhrU+9ZmII2zkbZ8QGMTk5kDHyrG/SlgHrkqvAJSw4IhXXNIVM+eaTpqeQfI1qrvU7V9ZUhlIkiMo2ZBxketZjqug2mRkVyls+y3Bm9iFfbTkQp1a7YG4K6yxnxEhgkLuE9iQIGYjyNLbmtW5Bhd0KGIlVON0iCRht3H8w9JF/jCBtJO2ZiTE+cVbZiQYx3Aj9Joj09nf5TJbg59n88xhav3GstaUA55Jzt58PAOf0pa2gY/hMcccfSr7+pUEkMT3yPLGc4Pr6030l9L4K7ijSCDy0AzCkyB+XBIFZF2qG4DjzNyiXHaTkiZa+do4bkSTgfLzmgDfzyfzonrTkOy9gzTme8fSBStnpmn3cxHccOQPEP8A4/zAPrNeUv3GpVtomO4wg6SibSrbE8mh/f1y96rkTmcTq9qif7ffNVLegyOfOB5zVTPXk1ySONF142w0rvUwIJg+eT3zMGMc80t12rN24zn8R/IQBFUtXqwYBxkeLJAHB8IEmOcfKKqEAORNGtZlCk8Tmu0aK5IzzPrxPrnIryrTONNP1HaKNs9Q9ZrPzXYuEfvyD+3H71wqDLBiJsdLqZ4zHaTj5Qcdx9aJZyTkz9k/1NZzp2sJFN7N/ig3p5yIWl5IwY+0eucQCdwzhs9vv9aLHUgrevyGTPn+HufLjuKR2r9E6Ue8cKOTA7foJz3xS96RyTGVWobgCaPpuuuOu/azGC3ORLHBGIlSP61zqups7TuDRIVPwsw/mJkqy9vn61LxWzZYIcgRuBEgnbDEfkfoIpbqlHIgspCzJx2I58RyM84xQIrQncBGI57EHXW/+lv3LcUbTcbkod1uMzudgdvHbGM001OiLWjdVR4VIwxMmAMyJZROTEme84B0VjY+0yQVYwTPIAx5HM88j1ozQ9S903xSjID48AbWKyfnEfQVqzf+ZX08RGepoqspBkPuU87gCMGSCo25BHn+fqdbKgNacKSQc5OJEHkmJbPkRXHtH09VVbqY3TK4ycGVAHEckmsza3BiACf29KZVVJau4RZde9T7CIRqAee47+lDfxv3MfpV9y5GfuKW61NpxxR6DjBiyxiDkQ2/1UuArGVGATEjk8+WaHuj8xQG6jdFqTIiNymVkSDHZh3H96uFC9TJnLnLTQ9C6LrPdm/ZtllX4h+Iqe4Hf/x+tGDXK6yPqvcHvH1p03t4l3TRaUWWGGsyPAf5l7shPBORwe0/PG6kRcY+Zoa2kWNkdwzT6k1DaeRGep04PFBm4U5om1qQwkfUVLihhVVYrw01dFf26zzA79+cg5qm11FlIIJBH39K51elK8UGTRQUERezMG+MNLhvX580Jes1yLsVaL01bEoTmCEVKvMeleV2clG6pNeCpUkkqCpXSR3qST2uKuvKBVNSSSpUr0VJJ5Ur01BUkl2nv7eKZ6bqM9qTiiLVyD8q4Z0cR+nUKI0mu8RPl6+vn8qQG/V9nUwvqTWD1AiFVX7SMzQ6vqzM2+c47ngefnROn6hu2k5MgmY5k549azxv+GrrN+Pv1oRtMMdRims9rmanW6oAA9zOe8Ge9JNTr5aMwDiTMTgj88/U1L2pJA9BSjVX4Y1np9OOprq9UQMiPdXrNyBWgmMN37Rx5REetIdSJzAkef3jFS1rJxXOpuyrRRlVXp8RfqNQLhmUi+CPviuT4hB7cftQVu5Bq/TagA/OQfkQP7CisRfn3wVhFeLcjgxROuAkEcH96Drs5DDekA8MPLv/AJ/zQ9x5M1yr1GqSQjTasqacWNQGEjms7RGm1JU1RlDTRLCk0GCM0u1mg7ir7Op3CRzVhuf5FYqCp4hDstg5iC4pBzXINM9XpwcilrpFEwQjEm+pXBr2pOSV4a9qVJJKlSpUkkmpUqVJJKlSpUkkqVKlSSSurbVKlSSWbs1e5wPnUqVydlwbwj6UQrfsf6VKlVMsIeTj6Uq1/wAf0/tXtSh6fvQ3VfdEEsudw++1F2cq/wAv717UokwFYruDNeVKlWlJdPgqivKlcE7JXS15UrskleCpUqSQrSuQaY3DxUqVUy69QZmzHb/ihbtSpXRKmD1KlSuzk//Z"/>
          <p:cNvSpPr>
            <a:spLocks noChangeAspect="1" noChangeArrowheads="1"/>
          </p:cNvSpPr>
          <p:nvPr/>
        </p:nvSpPr>
        <p:spPr bwMode="auto">
          <a:xfrm>
            <a:off x="6350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a:p>
        </p:txBody>
      </p:sp>
      <p:sp>
        <p:nvSpPr>
          <p:cNvPr id="5" name="AutoShape 4" descr="data:image/jpeg;base64,/9j/4AAQSkZJRgABAQAAAQABAAD/2wCEAAkGBhQSERUUEhQWFBUWGBoXGBcXFxgYFxoXHBcXFBobGhocHCYeGBwjGh0YHy8gJCgpLCwsFx4xNTAqNSYrLCkBCQoKDgwOGg8PGiwlHyUvLCstLCosLCwsLywsLCwpLCwsLCwsLCwsLCwsLCwsLCwsNCwsLCwsLCwsLCwpLCwsLP/AABEIAMMBAwMBIgACEQEDEQH/xAAcAAACAwEBAQEAAAAAAAAAAAAEBQADBgIBBwj/xAA+EAACAQMDAgMGBAUDAwMFAAABAhEAAyEEEjEFQSJRYQYTMnGB8EKRobEUUsHR4SNi8QcVcjOCkhYkQ1Oi/8QAGgEAAgMBAQAAAAAAAAAAAAAABAUAAgMBBv/EADERAAICAQQBAQQKAwEBAAAAAAECAAMRBBIhMUETIlFh8AUUIzJxgZGh0fGxweFSBv/aAAwDAQACEQMRAD8A+OVKlSpJPDUqV5UnIRpr8UcNUIpTXs1YNiTuHPqqpOpoea9VamZMQlbxqxblUqtXKK7OS1siogruzmvWWCQa7OTwCvRXNdV2ck214y13XF1oqTs4Za8C1S9/MUborRfC5n0EwM/MfSqkgTuJUtuuilMh0thyI85586GuWc1wMG6MtiChK9ir/dVPdff61bE5KgK9q73debK7icMqivYqz3dT3VXC56lCwHcpIqthTFNASJoV7VVZcSwbPUEYVURRTrVDrVJeVEVywqw1wa5JKzUrqpUklVSva5qsk9qRXoohLM8VJINtr3bRf8PUNqa7JBQlWKlWe5rpUq05mRVq1RRHTdKrMd7bVA5zG4+FeBgbiPoDRV7ShCVgkHj8LCD5H6fQ1QuAcSwrJG6BWxBq6+k5FGajpezYSTsbIPf/AHA9sef6efGntzuXnmD5j+nnUDgjInWrZfZMCRa9CVcLW1hOJx+sD9aY9O6V7y6FHBz9OauzqoyZQKScCKShx6/5H7g1TeT9ppre03iIOIaCPLMH9ZqjqNsb/CZWAAfPHP1Nc3gkCcxFP/by+7byoBjzBJB/Lw/nTL2SQjVbbmNhIM9iJmP0pbeLg7lmRBH0Ib9wKYbx78vaUhXgkHncSxYecVhaCQV94m67cA+RN5rVRgziMgZ/fis3d0n3nk06/hGFm2cw37f8Cqb2lyAKW6Z9gwD8iWsHMSfwlRtLTj+GogdJ3FFQyzDPYA8nPkB+Zn0kz60B2ZQITM62lNcNp/Stlp+hKXKAsTIliIEDkgd/sVOodERIVQxdWG7AIhpAEg8yD+fpWiaoHHxnGrOCfdMpp9D3NXNop7Vo9bowoECpp9AIk/f+aJbUhIrKlzmZwqVUjtS28tPOrtmBgD9f70kvNV1c2DJhaLsEDcVQwolqpdahE0BgzVwwq24KrmqS0rJr2ptqVJJVXkVKstpVZJ1bt0RaQjjI7iurWnkUQlorVSZYCW6aHx39efL60Vq+lhUUjmWDiDAII2mfJlP/APJoa2oJ8jR66xgM59cz51gzMDxCURWX2v1io2oqv3VNGtA8VQ+nI+VEpYGgz1lZOnoARLQGwwzhZBk/fae1fRE6fpt9pNoZXWFfcCuASsHPxAHAJOBGK+dJbjIraeymqueAt4rSkWyPDOfgJ7iGjJznv3XfSNbFN6nrP/IVpHwduI06j0iy7e78SAndxglfAYP4WBj5iOxrH3+lNa1Hu18RDALxDTBA+oP61vuua021DADwsPRGk4khSR8/WkPtVeslhdVo3gT29249Rwf7DMUv0N9gUA5wR+PMP1KKw+I/xFetIQl0iLiBZP4QSPeIVIzIG3ORIIzmhendU906XR+GN0+uM/XFdoxvW3vXoba8QPC24mCT2IJMjjMic4WfxCSFC7jdVhtG6Qrx4SDncCDDecDG2mCYKlDz4P6QU1sCHH5Rt1fT27gN62Cqsm/aPEZZCywP9xkfNWoPVezNxLXvHuWleV22wZJDbScmJOQIjt6itKvSNujtII3gBCfNN7OoPfwkkfKaJToyapDc/wDTuIxtSckMCAZHEFdhDDj04pcPpDZjDeyDjPf4fkYYdGuMsOTMj0TorXvCsF1VS47AuCyrPntE/WtL0n2MB2lsQTI/KMjERP1NW+x/THT3m9CGWAxn49oNnd/8UJH/AJVtekWJQEj6UPqtbabCiHiZnTVquYj12mGFA8KD9vuKXpYlSsCdwacBp4ziSI4iO571qdXooUk8TJ/XHrmaW9W6LctWBd8KlohRLMQe7HtABgCcxXNPW+3C+OZk4XOWiy50skyFMfv60z0XRxbg8swyPIYMT+EeZ9KH0eskqG7/AEx/WtHZuyRt4/U/2FVtS4jBPHwlk2A5E5s2kUjaozzPMdv1pD1Qr/EGCI9FJzGT/SnvUbTHC4IEn59seQ5pG9gD1J7nNWp1IrGPIldRX6i498A15Eff6UJZ1Cg+Pjy/v5fKr9Y8TGT+3351ndbcMmaZUO1jbmi41LWu0Qm/ZW5eRmRjZB4EA3CAxW2k/EWYCQJ8IbykZ3q3TWsOEcyxRXIH4ZnwkgxI/qMZq86xkMrjPln8+fL8ueZBuoY9FEAeQGMeQFOq1YHOeJiSu3A7grVXt8/QT27SSACTjMDz+lXFKhs4/T7++1bkTgMDuCeBHzM9gP3n8/TPHu6Kf7ih7jxxWRl5zsr2qCxqVydlKCirNquLK0xsWRVCcSyjJlmntxRSW6lu3V9u3QNlmeoxpq988taUEx8/0BNXanS7UBAwZ58+YkelW2tOT8h9RTcW0ZVDCFzJnEkk5JyMyIPyBihXtIIjGukFSMTN2bEnB2n6x9Yoi7pyB4lI9SMH5HuKN/7YS5HEKSp4n4YmPmw55nzFE6lLu33WxipbgScAxLRxnz7DNX9bkYMxOmAU5iL3Eenzpr0vUuh2wpMSARmQSVyCOMxPYmqDpTBVRMGD5/578V7okbcsDcZgKeCQZgz2jmt3sFikGBis1sCI+6tddhcjwyu1pJB3Fu6zPZc45HPFKrz7GXeBeskKRwFIbHEnxLmPMeEjin4svcZxhCT8UKQPCsxkyQw7j6UF1bpRvN7hVk7/AHoEohQ/GwUR4gSJIyczkmlFdqhth6/1G714G7zE151MtYZVNssj25w9vDSJw0oMg5wTVfsvo7j6yybSsbIPLKCMEkEN5wYDYOCM4rWaT2actJuLZXwlkEFSRhSu5dwDjBWOfnQup9q7dhTa0q7FBJ3dxmSFHYSTgefIo+lXuUrWM54z89/CAai1Kzlj14muuaK3aBN11TPBy3cYUZMiO1B//VmkU7VS4+CxMBRECWIJkAAZJArBnqhdWcs27G7ccmSfhIIJ4IK45BkxjUdEtC1YBBLBvH4/iIaIHi4EATPMzRFH/wA9SvNhz7/dFV30pa3UYWfbVWO06bZuB2sbghgRjgSog9wKZ9I9prfF1Hs5gkiU84LRg8wCKz1gWmM3QbjyxUKqoFxAJPLzAxHbnFMOj9IF8NvvLbUSqlgCCZg7Q3ljI7nzBrv1LSk4VSPiJn9YuHZ/KfQ26erAYBBFLOodIRn2yxJUEiZACmBA/DO7t/LTXpdxGtKEYMFG0lcDGDHkKISwMnufuK1OlUKyr5GJYWEkH3TC6noZBBAnbBBHMjPA54NMum6c7fFzMH58/tBp11Hphf4G25zk8R2ilP8ACNaRgWLHnJJHfAoOur0VKscwn1N5yBOdWkff3NINevb6026jqdsFseX0rLdS6qoA9Z/f7zSfUVYcFYWpyCDB7ySYAmZ8yfnA5pDr9NGcfLO4fMRj5c0303UyGwCd4wZx5CcwvzPnXGt0RYboMkiFJJ+JWkEcDxBYj5fImmz03w0GevcuRM7pdLuYjnBJ74Ak4+VU3tMEzkdpOPKefvNaF9ItsqY3PJLjwgAAT8MkASVzx+grKdQv7mxwPMyfzxPzp1prDc2R1A7V9Mc9we+47Z8+w/Kh3aujXJpnjEGzmVMKHuJRRqt1rNhNAYGVqVcRXlVxLSadaY2FqiyPl9KLQChnPEJqXmE26KspJoW18/zo/TWz6Gl7nEdVrGOk0pJET9fL5804sWAZOxSpLFiZ7A8DuZP6mhOlKZjI8vLkftWk0egbYJXBB5Ahjgekk5P9aS32lWjABVXJmQdwbjm0wsnMlgYbMSwaAOSAe0irui3mdGRSXdSCD4gSCpBJMknPPJnzxTbq+isrdUbli/uW4CCpBG4k84Vm8Mjvtq32Z0Ysl2KkbjtVSCPD8IkATM+KfnRZtX08/hiDZOdwmfu6Y27htsDPxAiQSrANOfigfXmmHTeme8Vjs3MCkGQI3KPiOZg7iYMEKInFOl6EsO11d6ocsSxdUMhgzASQCWYNA4PaDVt/2a95cb3eouDYy7rS+7VSiwQDKyVIxEwROKt6oP8AOD/qCu2BjzFHRQsna63Np8QQgkEwIMGJ2yIiYINazTotqyS4C223CQQXLHIgjIPbtAFA2dBs3tatPcZZYWk2qzE5xugSZ5nj1xWh6PoxqPd3roIDICllxtZeNwZTB3KcH1rtGiXUW7z92Y6rUsqhfMzw9m7mrbfdXZaaQF4nmB6T3PzrH+1/TktZYjtnhnIGOMk/7jJwJJivpntz7QjT29uSWgALtBziBOP+a+dr0m3qCL1/UCAdxB976QIFsDEAEA9uTXrtNXtX2Rx4nnbmyeTE/sr0Q3Cbt1SE/wDxr8IY92iJ24EZE5wRFN+saopstsC/iW5tDeFkBMLHIyBPEg00ubXZbGkv23vFgrbEZzbQYLqm3xwdq9gJ9DDvqX/Tz3rW3DhmthUuMSPEqmdxUCA/xSOM+lS+7bWVTkztdW58v1B+m9Iu6ghhp7SoYJKFdpBX/wDZtwwkDw8FTzR2s9mDZH+moeDlQ+9wsDJkTEyYAPJ+iR/ajdcCm2LdpSyrbtnZCHABA8LkGHjEn0FaX2QS2/vSIe7PhLAgxHqSRnHNKFs9oMP1+RDGq4IMO9lOltaU3G8O7sSQYGJI4E0/TVKTAIJ+/wC9fLPaD2o1L3Gt7irIQIHhzmdozJjzOYx5UZ7A39RcvbjleTniJU88ZPH+KP8AvcmYjjifSb15V+JlHzIH70n12vthvFdG34duOZBg+UY/OlvtlbN1SEG8gcRMEHsO/wAu+R6hV1/SqLIvbdyqAXVZYkRIwnxFTHhHrQ9ocIWTvHUvWy7wG6hHtdq7f8M9y2AxCsZyDABIiDnMYE8V8c6p1czgkiYA4O7BKx5iR+Yr6O2hBlWA2G3tZJkkRO5gO3BnkTjilPVvZpvdhrCWw5QbAySwfE3GJkeEAKuDBg9orztWurNn2g/iPH0uE9kzMPqrmma4hbcLZ2llJ2e8hSQM5IJj9cUz0XVy6eJwyzO2TJ7wWkkLjAj8xVfXelldKNPs3ENuQoCMkFSXliS48THdgb14ik/RXLOqswm4YLHiVGCOJ8h3NGBUtTfjn+PMGdWRgs2ly2l2yDbSQRtb8NyI3DtJ7fl86w/UEzI4+vNfTdH03cFWztAiFBMEhRAGc4EDjjzrMe0vsw9tN6+KGIKqPhUZkZyOeBEEeVZfRmoVHKk9njMz1VJcZHiYlq4NXXUqhq9PmKcTwmuSahNVs1VJlxOSalc7qlUnYTbt+h/KikWPs16unA/5q9E+5oJ7B4jGqg55ktz5076YhInBg9+D/el9qwxEqCad9DBPwySASQYAgc5jJ9KXXsSuB3HFC7TzND0zp4nhpicck8xHzwCDmnNoi4yjBcSdvbaAA0kcH8+SM0r6ZcZcEQcwYJkxPhMjaOBnznzrq5rrsqV3AqRLqgwzE7l2kjcBDcMxkjGZpI9TOczawksRLDpbfv1IEWh4RgsZBI8TE8bjiRPzrTabpCMCqiMqROYI5giMEfeayPWLjMZthnN1gMRwQVnaBBWJaScFVMVsPZ9gku0IMrkjIDQpEGIM470WiglQ/mBahiEyDCQjWgVRd3iByfwhlDQTxAkgflFK/wDt4fVLqCk3PdtYhfEBvuLcliwBEL4v/cQJrTW2W4CJGeBwYj0z3ruxo4EScSMmSPIgmmdWmK42HI+eIqZ/J7lH/b4RlS57t3BCvhirbeVDYMATB8qvtad9yO9wyqFWRQBbZjB3wQWBEGBu4JmcUSqwonMDk88c1keu+14Ryg7c05opyNqQOyzHLQj2n1WnIh4LdqxL6VZOAV8vv60i9qvaGbiwSWaYHyIE+gzVtrqgBt29wLuQsGc87jxxtViOxpsoFS7cwTl23Ymf96Tfc29yFrjbCrMjQWKjMgw0TBPJM1v9L7Q3F0wtAq7bdrXZmTkkgEQ4HAY8xMDFZW/pPd6oWlSAlv3dvdmZLuXHnJZ1+YPkK+p+zXswpsqzCNwB9fOvO2+ozlVOB5jpBWiBmE+bP05mV7ryYwgk+mSP3Jzj5Vsf+ndwm5/qWyCtskPBiJGYAjI4zmDFbUdMs2VB92PCSZifWvn3UfbPV3dyIy2gGkFFaSNrHYzdsCd0DjkVoBt/KUP2gOBANZf/AI/VG6FCBgI5yoMgt5NG2ec/nWy6T0X3ajLeczmfOQJHA5zQvs90ZTN0qV3QdjfEMCNx7EzuI/3RWotiBRFZPZgtoB4ErvacPaJaJMqWiCynEH5/2pL1LUD3V0QSFUITwTc4I44Hhn5kVpiQ67Y+c96zPWLLWrbK+Fd95cmAIjGP/EcczxV93BmJXkYibRaYLbDiRhZCmCnh3biwMnwxAAmYq3Qa/wB6ouhWVC2wAgIYypbk4BYDEGVnvRfRNMHFz+UMO5IZQgWBHm2f/Ej6Z231Oz/D3HbZat3rZddu7eHfwsrAQSfg4I/F2zXhtTpSHbjs8f189T0dNnqJz3GPVdCq23cHaCnu+yqs/EZMQWWQD2mT8NY89Psu6paDH3bb3KqoC7oMBZBIlSJEtJBg5NaS3eOp0Y3kMZVSz/A+AQ3hIDcie2D8jh9foblu57xgCGJBKtMORkGZPiifLHpW+gByyM3I/eavkLk8zbOlv3a3NOWKbu4O5XyRJ8h5+Z5ou3ba7pG3eFmVlQ3HLBiRPiUEHaScBs9+9ItP1E7S9tlEKBBYSJIndgxciIzHimMwCxqLyKbdsG47jcpZlWQGaEIiSAJJIJknEzjpQqeDznzKlOiYk6v0O2lpBEhQ05DONxkMWXusR3GTWFPzB+XH0r6D1Ppgs6dblx2c/wAwhG3tgeJAuJMARmc1kbWga4SVRnPJgEmSfTvM/lT76PuyhycjPcA19Qyu0eIpZaHemtyyPIcx9eKoe2PIUyzFmMRZuqUYbNe1J2WprRVya1fSkgWrrVzPH3xQ7VqZut7L1NPpOp+HbGP5smPpP9JE0/6Zaa4V+FAcFjkgcFjHxAjgVjtDddWIIjBE88jzPHzrT9P0dy+oVBbVLkEklm+GAQVnBkfLvmlWprVDnjEe6W0unPc0f/dbSN4bH8QFMbrpK25BCCLShickGWMYkxiiNVr/AHtvx+JlAZ9sDaeQFAwB5BSZAPc5B1WgTG1jcO1lZSAVmArQI9FJUz6UZa0Vx0VW92dpG042oqEwXkxtjtjsDPYKyxWCgcD9JoqlSXJyfjO9Gyoq3NNa2h2IcKBb5M+KRDXJDARM7c+m46coIMAEcjAw2OJkYMcVmtRpHbdZa6dt3xBCqgDYcsCRJztK5BAjBrS6KzsUSQiDwkGAJJCp38OY+ZaoqjcpXOfnHMX3sSDmWdNQhjK3MCdzbQs8GMz68AGm+mYx4vvv9a4RTAzB7/48q9Om3CGPBDCMZGR/xTiivZjAxFrtu7l1xwok8CvjPtRoLWq1Z/g79rc2DZvP7pt4x4C3xhsY7R8q+zssgivz/wD9Ruj+61T+TNuDZxxEeRHnTOs4EHYZiT34tuQ4h7bMpBGdwJBEeYaTPp3maPPtQVW2VW2WkqdweVhZniecCAZ/SiOn+0HT7tz+K6hbutqJbdYtL/oXjEC54j4SR4WQtBYbozXPUNZpOpXQti2NDfJC21Zv/t7qwFUEqsWLsgAY2mQJJiNG1DYwJxK1ByZt/Zz2R0yWbGs1t5Qbq7oFzwMXJcQZJPhgbVPArYaH2009wkWz4RgHgeWB2FfKfa/oN2x/DWRdL+701pIJm2dqsGNsdpwDBBO0c0t6TrWZZYgQR4kVQxJ4BjHwgkQsQvehGBTkjuFpiwcnqfddcw1FhvdMGwcA/oawV72fv7gLlvZZXJO2AYhpYAwSSoMkThfKmfsF7QW1ssLphgctyDgwR5SO3mD9XJ9tbZeFU3AYgJloM5jgiYH1rmVcZEhJrys66UUCwohQO0xk/wB/uKORxV+n1qPKqIMcRH+JoVrTD8JJEg9z/kVba2MeYPuGZ7cvEDwAzyP18/yoj3SamyVcAgjPlMdvMUs13Tbzwy4iMAwxHMDMDy86q6BuW7tIKhgTB7xC/ptiu22117QTyepRFdiTjiC67R3NNbvKXPj+BlABG5oIE4Xn5CSQKwOi0q3+nFFRmGmchSFw/iIYmDDkozT34ODx9J9vuoG3pm2wH2llwT8EMwEd9gYj1FZrQ9MNhBfXdda4ii6ijZbZj+IrB2sp3AxnOeBHntd9m5OfIx+P8R1pT9mPfmAeydi6NEbVxNpsu6qRy8lxMcwWJHrg1neodSUXyqqlyyoCsrXQpO3dJO5lU7TMr3gZxW3sWAm+WXJDEM0nad2wNEzCbEnvtJrIe1XS7K3UNxSPet7otJBWTAuCRtkZbPkAaX6WxW1LE+fd7+4ac7CAZR0nrC6Zmm2bW7kByecnYJBCiSBtmY5IFe2vaL3l24tty+97TKlwKLZQwhtkwWJOTBjnzNTVexdu5ftsjuihVR1Ibcqr4F2sVh1JUyZ3DcJAq3/6NRl2sHldn+opURBB7mdpAyc88YmjXs0w9onkgfPyZFFhGMDj94+6xrFQe8uBxtGQVJIHEsoknPcwMTSrQ6uxcU7NibJcMwQQAIO0TuXGJMYrN+1Vp2Zt14ZEW7e+PCuG3sDO4iR5cVX0q/c2HayqAZPhLEsVjkcAGRPBBIIM1NNpQtIbdz+0s9hDbMSdW0y+8faQ2c8c/PvmldzTeldXb0OckgmZ+f8ASq2vmvR1AhQJ560gsTKzY9B+VSuvefP86lazLMA9whPLA7omFABPHPPn51ZY3JwrMJzKyCB8qXLqjwYM8kgk+UAzj/NGW9WxjafdxxBn8xwT8xWJBmysvfX4TS6ZlVQ1xLYSd3iwxYAsFAHPEZn60QfaJfdBbaBXMEkSqgyrSF5hsgg5/ekGmvIzj3zu2ZwYE/8AgIHl5VLWuXd4BHlPMf8AFAHTgnkZ8/CM/reV4IAPHxmq6RqeXZzt3BmQDmSC22eDtkT2wcxWu6P1MBmI27CfxN4ARmPiOMgeKPXzrFaDUSo2gbiQuCZkkRicjJx3inmgvXmunfcZiCU8YBISZXwiYPcAnEkml96hhz3DVXjA5BE1PT+pMZuJDf6kZUgBQRASGyPxTnJPbjTLc94ixBnBmNpPMH07d6xrajaHCeJ2XAklAwIAnsAIAiRgHk05HVl90u1w8EqXXKzgkIxgGM/r3xQjO2c+INbV1xNKL2QwViTCGM7RlpIJGJxIzmixc4HekWhuktlgOSQMFjCr+Xy7xTbTuEXcx9fkMmPvypjptQbAMxbZXtMYLXzH/rH0ubSuBwea3en6qHYAZmcd47Hj50N7TaRdRp2WJOQMd1kHHJgjtTii1H5HUFsQrPzHdB/x+8ffevLlgglSAxA8QHH5mAaedZ0xtvKAgofEIiRP64A+tC9PsllknMn8pP8ASmNFK3HAMFutNQyRGHRumqbRUm4sTHu3iZgmU4Kz5Z/Wm+l6dphB/wBRhI4cDEiRnEd/pVHTtEN25jOIxER9/uaY2tRDEgG4QZkDbgRwwGT3gEHxY7CmT6WrGCv7QJNTZngwTS2nBAbwEz8RjjB49YwJJnE1otNpLqFnhwFgMUDSZkwBEgnJYtxzE4ry1q5IG5SqxvDZUHgST8TkAATPwgeVavo+plFUDAnMmccc9uT/AMUkf6NCHIYxkuu38ECDez9+8bis2N0jaR4iZkQs/wCmBkxGZHHJ12h6xbuAkOImAfPgz8iCD9axHtH08s3vVU7VUq0GG2+LxAiCoB3LIM+M4IiufZkBFhz4ViXgDBLBR6+CPrJ4IqqBE+zYn3gnz5P6SrMx9of1NwuiVC91ILXIyePTgTE/nNKOl3Ut+8ZrkBGx5epiSACZAj86N0vUPe2bgPgIBI7HaRuHPBg1l+qWEtWAz3XVXMlVyFzM4ziOSImPOlWqcs6lPGTn9ofSnBB+fMb+0TK11Gc+BgLcsfAVeQcebSAT5T5UPa0KWbbWw5YPMK+0gyDIMcyc0l6F7Vah2XS6jTnUW7m5LV5VFvcFXxpdUwquo8oBPHeHPVBaTYCALgBgiA7AmCDEAmfmJzSn6SUjL5793zmF0MWxWBFV+2DdDkriGUSDkAeU7jOORgnmkHtIpvbjuhFRzlA5k4JWTIYAGD/uM171PqIsg7WZSp3nA2hcqQe+InHMETQNpveuSw3IwTb8SOvDSysAWUjOZHODNB6fTuhFp6EdYX7vZg/S+pX7umW20DbK/wCva2klzgi5wAT4RhmmJJ4qWvaRTcWy02mAXLSB4uVOAw7fEonNMuo9H95a222ITaIUEhQEPhA2kMCOPkAOABQnS+nvaWSu1slCwLlWkL4eDtYRxBMemTytNgLEfh4maB68Bfzg2uRheN10hUyC8CREHAI3AiCIMz+VdadbNxpsJbRhgCSGgiTImDmaW+0993YFXLKMFfJwOSOxyRwOKTrq9sNkMDyDEHzBFG1UF0BB5gt14Swgjjv+o71nSyGKBSwHMDJJE/WPOO1K72iAPLEZ52zA869Trtwx4zA8zjkc9zmOZqXdceSFz944g0WnqpxA7BVYNwlC2vIn8hUr3+J9Klbbmg21Jnfddxiqi/rXjnP+Z/XvXduwT2x37eVEQSWODggcifkZMj5Dzom3pLgEgdvMVVZ6gZGByIiFHYflEn5056ddDQUt7pDMQCZYq0QeMcd/pWbsVEIpqWxsZjPpiJbS2bpA4CiDLGNzSe0xEfnzFTo3W3fU21LHxORCysna8eGR3jBjgD526nUD3RDqG2gMoDEeKV2BgDPxczxjHesvp7xS6rEHcHU/DBkMDAWBBngYzFA1V+puLDn56jLUWmrYqnifVW9oLdvaqwQpuB/eJDqwA4yAAAPmfPmgbftWpdDLopBDDw3ADKtb2hhAgjyx58mslrb7ZRlg72aCZ8RYkgnkwxYTOSDXWnACy0E7gMkyBkkxEEGIyTHkJBqiaNAuTMrNUS22fYbV1gVLlCSFlreNx8X4SxKgndCzjJmvLXtCQ8eJo3MBIILIFkFif9w/Wvmum9r7g8CAbc5PxbDG5VP4cSAeRPlIN3R+r3SBZVZBPh2jxKW+JhIO6ZAgwMCgvqDjk/xNPWq67n0XSe0KhXuhGBDfhO/CfhiPCHgxA7nIJorThgiX7t67lkDL4XVDcATYp2F9huFTO6RA8QUUt0unT+FS0pIEQWYKWiCFLbgQ3yYHNHafqB3m2C4x4T4VHiBTw7pVmBG6GGNy1wW7fYHXmZ20kncBEH/UT2YU2vfqDgDgeZjMmf5p+Y9a+UOzo3hPpGP0r9D3NQLqhJSCD4IkkKROJyO0mM1839r/AGPQNussCSfgkbj2lcw0nGPXFMtJrTWQOh74HZpw4weTMXpvaIj4xjusAAxHBnnExmePQvdB7R6e4wl2SMg9mHlgt+wn86S39IFj3inmAQCGB79vERzGaFv9NEAiCDMMDI7ciBtPmDxT+vXttznMW2aNQcYxN8OpaRyPetbGxgytOSexU8kiO45ExwacdM9ptNs3LdQnzMBjzjbyMema+SWtD4o9YjOf71oOn+y+8TLcEwo4AxOe35VZtQSMkSgoAPBmu6n7frtcWfimA3BgQxaR+EztgxOfKaG6D1lEUNlmjjYOQSVjOwfEQGgmMQNolDY6SttQSZcZbBwdxCj+WZg+fbzFNX6ORa3m/bsqrKjQwcqWaPHiEGInzYUp1WtVV4xk9ef5h9GjLNznHvhfTb129fuFUDhR42kZIBJWOD2Ocz3FcP7cWlX3F9PBsdSwthgDnZK/EQJPlknAFJ9Z1+9bQLut2wXZAVYG4dkhhAgET38+wivLWltXDb8ZO4ePfEhhJJEdjjHPOaTCnfk29fDv8Y6fgba/HMedC9trjAWRaFnYdqm2WgDIMqfiJwRkfHniTo9VqDcUQcgEB4nJB5EHI/rSrovREs+JIM/CfX+vauOq6w2SiW7ZG4s24ZBMjBnggcVjbRW7fZ8eZKmZRlx5/wAzJ+0m9r7DdxtQCPhCdl7kbtxzzie1EdPuLuQ/A8gNG6IAiIOIJGfkMVRrLskbskCDOSfXz86K0esEgmCfM8jtk/iH60SW+zC4mqJh8g9zjUa+FWOxkSoByCDHpMRmQf0d9K6oLiKrb953Qw2+ETu/+M8SO8etZXq9soR5GSMzmTInznt5Qe9FdC6tsBDxMShYiQA21lBBkZIxiDOINZvUDXkCah8vgy7q/R2e7cMqBhmOewAkf2kf3Sa3ozA+GGGMjjOOe+a0nUdVcUbiV2ysXCMmfjMQCF/sazet62xY7QAJYCMEZ58jImr6c3E8TmoWgD24m1Noqe4jH713YuqfxEHyYyJH17j9q7ndPiz5Hk+vrQt6z5j6im45GDEnNZ3AcQxr/kBHoP7CvaB9y3kv1Qsfz3ZqVX0xL+q3viu5eJP3+/JqJnB9cxMHseJ5qurdMSGBHY/f6URAZ3/AsZ2w2YwQc+vlTnp9j3UlT4j38sRz98mvLRIUBjx8gfr2FV3dcMqrBTHJ9ZAgd6wfLcQuvah3eZdv3tNxmg53yB8PikE5kQYNNdJYU3luKhO0qFVWwdysWeCMeLAJ5JAHqEmgGCSAdu5yFYwoIQmYhjPbvjmqtT1U6fFm4Dk4WCs8d+eI88Vg438J/wAhqkVjdZ/2e378EzA2naAIIjsARg479+e9C/xcn0pP70z86v01wkxP9vrRiqAIqdixJmi0d0ojsEZiSEkIzKisj7mYgYMEDP8ANPatN7KdSUgBT/7hHPYAg8AAYMZmq+he0KpbFpYVcyBks2IJJkY8o7Usv6Rbd3dp7hsnkhQCs8EDttP8sQO0YAXlvUJVhiHGrYoIIM32t6sluZwph8mc4wPQRt/9tLNJ1h7jwFbd2zAAw05WAR8+3fikmo1TX1QOVlZG8Y3A+MSnIM7zMxLHHFF6XVlEC+AAyQwMniCcQJER9Y7GgbKwM45JjOndgbo21/VNjXSvgW+AgKsJiTO05CHJYgepzJqm5p7z2WOmCraUKLb3T/qMzGfAZgGSMsYxwAJq21rbbqu4qU/mYlYYNE/ofuKaWbokCecAlsHwsATI8XPIzkUFZcaxwJt6XlZnLiXW90txVAbFtnCkZVtyr/v8C4n0qXPZFgVcMyDdDKyNkgKdq7iNxjeZkAbeIrW6FgiCVUhIK2zgAE7i27acyO2O55oH2ku3bpYXXAtM43AeIRtCKvPcsSROQCIM1SrV5O1TiZuCzciZLTaAXLjMpNu0La3fiAZ1efdBSYAbKkgeR86Y2OkLbb3e645BUKpYKpaBcO0HIYAOYI8pzMC2Uuhxb1EuEcqi24DfiVD7vO09wDEqGzGC26prfc3LZubjdVQHZQg8OAxK+bAHjEmYzAZ+vZwufEGNCZzgQb+A96dy7YWEG8lXPhJJwDuHw5GM4IIpH1lltb1tG4m9fdXQ+1pK7ZO1gZBzyJBXtinFrq9sbjaUwW2bm7DZ+EYhYgAHuk5JNCdb06kT4feDhJhsc9swAT3wKqth3YYTXZkcSjrmndgj2wjILa6d7akt4xNzAYYKttIYAEDMxNZ2xqyp8vrPMHB+VF6frdyzAQiFcMJBMMMAiSQPpiYo3T6k3ztvNbVzKqxECSDhlGDJM4jyijF3VrhhkfvB8K7ewcGMeh+1jKVttkTAnmTwB2mfPz5rcXIZWG1iYJgqNwMbZ+UT286+N6+w1pyj4I+8HvinnQ/bhrU+9ZmII2zkbZ8QGMTk5kDHyrG/SlgHrkqvAJSw4IhXXNIVM+eaTpqeQfI1qrvU7V9ZUhlIkiMo2ZBxketZjqug2mRkVyls+y3Bm9iFfbTkQp1a7YG4K6yxnxEhgkLuE9iQIGYjyNLbmtW5Bhd0KGIlVON0iCRht3H8w9JF/jCBtJO2ZiTE+cVbZiQYx3Aj9Joj09nf5TJbg59n88xhav3GstaUA55Jzt58PAOf0pa2gY/hMcccfSr7+pUEkMT3yPLGc4Pr6030l9L4K7ijSCDy0AzCkyB+XBIFZF2qG4DjzNyiXHaTkiZa+do4bkSTgfLzmgDfzyfzonrTkOy9gzTme8fSBStnpmn3cxHccOQPEP8A4/zAPrNeUv3GpVtomO4wg6SibSrbE8mh/f1y96rkTmcTq9qif7ffNVLegyOfOB5zVTPXk1ySONF142w0rvUwIJg+eT3zMGMc80t12rN24zn8R/IQBFUtXqwYBxkeLJAHB8IEmOcfKKqEAORNGtZlCk8Tmu0aK5IzzPrxPrnIryrTONNP1HaKNs9Q9ZrPzXYuEfvyD+3H71wqDLBiJsdLqZ4zHaTj5Qcdx9aJZyTkz9k/1NZzp2sJFN7N/ig3p5yIWl5IwY+0eucQCdwzhs9vv9aLHUgrevyGTPn+HufLjuKR2r9E6Ue8cKOTA7foJz3xS96RyTGVWobgCaPpuuuOu/azGC3ORLHBGIlSP61zqups7TuDRIVPwsw/mJkqy9vn61LxWzZYIcgRuBEgnbDEfkfoIpbqlHIgspCzJx2I58RyM84xQIrQncBGI57EHXW/+lv3LcUbTcbkod1uMzudgdvHbGM001OiLWjdVR4VIwxMmAMyJZROTEme84B0VjY+0yQVYwTPIAx5HM88j1ozQ9S903xSjID48AbWKyfnEfQVqzf+ZX08RGepoqspBkPuU87gCMGSCo25BHn+fqdbKgNacKSQc5OJEHkmJbPkRXHtH09VVbqY3TK4ycGVAHEckmsza3BiACf29KZVVJau4RZde9T7CIRqAee47+lDfxv3MfpV9y5GfuKW61NpxxR6DjBiyxiDkQ2/1UuArGVGATEjk8+WaHuj8xQG6jdFqTIiNymVkSDHZh3H96uFC9TJnLnLTQ9C6LrPdm/ZtllX4h+Iqe4Hf/x+tGDXK6yPqvcHvH1p03t4l3TRaUWWGGsyPAf5l7shPBORwe0/PG6kRcY+Zoa2kWNkdwzT6k1DaeRGep04PFBm4U5om1qQwkfUVLihhVVYrw01dFf26zzA79+cg5qm11FlIIJBH39K51elK8UGTRQUERezMG+MNLhvX580Jes1yLsVaL01bEoTmCEVKvMeleV2clG6pNeCpUkkqCpXSR3qST2uKuvKBVNSSSpUr0VJJ5Ur01BUkl2nv7eKZ6bqM9qTiiLVyD8q4Z0cR+nUKI0mu8RPl6+vn8qQG/V9nUwvqTWD1AiFVX7SMzQ6vqzM2+c47ngefnROn6hu2k5MgmY5k549azxv+GrrN+Pv1oRtMMdRims9rmanW6oAA9zOe8Ge9JNTr5aMwDiTMTgj88/U1L2pJA9BSjVX4Y1np9OOprq9UQMiPdXrNyBWgmMN37Rx5REetIdSJzAkef3jFS1rJxXOpuyrRRlVXp8RfqNQLhmUi+CPviuT4hB7cftQVu5Bq/TagA/OQfkQP7CisRfn3wVhFeLcjgxROuAkEcH96Drs5DDekA8MPLv/AJ/zQ9x5M1yr1GqSQjTasqacWNQGEjms7RGm1JU1RlDTRLCk0GCM0u1mg7ir7Op3CRzVhuf5FYqCp4hDstg5iC4pBzXINM9XpwcilrpFEwQjEm+pXBr2pOSV4a9qVJJKlSpUkkmpUqVJJKlSpUkkqVKlSSSurbVKlSSWbs1e5wPnUqVydlwbwj6UQrfsf6VKlVMsIeTj6Uq1/wAf0/tXtSh6fvQ3VfdEEsudw++1F2cq/wAv717UokwFYruDNeVKlWlJdPgqivKlcE7JXS15UrskleCpUqSQrSuQaY3DxUqVUy69QZmzHb/ihbtSpXRKmD1KlSuzk//Z"/>
          <p:cNvSpPr>
            <a:spLocks noChangeAspect="1" noChangeArrowheads="1"/>
          </p:cNvSpPr>
          <p:nvPr/>
        </p:nvSpPr>
        <p:spPr bwMode="auto">
          <a:xfrm>
            <a:off x="215900"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L"/>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477276"/>
            <a:ext cx="9144000" cy="5393963"/>
          </a:xfrm>
          <a:prstGeom prst="rect">
            <a:avLst/>
          </a:prstGeom>
        </p:spPr>
      </p:pic>
      <p:sp>
        <p:nvSpPr>
          <p:cNvPr id="7" name="6 CuadroTexto"/>
          <p:cNvSpPr txBox="1"/>
          <p:nvPr/>
        </p:nvSpPr>
        <p:spPr>
          <a:xfrm>
            <a:off x="0" y="1477276"/>
            <a:ext cx="9144000" cy="646331"/>
          </a:xfrm>
          <a:prstGeom prst="rect">
            <a:avLst/>
          </a:prstGeom>
          <a:solidFill>
            <a:schemeClr val="accent1"/>
          </a:solidFill>
        </p:spPr>
        <p:txBody>
          <a:bodyPr wrap="square" rtlCol="0">
            <a:spAutoFit/>
          </a:bodyPr>
          <a:lstStyle/>
          <a:p>
            <a:pPr algn="ctr"/>
            <a:r>
              <a:rPr lang="es-CL" sz="3600" b="1" dirty="0">
                <a:solidFill>
                  <a:schemeClr val="bg1"/>
                </a:solidFill>
                <a:latin typeface="Arial Narrow" pitchFamily="34" charset="0"/>
              </a:rPr>
              <a:t>¡La Tierra será destruida! </a:t>
            </a:r>
          </a:p>
        </p:txBody>
      </p:sp>
      <p:sp>
        <p:nvSpPr>
          <p:cNvPr id="8" name="7 CuadroTexto"/>
          <p:cNvSpPr txBox="1"/>
          <p:nvPr/>
        </p:nvSpPr>
        <p:spPr>
          <a:xfrm>
            <a:off x="518348" y="2564611"/>
            <a:ext cx="8092132" cy="2954655"/>
          </a:xfrm>
          <a:prstGeom prst="rect">
            <a:avLst/>
          </a:prstGeom>
          <a:solidFill>
            <a:schemeClr val="accent1"/>
          </a:solidFill>
        </p:spPr>
        <p:txBody>
          <a:bodyPr wrap="square" rtlCol="0">
            <a:spAutoFit/>
          </a:bodyPr>
          <a:lstStyle/>
          <a:p>
            <a:r>
              <a:rPr lang="es-CL" sz="2400" b="1" i="1" dirty="0" smtClean="0">
                <a:solidFill>
                  <a:schemeClr val="bg1"/>
                </a:solidFill>
                <a:latin typeface="Arial Narrow" pitchFamily="34" charset="0"/>
              </a:rPr>
              <a:t>“Pero </a:t>
            </a:r>
            <a:r>
              <a:rPr lang="es-CL" sz="2400" b="1" i="1" dirty="0">
                <a:solidFill>
                  <a:schemeClr val="bg1"/>
                </a:solidFill>
                <a:latin typeface="Arial Narrow" pitchFamily="34" charset="0"/>
              </a:rPr>
              <a:t>el día del Señor vendrá como ladrón en la noche</a:t>
            </a:r>
            <a:r>
              <a:rPr lang="es-CL" sz="2400" b="1" i="1" dirty="0" smtClean="0">
                <a:solidFill>
                  <a:schemeClr val="bg1"/>
                </a:solidFill>
                <a:latin typeface="Arial Narrow" pitchFamily="34" charset="0"/>
              </a:rPr>
              <a:t>; </a:t>
            </a:r>
            <a:r>
              <a:rPr lang="es-CL" sz="2400" b="1" i="1" dirty="0">
                <a:solidFill>
                  <a:schemeClr val="bg1"/>
                </a:solidFill>
                <a:latin typeface="Arial Narrow" pitchFamily="34" charset="0"/>
              </a:rPr>
              <a:t>en el cual los cielos pasarán con grande estruendo, y los elementos ardiendo serán deshechos, y la tierra y las obras que en ella hay serán </a:t>
            </a:r>
            <a:r>
              <a:rPr lang="es-CL" sz="2400" b="1" i="1" dirty="0" smtClean="0">
                <a:solidFill>
                  <a:schemeClr val="bg1"/>
                </a:solidFill>
                <a:latin typeface="Arial Narrow" pitchFamily="34" charset="0"/>
              </a:rPr>
              <a:t>quemadas” </a:t>
            </a:r>
            <a:r>
              <a:rPr lang="es-CL" sz="2400" b="1" dirty="0" smtClean="0">
                <a:solidFill>
                  <a:schemeClr val="bg1"/>
                </a:solidFill>
                <a:latin typeface="Arial Narrow" pitchFamily="34" charset="0"/>
              </a:rPr>
              <a:t>(2 Ped. 3:10). </a:t>
            </a:r>
          </a:p>
          <a:p>
            <a:r>
              <a:rPr lang="es-CL" sz="2400" b="1" i="1" dirty="0" smtClean="0">
                <a:solidFill>
                  <a:schemeClr val="bg1"/>
                </a:solidFill>
                <a:latin typeface="Arial Narrow" pitchFamily="34" charset="0"/>
              </a:rPr>
              <a:t>“…esperando </a:t>
            </a:r>
            <a:r>
              <a:rPr lang="es-CL" sz="2400" b="1" i="1" dirty="0">
                <a:solidFill>
                  <a:schemeClr val="bg1"/>
                </a:solidFill>
                <a:latin typeface="Arial Narrow" pitchFamily="34" charset="0"/>
              </a:rPr>
              <a:t>y apresurándoos para la venida del día de Dios, en el cual los cielos, encendiéndose, serán deshechos, y los elementos, siendo quemados, se fundirán</a:t>
            </a:r>
            <a:r>
              <a:rPr lang="es-CL" sz="2400" b="1" i="1" dirty="0" smtClean="0">
                <a:solidFill>
                  <a:schemeClr val="bg1"/>
                </a:solidFill>
                <a:latin typeface="Arial Narrow" pitchFamily="34" charset="0"/>
              </a:rPr>
              <a:t>!” </a:t>
            </a:r>
            <a:r>
              <a:rPr lang="es-CL" sz="2400" b="1" dirty="0" smtClean="0">
                <a:solidFill>
                  <a:schemeClr val="bg1"/>
                </a:solidFill>
                <a:latin typeface="Arial Narrow" pitchFamily="34" charset="0"/>
              </a:rPr>
              <a:t>(2 Ped. 3:12) </a:t>
            </a:r>
            <a:endParaRPr lang="es-CL" sz="2400" b="1" dirty="0">
              <a:solidFill>
                <a:schemeClr val="bg1"/>
              </a:solidFill>
              <a:latin typeface="Arial Narrow" pitchFamily="34" charset="0"/>
            </a:endParaRPr>
          </a:p>
          <a:p>
            <a:endParaRPr lang="es-CL" dirty="0"/>
          </a:p>
        </p:txBody>
      </p:sp>
      <p:sp>
        <p:nvSpPr>
          <p:cNvPr id="9" name="8 CuadroTexto"/>
          <p:cNvSpPr txBox="1"/>
          <p:nvPr/>
        </p:nvSpPr>
        <p:spPr>
          <a:xfrm>
            <a:off x="504284" y="3789040"/>
            <a:ext cx="8092132" cy="2308324"/>
          </a:xfrm>
          <a:prstGeom prst="rect">
            <a:avLst/>
          </a:prstGeom>
          <a:solidFill>
            <a:schemeClr val="accent1"/>
          </a:solidFill>
        </p:spPr>
        <p:txBody>
          <a:bodyPr wrap="square" rtlCol="0">
            <a:spAutoFit/>
          </a:bodyPr>
          <a:lstStyle/>
          <a:p>
            <a:r>
              <a:rPr lang="es-CL" sz="2400" b="1" i="1" dirty="0" smtClean="0">
                <a:solidFill>
                  <a:schemeClr val="bg1"/>
                </a:solidFill>
                <a:latin typeface="Arial Narrow" pitchFamily="34" charset="0"/>
              </a:rPr>
              <a:t>“Y </a:t>
            </a:r>
            <a:r>
              <a:rPr lang="es-CL" sz="2400" b="1" i="1" dirty="0">
                <a:solidFill>
                  <a:schemeClr val="bg1"/>
                </a:solidFill>
                <a:latin typeface="Arial Narrow" pitchFamily="34" charset="0"/>
              </a:rPr>
              <a:t>vi un gran trono blanco y al que estaba sentado en él, de delante del cual huyeron la tierra y el cielo, y ningún lugar se </a:t>
            </a:r>
            <a:r>
              <a:rPr lang="es-CL" sz="2400" b="1" i="1" dirty="0" smtClean="0">
                <a:solidFill>
                  <a:schemeClr val="bg1"/>
                </a:solidFill>
                <a:latin typeface="Arial Narrow" pitchFamily="34" charset="0"/>
              </a:rPr>
              <a:t>encontró </a:t>
            </a:r>
            <a:r>
              <a:rPr lang="es-CL" sz="2400" b="1" i="1" dirty="0">
                <a:solidFill>
                  <a:schemeClr val="bg1"/>
                </a:solidFill>
                <a:latin typeface="Arial Narrow" pitchFamily="34" charset="0"/>
              </a:rPr>
              <a:t>para </a:t>
            </a:r>
            <a:r>
              <a:rPr lang="es-CL" sz="2400" b="1" i="1" dirty="0" smtClean="0">
                <a:solidFill>
                  <a:schemeClr val="bg1"/>
                </a:solidFill>
                <a:latin typeface="Arial Narrow" pitchFamily="34" charset="0"/>
              </a:rPr>
              <a:t>ellos</a:t>
            </a:r>
            <a:r>
              <a:rPr lang="es-CL" sz="2400" b="1" dirty="0" smtClean="0">
                <a:solidFill>
                  <a:schemeClr val="bg1"/>
                </a:solidFill>
                <a:latin typeface="Arial Narrow" pitchFamily="34" charset="0"/>
              </a:rPr>
              <a:t>” (Ap. 20:11) </a:t>
            </a:r>
          </a:p>
          <a:p>
            <a:r>
              <a:rPr lang="es-CL" sz="2400" b="1" i="1" dirty="0" smtClean="0">
                <a:solidFill>
                  <a:schemeClr val="bg1"/>
                </a:solidFill>
                <a:latin typeface="Arial Narrow" pitchFamily="34" charset="0"/>
              </a:rPr>
              <a:t>“Vi </a:t>
            </a:r>
            <a:r>
              <a:rPr lang="es-CL" sz="2400" b="1" i="1" dirty="0">
                <a:solidFill>
                  <a:schemeClr val="bg1"/>
                </a:solidFill>
                <a:latin typeface="Arial Narrow" pitchFamily="34" charset="0"/>
              </a:rPr>
              <a:t>un cielo nuevo y una tierra nueva</a:t>
            </a:r>
            <a:r>
              <a:rPr lang="es-CL" sz="2400" b="1" i="1" dirty="0" smtClean="0">
                <a:solidFill>
                  <a:schemeClr val="bg1"/>
                </a:solidFill>
                <a:latin typeface="Arial Narrow" pitchFamily="34" charset="0"/>
              </a:rPr>
              <a:t>; </a:t>
            </a:r>
            <a:r>
              <a:rPr lang="es-CL" sz="2400" b="1" i="1" dirty="0">
                <a:solidFill>
                  <a:schemeClr val="bg1"/>
                </a:solidFill>
                <a:latin typeface="Arial Narrow" pitchFamily="34" charset="0"/>
              </a:rPr>
              <a:t>porque el primer cielo y la primera tierra pasaron, y el mar ya no existía </a:t>
            </a:r>
            <a:r>
              <a:rPr lang="es-CL" sz="2400" b="1" i="1" dirty="0" smtClean="0">
                <a:solidFill>
                  <a:schemeClr val="bg1"/>
                </a:solidFill>
                <a:latin typeface="Arial Narrow" pitchFamily="34" charset="0"/>
              </a:rPr>
              <a:t>más” </a:t>
            </a:r>
            <a:r>
              <a:rPr lang="es-CL" sz="2400" b="1" dirty="0" smtClean="0">
                <a:solidFill>
                  <a:schemeClr val="bg1"/>
                </a:solidFill>
                <a:latin typeface="Arial Narrow" pitchFamily="34" charset="0"/>
              </a:rPr>
              <a:t>(Ap.21:1)</a:t>
            </a:r>
          </a:p>
          <a:p>
            <a:endParaRPr lang="es-CL" sz="2400" b="1" dirty="0">
              <a:solidFill>
                <a:schemeClr val="bg1"/>
              </a:solidFill>
              <a:latin typeface="Arial Narrow" pitchFamily="34" charset="0"/>
            </a:endParaRPr>
          </a:p>
        </p:txBody>
      </p:sp>
    </p:spTree>
    <p:extLst>
      <p:ext uri="{BB962C8B-B14F-4D97-AF65-F5344CB8AC3E}">
        <p14:creationId xmlns:p14="http://schemas.microsoft.com/office/powerpoint/2010/main" val="3613770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4000" fill="hold"/>
                                        <p:tgtEl>
                                          <p:spTgt spid="7"/>
                                        </p:tgtEl>
                                        <p:attrNameLst>
                                          <p:attrName>ppt_w</p:attrName>
                                        </p:attrNameLst>
                                      </p:cBhvr>
                                      <p:tavLst>
                                        <p:tav tm="0">
                                          <p:val>
                                            <p:fltVal val="0"/>
                                          </p:val>
                                        </p:tav>
                                        <p:tav tm="100000">
                                          <p:val>
                                            <p:strVal val="#ppt_w"/>
                                          </p:val>
                                        </p:tav>
                                      </p:tavLst>
                                    </p:anim>
                                    <p:anim calcmode="lin" valueType="num">
                                      <p:cBhvr>
                                        <p:cTn id="8" dur="4000" fill="hold"/>
                                        <p:tgtEl>
                                          <p:spTgt spid="7"/>
                                        </p:tgtEl>
                                        <p:attrNameLst>
                                          <p:attrName>ppt_h</p:attrName>
                                        </p:attrNameLst>
                                      </p:cBhvr>
                                      <p:tavLst>
                                        <p:tav tm="0">
                                          <p:val>
                                            <p:fltVal val="0"/>
                                          </p:val>
                                        </p:tav>
                                        <p:tav tm="100000">
                                          <p:val>
                                            <p:strVal val="#ppt_h"/>
                                          </p:val>
                                        </p:tav>
                                      </p:tavLst>
                                    </p:anim>
                                    <p:animEffect transition="in" filter="fade">
                                      <p:cBhvr>
                                        <p:cTn id="9" dur="4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xit" presetSubtype="0" fill="hold" grpId="1" nodeType="clickEffect">
                                  <p:stCondLst>
                                    <p:cond delay="0"/>
                                  </p:stCondLst>
                                  <p:childTnLst>
                                    <p:anim calcmode="lin" valueType="num">
                                      <p:cBhvr>
                                        <p:cTn id="18" dur="1000"/>
                                        <p:tgtEl>
                                          <p:spTgt spid="8"/>
                                        </p:tgtEl>
                                        <p:attrNameLst>
                                          <p:attrName>ppt_w</p:attrName>
                                        </p:attrNameLst>
                                      </p:cBhvr>
                                      <p:tavLst>
                                        <p:tav tm="0">
                                          <p:val>
                                            <p:strVal val="ppt_w"/>
                                          </p:val>
                                        </p:tav>
                                        <p:tav tm="100000">
                                          <p:val>
                                            <p:strVal val="ppt_w*0.70"/>
                                          </p:val>
                                        </p:tav>
                                      </p:tavLst>
                                    </p:anim>
                                    <p:anim calcmode="lin" valueType="num">
                                      <p:cBhvr>
                                        <p:cTn id="19" dur="1000"/>
                                        <p:tgtEl>
                                          <p:spTgt spid="8"/>
                                        </p:tgtEl>
                                        <p:attrNameLst>
                                          <p:attrName>ppt_h</p:attrName>
                                        </p:attrNameLst>
                                      </p:cBhvr>
                                      <p:tavLst>
                                        <p:tav tm="0">
                                          <p:val>
                                            <p:strVal val="ppt_h"/>
                                          </p:val>
                                        </p:tav>
                                        <p:tav tm="100000">
                                          <p:val>
                                            <p:strVal val="ppt_h"/>
                                          </p:val>
                                        </p:tav>
                                      </p:tavLst>
                                    </p:anim>
                                    <p:animEffect transition="out" filter="fade">
                                      <p:cBhvr>
                                        <p:cTn id="20" dur="1000"/>
                                        <p:tgtEl>
                                          <p:spTgt spid="8"/>
                                        </p:tgtEl>
                                      </p:cBhvr>
                                    </p:animEffect>
                                    <p:set>
                                      <p:cBhvr>
                                        <p:cTn id="21" dur="1" fill="hold">
                                          <p:stCondLst>
                                            <p:cond delay="999"/>
                                          </p:stCondLst>
                                        </p:cTn>
                                        <p:tgtEl>
                                          <p:spTgt spid="8"/>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ircle(in)">
                                      <p:cBhvr>
                                        <p:cTn id="26" dur="20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55" presetClass="exit" presetSubtype="0" fill="hold" grpId="1" nodeType="clickEffect">
                                  <p:stCondLst>
                                    <p:cond delay="0"/>
                                  </p:stCondLst>
                                  <p:childTnLst>
                                    <p:anim calcmode="lin" valueType="num">
                                      <p:cBhvr>
                                        <p:cTn id="30" dur="1000"/>
                                        <p:tgtEl>
                                          <p:spTgt spid="9"/>
                                        </p:tgtEl>
                                        <p:attrNameLst>
                                          <p:attrName>ppt_w</p:attrName>
                                        </p:attrNameLst>
                                      </p:cBhvr>
                                      <p:tavLst>
                                        <p:tav tm="0">
                                          <p:val>
                                            <p:strVal val="ppt_w"/>
                                          </p:val>
                                        </p:tav>
                                        <p:tav tm="100000">
                                          <p:val>
                                            <p:strVal val="ppt_w*0.70"/>
                                          </p:val>
                                        </p:tav>
                                      </p:tavLst>
                                    </p:anim>
                                    <p:anim calcmode="lin" valueType="num">
                                      <p:cBhvr>
                                        <p:cTn id="31" dur="1000"/>
                                        <p:tgtEl>
                                          <p:spTgt spid="9"/>
                                        </p:tgtEl>
                                        <p:attrNameLst>
                                          <p:attrName>ppt_h</p:attrName>
                                        </p:attrNameLst>
                                      </p:cBhvr>
                                      <p:tavLst>
                                        <p:tav tm="0">
                                          <p:val>
                                            <p:strVal val="ppt_h"/>
                                          </p:val>
                                        </p:tav>
                                        <p:tav tm="100000">
                                          <p:val>
                                            <p:strVal val="ppt_h"/>
                                          </p:val>
                                        </p:tav>
                                      </p:tavLst>
                                    </p:anim>
                                    <p:animEffect transition="out" filter="fade">
                                      <p:cBhvr>
                                        <p:cTn id="32" dur="1000"/>
                                        <p:tgtEl>
                                          <p:spTgt spid="9"/>
                                        </p:tgtEl>
                                      </p:cBhvr>
                                    </p:animEffect>
                                    <p:set>
                                      <p:cBhvr>
                                        <p:cTn id="33" dur="1" fill="hold">
                                          <p:stCondLst>
                                            <p:cond delay="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8" grpId="1" animBg="1"/>
      <p:bldP spid="9" grpId="0" animBg="1"/>
      <p:bldP spid="9"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4800" dirty="0" smtClean="0">
                <a:solidFill>
                  <a:srgbClr val="FF0000"/>
                </a:solidFill>
                <a:effectLst>
                  <a:outerShdw blurRad="38100" dist="38100" dir="2700000" algn="tl">
                    <a:srgbClr val="000000">
                      <a:alpha val="43137"/>
                    </a:srgbClr>
                  </a:outerShdw>
                </a:effectLst>
                <a:latin typeface="Britannic Bold" pitchFamily="34" charset="0"/>
              </a:rPr>
              <a:t>¡¡CRISTO VIENE!!</a:t>
            </a:r>
            <a:endParaRPr lang="es-CL" sz="4800"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1600200"/>
            <a:ext cx="8229600" cy="4637112"/>
          </a:xfrm>
        </p:spPr>
        <p:txBody>
          <a:bodyPr>
            <a:normAutofit fontScale="77500" lnSpcReduction="20000"/>
          </a:bodyPr>
          <a:lstStyle/>
          <a:p>
            <a:pPr>
              <a:buClr>
                <a:srgbClr val="FF0000"/>
              </a:buClr>
              <a:buFont typeface="Wingdings" pitchFamily="2" charset="2"/>
              <a:buChar char="§"/>
            </a:pPr>
            <a:r>
              <a:rPr lang="es-CL" sz="4600" dirty="0" smtClean="0">
                <a:solidFill>
                  <a:srgbClr val="002060"/>
                </a:solidFill>
                <a:latin typeface="Arial Narrow" pitchFamily="34" charset="0"/>
              </a:rPr>
              <a:t>A buscar a los suyos.</a:t>
            </a:r>
          </a:p>
          <a:p>
            <a:pPr>
              <a:buClr>
                <a:srgbClr val="FF0000"/>
              </a:buClr>
              <a:buFont typeface="Wingdings" pitchFamily="2" charset="2"/>
              <a:buChar char="§"/>
            </a:pPr>
            <a:r>
              <a:rPr lang="es-CL" i="1" dirty="0">
                <a:solidFill>
                  <a:srgbClr val="C00000"/>
                </a:solidFill>
                <a:latin typeface="Arial Narrow" pitchFamily="34" charset="0"/>
              </a:rPr>
              <a:t>"Mas nuestra ciudadanía está en los cielos, de donde también esperamos al Salvador, al Señor Jesucristo; el cual transformará el cuerpo de la humillación nuestra, para que sea semejante al cuerpo de la gloria suya, por el poder con el cual puede también sujetar a sí mismo todas las cosas." </a:t>
            </a:r>
            <a:r>
              <a:rPr lang="es-CL" dirty="0">
                <a:solidFill>
                  <a:srgbClr val="002060"/>
                </a:solidFill>
                <a:latin typeface="Arial Narrow" pitchFamily="34" charset="0"/>
              </a:rPr>
              <a:t>(Fil 3:20-21</a:t>
            </a:r>
            <a:r>
              <a:rPr lang="es-CL" dirty="0" smtClean="0">
                <a:solidFill>
                  <a:srgbClr val="002060"/>
                </a:solidFill>
                <a:latin typeface="Arial Narrow" pitchFamily="34" charset="0"/>
              </a:rPr>
              <a:t>)</a:t>
            </a:r>
          </a:p>
          <a:p>
            <a:pPr>
              <a:buClr>
                <a:srgbClr val="FF0000"/>
              </a:buClr>
              <a:buFont typeface="Wingdings" pitchFamily="2" charset="2"/>
              <a:buChar char="§"/>
            </a:pPr>
            <a:r>
              <a:rPr lang="es-CL" i="1" dirty="0">
                <a:solidFill>
                  <a:srgbClr val="C00000"/>
                </a:solidFill>
                <a:latin typeface="Arial Narrow" pitchFamily="34" charset="0"/>
              </a:rPr>
              <a:t>"Cuando Cristo, vuestra vida, se manifieste, entonces vosotros también seréis manifestados con él en gloria."   </a:t>
            </a:r>
            <a:r>
              <a:rPr lang="es-CL" dirty="0">
                <a:solidFill>
                  <a:srgbClr val="002060"/>
                </a:solidFill>
                <a:latin typeface="Arial Narrow" pitchFamily="34" charset="0"/>
              </a:rPr>
              <a:t>(Col 3:4)</a:t>
            </a:r>
          </a:p>
          <a:p>
            <a:pPr>
              <a:buClr>
                <a:srgbClr val="FF0000"/>
              </a:buClr>
              <a:buFont typeface="Wingdings" pitchFamily="2" charset="2"/>
              <a:buChar char="§"/>
            </a:pPr>
            <a:r>
              <a:rPr lang="es-CL" i="1" dirty="0">
                <a:solidFill>
                  <a:srgbClr val="C00000"/>
                </a:solidFill>
                <a:latin typeface="Arial Narrow" pitchFamily="34" charset="0"/>
              </a:rPr>
              <a:t>"Amados, ahora somos hijos de Dios, y aún no se ha manifestado lo que hemos de ser; pero sabemos que cuando él se manifieste, seremos semejantes a él, porque le veremos tal como él es." </a:t>
            </a:r>
            <a:r>
              <a:rPr lang="es-CL" dirty="0">
                <a:solidFill>
                  <a:srgbClr val="002060"/>
                </a:solidFill>
                <a:latin typeface="Arial Narrow" pitchFamily="34" charset="0"/>
              </a:rPr>
              <a:t>(1 Juan 3:2)</a:t>
            </a:r>
          </a:p>
          <a:p>
            <a:pPr>
              <a:buClr>
                <a:srgbClr val="FF0000"/>
              </a:buClr>
              <a:buFont typeface="Wingdings" pitchFamily="2" charset="2"/>
              <a:buChar char="§"/>
            </a:pPr>
            <a:endParaRPr lang="es-CL" dirty="0" smtClean="0">
              <a:solidFill>
                <a:srgbClr val="002060"/>
              </a:solidFill>
              <a:latin typeface="Arial Narrow" pitchFamily="34" charset="0"/>
            </a:endParaRPr>
          </a:p>
          <a:p>
            <a:pPr>
              <a:buClr>
                <a:srgbClr val="FF0000"/>
              </a:buClr>
              <a:buFont typeface="Wingdings" pitchFamily="2" charset="2"/>
              <a:buChar char="§"/>
            </a:pPr>
            <a:endParaRPr lang="es-CL" dirty="0">
              <a:solidFill>
                <a:srgbClr val="002060"/>
              </a:solidFill>
              <a:latin typeface="Arial Narrow" pitchFamily="34" charset="0"/>
            </a:endParaRPr>
          </a:p>
          <a:p>
            <a:pPr>
              <a:buClr>
                <a:srgbClr val="FF0000"/>
              </a:buClr>
              <a:buFont typeface="Wingdings" pitchFamily="2" charset="2"/>
              <a:buChar char="§"/>
            </a:pPr>
            <a:endParaRPr lang="es-CL" dirty="0">
              <a:solidFill>
                <a:srgbClr val="002060"/>
              </a:solidFill>
              <a:latin typeface="Arial Narrow" pitchFamily="34" charset="0"/>
            </a:endParaRPr>
          </a:p>
          <a:p>
            <a:pPr marL="0" indent="0">
              <a:buClr>
                <a:srgbClr val="FF0000"/>
              </a:buClr>
              <a:buNone/>
            </a:pPr>
            <a:endParaRPr lang="es-CL" dirty="0" smtClean="0"/>
          </a:p>
        </p:txBody>
      </p:sp>
    </p:spTree>
    <p:extLst>
      <p:ext uri="{BB962C8B-B14F-4D97-AF65-F5344CB8AC3E}">
        <p14:creationId xmlns:p14="http://schemas.microsoft.com/office/powerpoint/2010/main" val="312552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p:val>
                                            <p:fltVal val="0"/>
                                          </p:val>
                                        </p:tav>
                                        <p:tav tm="100000">
                                          <p:val>
                                            <p:strVal val="#ppt_w"/>
                                          </p:val>
                                        </p:tav>
                                      </p:tavLst>
                                    </p:anim>
                                    <p:anim calcmode="lin" valueType="num">
                                      <p:cBhvr>
                                        <p:cTn id="8" dur="3000" fill="hold"/>
                                        <p:tgtEl>
                                          <p:spTgt spid="2"/>
                                        </p:tgtEl>
                                        <p:attrNameLst>
                                          <p:attrName>ppt_h</p:attrName>
                                        </p:attrNameLst>
                                      </p:cBhvr>
                                      <p:tavLst>
                                        <p:tav tm="0">
                                          <p:val>
                                            <p:fltVal val="0"/>
                                          </p:val>
                                        </p:tav>
                                        <p:tav tm="100000">
                                          <p:val>
                                            <p:strVal val="#ppt_h"/>
                                          </p:val>
                                        </p:tav>
                                      </p:tavLst>
                                    </p:anim>
                                    <p:animEffect transition="in" filter="fade">
                                      <p:cBhvr>
                                        <p:cTn id="9" dur="3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barn(inVertical)">
                                      <p:cBhvr>
                                        <p:cTn id="19" dur="50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barn(inVertical)">
                                      <p:cBhvr>
                                        <p:cTn id="24" dur="5000"/>
                                        <p:tgtEl>
                                          <p:spTgt spid="3">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barn(inVertical)">
                                      <p:cBhvr>
                                        <p:cTn id="29" dur="5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4800" dirty="0" smtClean="0">
                <a:solidFill>
                  <a:srgbClr val="FF0000"/>
                </a:solidFill>
                <a:effectLst>
                  <a:outerShdw blurRad="38100" dist="38100" dir="2700000" algn="tl">
                    <a:srgbClr val="000000">
                      <a:alpha val="43137"/>
                    </a:srgbClr>
                  </a:outerShdw>
                </a:effectLst>
                <a:latin typeface="Britannic Bold" pitchFamily="34" charset="0"/>
              </a:rPr>
              <a:t>¡¡CRISTO VIENE!!</a:t>
            </a:r>
            <a:endParaRPr lang="es-CL" sz="4800"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3325090" y="1600200"/>
            <a:ext cx="5361710" cy="4709119"/>
          </a:xfrm>
        </p:spPr>
        <p:txBody>
          <a:bodyPr>
            <a:normAutofit/>
          </a:bodyPr>
          <a:lstStyle/>
          <a:p>
            <a:pPr>
              <a:buClr>
                <a:srgbClr val="FF0000"/>
              </a:buClr>
              <a:buFont typeface="Wingdings" pitchFamily="2" charset="2"/>
              <a:buChar char="§"/>
            </a:pPr>
            <a:r>
              <a:rPr lang="es-CL" dirty="0" smtClean="0">
                <a:solidFill>
                  <a:srgbClr val="002060"/>
                </a:solidFill>
                <a:latin typeface="Arial Narrow" pitchFamily="34" charset="0"/>
              </a:rPr>
              <a:t>Para muchos este será un día de terror y confusión perpetua.</a:t>
            </a:r>
          </a:p>
          <a:p>
            <a:pPr>
              <a:buClr>
                <a:srgbClr val="0070C0"/>
              </a:buClr>
              <a:buFont typeface="Wingdings" pitchFamily="2" charset="2"/>
              <a:buChar char="§"/>
            </a:pPr>
            <a:r>
              <a:rPr lang="es-CL" i="1" dirty="0">
                <a:solidFill>
                  <a:srgbClr val="C00000"/>
                </a:solidFill>
                <a:latin typeface="Arial Narrow" pitchFamily="34" charset="0"/>
              </a:rPr>
              <a:t>“Vosotros,  pues,  también,  estad preparados, </a:t>
            </a:r>
            <a:r>
              <a:rPr lang="es-CL" i="1" dirty="0" smtClean="0">
                <a:solidFill>
                  <a:srgbClr val="C00000"/>
                </a:solidFill>
                <a:latin typeface="Arial Narrow" pitchFamily="34" charset="0"/>
              </a:rPr>
              <a:t>porque </a:t>
            </a:r>
            <a:r>
              <a:rPr lang="es-CL" i="1" dirty="0">
                <a:solidFill>
                  <a:srgbClr val="C00000"/>
                </a:solidFill>
                <a:latin typeface="Arial Narrow" pitchFamily="34" charset="0"/>
              </a:rPr>
              <a:t>a la hora que no penséis,  el Hijo del Hombre vendrá”  </a:t>
            </a:r>
            <a:r>
              <a:rPr lang="es-CL" dirty="0" smtClean="0">
                <a:solidFill>
                  <a:srgbClr val="002060"/>
                </a:solidFill>
                <a:latin typeface="Arial Narrow" pitchFamily="34" charset="0"/>
              </a:rPr>
              <a:t>(</a:t>
            </a:r>
            <a:r>
              <a:rPr lang="es-CL" dirty="0">
                <a:solidFill>
                  <a:srgbClr val="002060"/>
                </a:solidFill>
                <a:latin typeface="Arial Narrow" pitchFamily="34" charset="0"/>
              </a:rPr>
              <a:t>Luc 12:40).</a:t>
            </a:r>
          </a:p>
          <a:p>
            <a:pPr marL="0" indent="0">
              <a:buClr>
                <a:srgbClr val="FF0000"/>
              </a:buClr>
              <a:buNone/>
            </a:pPr>
            <a:endParaRPr lang="es-CL" dirty="0" smtClean="0"/>
          </a:p>
        </p:txBody>
      </p:sp>
      <p:pic>
        <p:nvPicPr>
          <p:cNvPr id="1026" name="Picture 2" descr="C:\Users\Emilio\Documents\Dibujos Bíblicos\10329917-hombre-de-negocios-maduro-decepcionado-con-las-manos-en-la-cara-sobre-fondo-blanc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7856" y="1628800"/>
            <a:ext cx="3001562" cy="3600400"/>
          </a:xfrm>
          <a:prstGeom prst="rect">
            <a:avLst/>
          </a:prstGeom>
          <a:noFill/>
          <a:extLst>
            <a:ext uri="{909E8E84-426E-40DD-AFC4-6F175D3DCCD1}">
              <a14:hiddenFill xmlns:a14="http://schemas.microsoft.com/office/drawing/2010/main">
                <a:solidFill>
                  <a:srgbClr val="FFFFFF"/>
                </a:solidFill>
              </a14:hiddenFill>
            </a:ext>
          </a:extLst>
        </p:spPr>
      </p:pic>
      <p:sp>
        <p:nvSpPr>
          <p:cNvPr id="4" name="3 Rectángulo"/>
          <p:cNvSpPr/>
          <p:nvPr/>
        </p:nvSpPr>
        <p:spPr>
          <a:xfrm>
            <a:off x="251520" y="1628800"/>
            <a:ext cx="8568952" cy="41764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3600" b="1" dirty="0">
                <a:latin typeface="Arial Narrow" pitchFamily="34" charset="0"/>
              </a:rPr>
              <a:t>Si Jesucristo viniera ahora mismo,</a:t>
            </a:r>
          </a:p>
          <a:p>
            <a:pPr algn="ctr"/>
            <a:r>
              <a:rPr lang="es-CL" sz="3600" b="1" dirty="0">
                <a:latin typeface="Arial Narrow" pitchFamily="34" charset="0"/>
              </a:rPr>
              <a:t> ¿Estaríamos preparado? </a:t>
            </a:r>
          </a:p>
          <a:p>
            <a:pPr algn="ctr"/>
            <a:r>
              <a:rPr lang="es-CL" sz="3600" b="1" dirty="0">
                <a:latin typeface="Arial Narrow" pitchFamily="34" charset="0"/>
              </a:rPr>
              <a:t> ¿Estamos seguro?</a:t>
            </a:r>
          </a:p>
        </p:txBody>
      </p:sp>
    </p:spTree>
    <p:extLst>
      <p:ext uri="{BB962C8B-B14F-4D97-AF65-F5344CB8AC3E}">
        <p14:creationId xmlns:p14="http://schemas.microsoft.com/office/powerpoint/2010/main" val="2766184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circle(in)">
                                      <p:cBhvr>
                                        <p:cTn id="20" dur="2000"/>
                                        <p:tgtEl>
                                          <p:spTgt spid="1026"/>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circle(in)">
                                      <p:cBhvr>
                                        <p:cTn id="25" dur="2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nodeType="clickEffect">
                                  <p:stCondLst>
                                    <p:cond delay="0"/>
                                  </p:stCondLst>
                                  <p:childTnLst>
                                    <p:set>
                                      <p:cBhvr>
                                        <p:cTn id="29" dur="1" fill="hold">
                                          <p:stCondLst>
                                            <p:cond delay="0"/>
                                          </p:stCondLst>
                                        </p:cTn>
                                        <p:tgtEl>
                                          <p:spTgt spid="4">
                                            <p:txEl>
                                              <p:pRg st="0" end="0"/>
                                            </p:txEl>
                                          </p:spTgt>
                                        </p:tgtEl>
                                        <p:attrNameLst>
                                          <p:attrName>style.visibility</p:attrName>
                                        </p:attrNameLst>
                                      </p:cBhvr>
                                      <p:to>
                                        <p:strVal val="visible"/>
                                      </p:to>
                                    </p:set>
                                    <p:animEffect transition="in" filter="circle(in)">
                                      <p:cBhvr>
                                        <p:cTn id="30" dur="2000"/>
                                        <p:tgtEl>
                                          <p:spTgt spid="4">
                                            <p:txEl>
                                              <p:pRg st="0" end="0"/>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4">
                                            <p:txEl>
                                              <p:pRg st="1" end="1"/>
                                            </p:txEl>
                                          </p:spTgt>
                                        </p:tgtEl>
                                        <p:attrNameLst>
                                          <p:attrName>style.visibility</p:attrName>
                                        </p:attrNameLst>
                                      </p:cBhvr>
                                      <p:to>
                                        <p:strVal val="visible"/>
                                      </p:to>
                                    </p:set>
                                    <p:animEffect transition="in" filter="circle(in)">
                                      <p:cBhvr>
                                        <p:cTn id="33" dur="2000"/>
                                        <p:tgtEl>
                                          <p:spTgt spid="4">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5" presetClass="entr" presetSubtype="0" fill="hold" nodeType="clickEffect">
                                  <p:stCondLst>
                                    <p:cond delay="0"/>
                                  </p:stCondLst>
                                  <p:childTnLst>
                                    <p:set>
                                      <p:cBhvr>
                                        <p:cTn id="37" dur="1" fill="hold">
                                          <p:stCondLst>
                                            <p:cond delay="0"/>
                                          </p:stCondLst>
                                        </p:cTn>
                                        <p:tgtEl>
                                          <p:spTgt spid="4">
                                            <p:txEl>
                                              <p:pRg st="2" end="2"/>
                                            </p:txEl>
                                          </p:spTgt>
                                        </p:tgtEl>
                                        <p:attrNameLst>
                                          <p:attrName>style.visibility</p:attrName>
                                        </p:attrNameLst>
                                      </p:cBhvr>
                                      <p:to>
                                        <p:strVal val="visible"/>
                                      </p:to>
                                    </p:set>
                                    <p:anim calcmode="lin" valueType="num">
                                      <p:cBhvr>
                                        <p:cTn id="38" dur="30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9" dur="3000" fill="hold"/>
                                        <p:tgtEl>
                                          <p:spTgt spid="4">
                                            <p:txEl>
                                              <p:pRg st="2" end="2"/>
                                            </p:txEl>
                                          </p:spTgt>
                                        </p:tgtEl>
                                        <p:attrNameLst>
                                          <p:attrName>ppt_h</p:attrName>
                                        </p:attrNameLst>
                                      </p:cBhvr>
                                      <p:tavLst>
                                        <p:tav tm="0">
                                          <p:val>
                                            <p:fltVal val="0"/>
                                          </p:val>
                                        </p:tav>
                                        <p:tav tm="100000">
                                          <p:val>
                                            <p:strVal val="#ppt_h"/>
                                          </p:val>
                                        </p:tav>
                                      </p:tavLst>
                                    </p:anim>
                                    <p:anim calcmode="lin" valueType="num">
                                      <p:cBhvr>
                                        <p:cTn id="40" dur="3000" fill="hold"/>
                                        <p:tgtEl>
                                          <p:spTgt spid="4">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41" dur="3000" fill="hold"/>
                                        <p:tgtEl>
                                          <p:spTgt spid="4">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5400" dirty="0">
                <a:solidFill>
                  <a:srgbClr val="FF0000"/>
                </a:solidFill>
                <a:effectLst>
                  <a:outerShdw blurRad="38100" dist="38100" dir="2700000" algn="tl">
                    <a:srgbClr val="000000">
                      <a:alpha val="43137"/>
                    </a:srgbClr>
                  </a:outerShdw>
                </a:effectLst>
                <a:latin typeface="Britannic Bold" pitchFamily="34" charset="0"/>
              </a:rPr>
              <a:t>El Plan de Salvación</a:t>
            </a:r>
          </a:p>
        </p:txBody>
      </p:sp>
      <p:sp>
        <p:nvSpPr>
          <p:cNvPr id="3" name="2 Marcador de contenido"/>
          <p:cNvSpPr>
            <a:spLocks noGrp="1"/>
          </p:cNvSpPr>
          <p:nvPr>
            <p:ph idx="1"/>
          </p:nvPr>
        </p:nvSpPr>
        <p:spPr/>
        <p:txBody>
          <a:bodyPr/>
          <a:lstStyle/>
          <a:p>
            <a:pPr>
              <a:buClr>
                <a:srgbClr val="FF0000"/>
              </a:buClr>
              <a:buFont typeface="Wingdings" pitchFamily="2" charset="2"/>
              <a:buChar char="§"/>
            </a:pPr>
            <a:r>
              <a:rPr lang="es-CL" dirty="0">
                <a:solidFill>
                  <a:srgbClr val="002060"/>
                </a:solidFill>
                <a:latin typeface="Arial Narrow" pitchFamily="34" charset="0"/>
              </a:rPr>
              <a:t>Usted debe:</a:t>
            </a:r>
          </a:p>
          <a:p>
            <a:pPr>
              <a:buClr>
                <a:srgbClr val="FF0000"/>
              </a:buClr>
              <a:buFont typeface="Wingdings" pitchFamily="2" charset="2"/>
              <a:buChar char="§"/>
            </a:pPr>
            <a:r>
              <a:rPr lang="es-CL" dirty="0">
                <a:solidFill>
                  <a:srgbClr val="002060"/>
                </a:solidFill>
                <a:latin typeface="Arial Narrow" pitchFamily="34" charset="0"/>
              </a:rPr>
              <a:t>Oír evangelio (Rom. 10:17).</a:t>
            </a:r>
          </a:p>
          <a:p>
            <a:pPr>
              <a:buClr>
                <a:srgbClr val="FF0000"/>
              </a:buClr>
              <a:buFont typeface="Wingdings" pitchFamily="2" charset="2"/>
              <a:buChar char="§"/>
            </a:pPr>
            <a:r>
              <a:rPr lang="es-CL" dirty="0">
                <a:solidFill>
                  <a:srgbClr val="002060"/>
                </a:solidFill>
                <a:latin typeface="Arial Narrow" pitchFamily="34" charset="0"/>
              </a:rPr>
              <a:t>Creer el evangelio (Mar. 16:15-16)</a:t>
            </a:r>
          </a:p>
          <a:p>
            <a:pPr>
              <a:buClr>
                <a:srgbClr val="FF0000"/>
              </a:buClr>
              <a:buFont typeface="Wingdings" pitchFamily="2" charset="2"/>
              <a:buChar char="§"/>
            </a:pPr>
            <a:r>
              <a:rPr lang="es-CL" dirty="0">
                <a:solidFill>
                  <a:srgbClr val="002060"/>
                </a:solidFill>
                <a:latin typeface="Arial Narrow" pitchFamily="34" charset="0"/>
              </a:rPr>
              <a:t>Arrepentirse (Hch. 2:38).</a:t>
            </a:r>
          </a:p>
          <a:p>
            <a:pPr>
              <a:buClr>
                <a:srgbClr val="FF0000"/>
              </a:buClr>
              <a:buFont typeface="Wingdings" pitchFamily="2" charset="2"/>
              <a:buChar char="§"/>
            </a:pPr>
            <a:r>
              <a:rPr lang="es-CL" dirty="0">
                <a:solidFill>
                  <a:srgbClr val="002060"/>
                </a:solidFill>
                <a:latin typeface="Arial Narrow" pitchFamily="34" charset="0"/>
              </a:rPr>
              <a:t>Confesar a Cristo (Rom. 10:9).</a:t>
            </a:r>
          </a:p>
          <a:p>
            <a:pPr>
              <a:buClr>
                <a:srgbClr val="FF0000"/>
              </a:buClr>
              <a:buFont typeface="Wingdings" pitchFamily="2" charset="2"/>
              <a:buChar char="§"/>
            </a:pPr>
            <a:r>
              <a:rPr lang="es-CL" dirty="0">
                <a:solidFill>
                  <a:srgbClr val="002060"/>
                </a:solidFill>
                <a:latin typeface="Arial Narrow" pitchFamily="34" charset="0"/>
              </a:rPr>
              <a:t>Bautizarse para el perdón de los pecados (Hch.2:38).</a:t>
            </a:r>
          </a:p>
          <a:p>
            <a:endParaRPr lang="es-CL" dirty="0"/>
          </a:p>
        </p:txBody>
      </p:sp>
    </p:spTree>
    <p:extLst>
      <p:ext uri="{BB962C8B-B14F-4D97-AF65-F5344CB8AC3E}">
        <p14:creationId xmlns:p14="http://schemas.microsoft.com/office/powerpoint/2010/main" val="2424299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p:val>
                                            <p:fltVal val="0"/>
                                          </p:val>
                                        </p:tav>
                                        <p:tav tm="100000">
                                          <p:val>
                                            <p:strVal val="#ppt_w"/>
                                          </p:val>
                                        </p:tav>
                                      </p:tavLst>
                                    </p:anim>
                                    <p:anim calcmode="lin" valueType="num">
                                      <p:cBhvr>
                                        <p:cTn id="8" dur="3000" fill="hold"/>
                                        <p:tgtEl>
                                          <p:spTgt spid="2"/>
                                        </p:tgtEl>
                                        <p:attrNameLst>
                                          <p:attrName>ppt_h</p:attrName>
                                        </p:attrNameLst>
                                      </p:cBhvr>
                                      <p:tavLst>
                                        <p:tav tm="0">
                                          <p:val>
                                            <p:fltVal val="0"/>
                                          </p:val>
                                        </p:tav>
                                        <p:tav tm="100000">
                                          <p:val>
                                            <p:strVal val="#ppt_h"/>
                                          </p:val>
                                        </p:tav>
                                      </p:tavLst>
                                    </p:anim>
                                    <p:animEffect transition="in" filter="fade">
                                      <p:cBhvr>
                                        <p:cTn id="9" dur="3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grpId="0"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grpId="0" nodeType="click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wipe(down)">
                                      <p:cBhvr>
                                        <p:cTn id="50" dur="580">
                                          <p:stCondLst>
                                            <p:cond delay="0"/>
                                          </p:stCondLst>
                                        </p:cTn>
                                        <p:tgtEl>
                                          <p:spTgt spid="3">
                                            <p:txEl>
                                              <p:pRg st="2" end="2"/>
                                            </p:txEl>
                                          </p:spTgt>
                                        </p:tgtEl>
                                      </p:cBhvr>
                                    </p:animEffect>
                                    <p:anim calcmode="lin" valueType="num">
                                      <p:cBhvr>
                                        <p:cTn id="5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2" end="2"/>
                                            </p:txEl>
                                          </p:spTgt>
                                        </p:tgtEl>
                                      </p:cBhvr>
                                      <p:to x="100000" y="60000"/>
                                    </p:animScale>
                                    <p:animScale>
                                      <p:cBhvr>
                                        <p:cTn id="57" dur="166" decel="50000">
                                          <p:stCondLst>
                                            <p:cond delay="676"/>
                                          </p:stCondLst>
                                        </p:cTn>
                                        <p:tgtEl>
                                          <p:spTgt spid="3">
                                            <p:txEl>
                                              <p:pRg st="2" end="2"/>
                                            </p:txEl>
                                          </p:spTgt>
                                        </p:tgtEl>
                                      </p:cBhvr>
                                      <p:to x="100000" y="100000"/>
                                    </p:animScale>
                                    <p:animScale>
                                      <p:cBhvr>
                                        <p:cTn id="58" dur="26">
                                          <p:stCondLst>
                                            <p:cond delay="1312"/>
                                          </p:stCondLst>
                                        </p:cTn>
                                        <p:tgtEl>
                                          <p:spTgt spid="3">
                                            <p:txEl>
                                              <p:pRg st="2" end="2"/>
                                            </p:txEl>
                                          </p:spTgt>
                                        </p:tgtEl>
                                      </p:cBhvr>
                                      <p:to x="100000" y="80000"/>
                                    </p:animScale>
                                    <p:animScale>
                                      <p:cBhvr>
                                        <p:cTn id="59" dur="166" decel="50000">
                                          <p:stCondLst>
                                            <p:cond delay="1338"/>
                                          </p:stCondLst>
                                        </p:cTn>
                                        <p:tgtEl>
                                          <p:spTgt spid="3">
                                            <p:txEl>
                                              <p:pRg st="2" end="2"/>
                                            </p:txEl>
                                          </p:spTgt>
                                        </p:tgtEl>
                                      </p:cBhvr>
                                      <p:to x="100000" y="100000"/>
                                    </p:animScale>
                                    <p:animScale>
                                      <p:cBhvr>
                                        <p:cTn id="60" dur="26">
                                          <p:stCondLst>
                                            <p:cond delay="1642"/>
                                          </p:stCondLst>
                                        </p:cTn>
                                        <p:tgtEl>
                                          <p:spTgt spid="3">
                                            <p:txEl>
                                              <p:pRg st="2" end="2"/>
                                            </p:txEl>
                                          </p:spTgt>
                                        </p:tgtEl>
                                      </p:cBhvr>
                                      <p:to x="100000" y="90000"/>
                                    </p:animScale>
                                    <p:animScale>
                                      <p:cBhvr>
                                        <p:cTn id="61" dur="166" decel="50000">
                                          <p:stCondLst>
                                            <p:cond delay="1668"/>
                                          </p:stCondLst>
                                        </p:cTn>
                                        <p:tgtEl>
                                          <p:spTgt spid="3">
                                            <p:txEl>
                                              <p:pRg st="2" end="2"/>
                                            </p:txEl>
                                          </p:spTgt>
                                        </p:tgtEl>
                                      </p:cBhvr>
                                      <p:to x="100000" y="100000"/>
                                    </p:animScale>
                                    <p:animScale>
                                      <p:cBhvr>
                                        <p:cTn id="62" dur="26">
                                          <p:stCondLst>
                                            <p:cond delay="1808"/>
                                          </p:stCondLst>
                                        </p:cTn>
                                        <p:tgtEl>
                                          <p:spTgt spid="3">
                                            <p:txEl>
                                              <p:pRg st="2" end="2"/>
                                            </p:txEl>
                                          </p:spTgt>
                                        </p:tgtEl>
                                      </p:cBhvr>
                                      <p:to x="100000" y="95000"/>
                                    </p:animScale>
                                    <p:animScale>
                                      <p:cBhvr>
                                        <p:cTn id="63" dur="166" decel="50000">
                                          <p:stCondLst>
                                            <p:cond delay="1834"/>
                                          </p:stCondLst>
                                        </p:cTn>
                                        <p:tgtEl>
                                          <p:spTgt spid="3">
                                            <p:txEl>
                                              <p:pRg st="2" end="2"/>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grpId="0" nodeType="click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wipe(down)">
                                      <p:cBhvr>
                                        <p:cTn id="68" dur="580">
                                          <p:stCondLst>
                                            <p:cond delay="0"/>
                                          </p:stCondLst>
                                        </p:cTn>
                                        <p:tgtEl>
                                          <p:spTgt spid="3">
                                            <p:txEl>
                                              <p:pRg st="3" end="3"/>
                                            </p:txEl>
                                          </p:spTgt>
                                        </p:tgtEl>
                                      </p:cBhvr>
                                    </p:animEffect>
                                    <p:anim calcmode="lin" valueType="num">
                                      <p:cBhvr>
                                        <p:cTn id="6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3" end="3"/>
                                            </p:txEl>
                                          </p:spTgt>
                                        </p:tgtEl>
                                      </p:cBhvr>
                                      <p:to x="100000" y="60000"/>
                                    </p:animScale>
                                    <p:animScale>
                                      <p:cBhvr>
                                        <p:cTn id="75" dur="166" decel="50000">
                                          <p:stCondLst>
                                            <p:cond delay="676"/>
                                          </p:stCondLst>
                                        </p:cTn>
                                        <p:tgtEl>
                                          <p:spTgt spid="3">
                                            <p:txEl>
                                              <p:pRg st="3" end="3"/>
                                            </p:txEl>
                                          </p:spTgt>
                                        </p:tgtEl>
                                      </p:cBhvr>
                                      <p:to x="100000" y="100000"/>
                                    </p:animScale>
                                    <p:animScale>
                                      <p:cBhvr>
                                        <p:cTn id="76" dur="26">
                                          <p:stCondLst>
                                            <p:cond delay="1312"/>
                                          </p:stCondLst>
                                        </p:cTn>
                                        <p:tgtEl>
                                          <p:spTgt spid="3">
                                            <p:txEl>
                                              <p:pRg st="3" end="3"/>
                                            </p:txEl>
                                          </p:spTgt>
                                        </p:tgtEl>
                                      </p:cBhvr>
                                      <p:to x="100000" y="80000"/>
                                    </p:animScale>
                                    <p:animScale>
                                      <p:cBhvr>
                                        <p:cTn id="77" dur="166" decel="50000">
                                          <p:stCondLst>
                                            <p:cond delay="1338"/>
                                          </p:stCondLst>
                                        </p:cTn>
                                        <p:tgtEl>
                                          <p:spTgt spid="3">
                                            <p:txEl>
                                              <p:pRg st="3" end="3"/>
                                            </p:txEl>
                                          </p:spTgt>
                                        </p:tgtEl>
                                      </p:cBhvr>
                                      <p:to x="100000" y="100000"/>
                                    </p:animScale>
                                    <p:animScale>
                                      <p:cBhvr>
                                        <p:cTn id="78" dur="26">
                                          <p:stCondLst>
                                            <p:cond delay="1642"/>
                                          </p:stCondLst>
                                        </p:cTn>
                                        <p:tgtEl>
                                          <p:spTgt spid="3">
                                            <p:txEl>
                                              <p:pRg st="3" end="3"/>
                                            </p:txEl>
                                          </p:spTgt>
                                        </p:tgtEl>
                                      </p:cBhvr>
                                      <p:to x="100000" y="90000"/>
                                    </p:animScale>
                                    <p:animScale>
                                      <p:cBhvr>
                                        <p:cTn id="79" dur="166" decel="50000">
                                          <p:stCondLst>
                                            <p:cond delay="1668"/>
                                          </p:stCondLst>
                                        </p:cTn>
                                        <p:tgtEl>
                                          <p:spTgt spid="3">
                                            <p:txEl>
                                              <p:pRg st="3" end="3"/>
                                            </p:txEl>
                                          </p:spTgt>
                                        </p:tgtEl>
                                      </p:cBhvr>
                                      <p:to x="100000" y="100000"/>
                                    </p:animScale>
                                    <p:animScale>
                                      <p:cBhvr>
                                        <p:cTn id="80" dur="26">
                                          <p:stCondLst>
                                            <p:cond delay="1808"/>
                                          </p:stCondLst>
                                        </p:cTn>
                                        <p:tgtEl>
                                          <p:spTgt spid="3">
                                            <p:txEl>
                                              <p:pRg st="3" end="3"/>
                                            </p:txEl>
                                          </p:spTgt>
                                        </p:tgtEl>
                                      </p:cBhvr>
                                      <p:to x="100000" y="95000"/>
                                    </p:animScale>
                                    <p:animScale>
                                      <p:cBhvr>
                                        <p:cTn id="81" dur="166" decel="50000">
                                          <p:stCondLst>
                                            <p:cond delay="1834"/>
                                          </p:stCondLst>
                                        </p:cTn>
                                        <p:tgtEl>
                                          <p:spTgt spid="3">
                                            <p:txEl>
                                              <p:pRg st="3" end="3"/>
                                            </p:txEl>
                                          </p:spTgt>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3">
                                            <p:txEl>
                                              <p:pRg st="4" end="4"/>
                                            </p:txEl>
                                          </p:spTgt>
                                        </p:tgtEl>
                                        <p:attrNameLst>
                                          <p:attrName>style.visibility</p:attrName>
                                        </p:attrNameLst>
                                      </p:cBhvr>
                                      <p:to>
                                        <p:strVal val="visible"/>
                                      </p:to>
                                    </p:set>
                                    <p:animEffect transition="in" filter="wipe(down)">
                                      <p:cBhvr>
                                        <p:cTn id="86" dur="580">
                                          <p:stCondLst>
                                            <p:cond delay="0"/>
                                          </p:stCondLst>
                                        </p:cTn>
                                        <p:tgtEl>
                                          <p:spTgt spid="3">
                                            <p:txEl>
                                              <p:pRg st="4" end="4"/>
                                            </p:txEl>
                                          </p:spTgt>
                                        </p:tgtEl>
                                      </p:cBhvr>
                                    </p:animEffect>
                                    <p:anim calcmode="lin" valueType="num">
                                      <p:cBhvr>
                                        <p:cTn id="8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2" dur="26">
                                          <p:stCondLst>
                                            <p:cond delay="650"/>
                                          </p:stCondLst>
                                        </p:cTn>
                                        <p:tgtEl>
                                          <p:spTgt spid="3">
                                            <p:txEl>
                                              <p:pRg st="4" end="4"/>
                                            </p:txEl>
                                          </p:spTgt>
                                        </p:tgtEl>
                                      </p:cBhvr>
                                      <p:to x="100000" y="60000"/>
                                    </p:animScale>
                                    <p:animScale>
                                      <p:cBhvr>
                                        <p:cTn id="93" dur="166" decel="50000">
                                          <p:stCondLst>
                                            <p:cond delay="676"/>
                                          </p:stCondLst>
                                        </p:cTn>
                                        <p:tgtEl>
                                          <p:spTgt spid="3">
                                            <p:txEl>
                                              <p:pRg st="4" end="4"/>
                                            </p:txEl>
                                          </p:spTgt>
                                        </p:tgtEl>
                                      </p:cBhvr>
                                      <p:to x="100000" y="100000"/>
                                    </p:animScale>
                                    <p:animScale>
                                      <p:cBhvr>
                                        <p:cTn id="94" dur="26">
                                          <p:stCondLst>
                                            <p:cond delay="1312"/>
                                          </p:stCondLst>
                                        </p:cTn>
                                        <p:tgtEl>
                                          <p:spTgt spid="3">
                                            <p:txEl>
                                              <p:pRg st="4" end="4"/>
                                            </p:txEl>
                                          </p:spTgt>
                                        </p:tgtEl>
                                      </p:cBhvr>
                                      <p:to x="100000" y="80000"/>
                                    </p:animScale>
                                    <p:animScale>
                                      <p:cBhvr>
                                        <p:cTn id="95" dur="166" decel="50000">
                                          <p:stCondLst>
                                            <p:cond delay="1338"/>
                                          </p:stCondLst>
                                        </p:cTn>
                                        <p:tgtEl>
                                          <p:spTgt spid="3">
                                            <p:txEl>
                                              <p:pRg st="4" end="4"/>
                                            </p:txEl>
                                          </p:spTgt>
                                        </p:tgtEl>
                                      </p:cBhvr>
                                      <p:to x="100000" y="100000"/>
                                    </p:animScale>
                                    <p:animScale>
                                      <p:cBhvr>
                                        <p:cTn id="96" dur="26">
                                          <p:stCondLst>
                                            <p:cond delay="1642"/>
                                          </p:stCondLst>
                                        </p:cTn>
                                        <p:tgtEl>
                                          <p:spTgt spid="3">
                                            <p:txEl>
                                              <p:pRg st="4" end="4"/>
                                            </p:txEl>
                                          </p:spTgt>
                                        </p:tgtEl>
                                      </p:cBhvr>
                                      <p:to x="100000" y="90000"/>
                                    </p:animScale>
                                    <p:animScale>
                                      <p:cBhvr>
                                        <p:cTn id="97" dur="166" decel="50000">
                                          <p:stCondLst>
                                            <p:cond delay="1668"/>
                                          </p:stCondLst>
                                        </p:cTn>
                                        <p:tgtEl>
                                          <p:spTgt spid="3">
                                            <p:txEl>
                                              <p:pRg st="4" end="4"/>
                                            </p:txEl>
                                          </p:spTgt>
                                        </p:tgtEl>
                                      </p:cBhvr>
                                      <p:to x="100000" y="100000"/>
                                    </p:animScale>
                                    <p:animScale>
                                      <p:cBhvr>
                                        <p:cTn id="98" dur="26">
                                          <p:stCondLst>
                                            <p:cond delay="1808"/>
                                          </p:stCondLst>
                                        </p:cTn>
                                        <p:tgtEl>
                                          <p:spTgt spid="3">
                                            <p:txEl>
                                              <p:pRg st="4" end="4"/>
                                            </p:txEl>
                                          </p:spTgt>
                                        </p:tgtEl>
                                      </p:cBhvr>
                                      <p:to x="100000" y="95000"/>
                                    </p:animScale>
                                    <p:animScale>
                                      <p:cBhvr>
                                        <p:cTn id="99" dur="166" decel="50000">
                                          <p:stCondLst>
                                            <p:cond delay="1834"/>
                                          </p:stCondLst>
                                        </p:cTn>
                                        <p:tgtEl>
                                          <p:spTgt spid="3">
                                            <p:txEl>
                                              <p:pRg st="4" end="4"/>
                                            </p:txEl>
                                          </p:spTgt>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26" presetClass="entr" presetSubtype="0" fill="hold" grpId="0" nodeType="clickEffect">
                                  <p:stCondLst>
                                    <p:cond delay="0"/>
                                  </p:stCondLst>
                                  <p:childTnLst>
                                    <p:set>
                                      <p:cBhvr>
                                        <p:cTn id="103" dur="1" fill="hold">
                                          <p:stCondLst>
                                            <p:cond delay="0"/>
                                          </p:stCondLst>
                                        </p:cTn>
                                        <p:tgtEl>
                                          <p:spTgt spid="3">
                                            <p:txEl>
                                              <p:pRg st="5" end="5"/>
                                            </p:txEl>
                                          </p:spTgt>
                                        </p:tgtEl>
                                        <p:attrNameLst>
                                          <p:attrName>style.visibility</p:attrName>
                                        </p:attrNameLst>
                                      </p:cBhvr>
                                      <p:to>
                                        <p:strVal val="visible"/>
                                      </p:to>
                                    </p:set>
                                    <p:animEffect transition="in" filter="wipe(down)">
                                      <p:cBhvr>
                                        <p:cTn id="104" dur="580">
                                          <p:stCondLst>
                                            <p:cond delay="0"/>
                                          </p:stCondLst>
                                        </p:cTn>
                                        <p:tgtEl>
                                          <p:spTgt spid="3">
                                            <p:txEl>
                                              <p:pRg st="5" end="5"/>
                                            </p:txEl>
                                          </p:spTgt>
                                        </p:tgtEl>
                                      </p:cBhvr>
                                    </p:animEffect>
                                    <p:anim calcmode="lin" valueType="num">
                                      <p:cBhvr>
                                        <p:cTn id="105"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06"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07"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08"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09"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10" dur="26">
                                          <p:stCondLst>
                                            <p:cond delay="650"/>
                                          </p:stCondLst>
                                        </p:cTn>
                                        <p:tgtEl>
                                          <p:spTgt spid="3">
                                            <p:txEl>
                                              <p:pRg st="5" end="5"/>
                                            </p:txEl>
                                          </p:spTgt>
                                        </p:tgtEl>
                                      </p:cBhvr>
                                      <p:to x="100000" y="60000"/>
                                    </p:animScale>
                                    <p:animScale>
                                      <p:cBhvr>
                                        <p:cTn id="111" dur="166" decel="50000">
                                          <p:stCondLst>
                                            <p:cond delay="676"/>
                                          </p:stCondLst>
                                        </p:cTn>
                                        <p:tgtEl>
                                          <p:spTgt spid="3">
                                            <p:txEl>
                                              <p:pRg st="5" end="5"/>
                                            </p:txEl>
                                          </p:spTgt>
                                        </p:tgtEl>
                                      </p:cBhvr>
                                      <p:to x="100000" y="100000"/>
                                    </p:animScale>
                                    <p:animScale>
                                      <p:cBhvr>
                                        <p:cTn id="112" dur="26">
                                          <p:stCondLst>
                                            <p:cond delay="1312"/>
                                          </p:stCondLst>
                                        </p:cTn>
                                        <p:tgtEl>
                                          <p:spTgt spid="3">
                                            <p:txEl>
                                              <p:pRg st="5" end="5"/>
                                            </p:txEl>
                                          </p:spTgt>
                                        </p:tgtEl>
                                      </p:cBhvr>
                                      <p:to x="100000" y="80000"/>
                                    </p:animScale>
                                    <p:animScale>
                                      <p:cBhvr>
                                        <p:cTn id="113" dur="166" decel="50000">
                                          <p:stCondLst>
                                            <p:cond delay="1338"/>
                                          </p:stCondLst>
                                        </p:cTn>
                                        <p:tgtEl>
                                          <p:spTgt spid="3">
                                            <p:txEl>
                                              <p:pRg st="5" end="5"/>
                                            </p:txEl>
                                          </p:spTgt>
                                        </p:tgtEl>
                                      </p:cBhvr>
                                      <p:to x="100000" y="100000"/>
                                    </p:animScale>
                                    <p:animScale>
                                      <p:cBhvr>
                                        <p:cTn id="114" dur="26">
                                          <p:stCondLst>
                                            <p:cond delay="1642"/>
                                          </p:stCondLst>
                                        </p:cTn>
                                        <p:tgtEl>
                                          <p:spTgt spid="3">
                                            <p:txEl>
                                              <p:pRg st="5" end="5"/>
                                            </p:txEl>
                                          </p:spTgt>
                                        </p:tgtEl>
                                      </p:cBhvr>
                                      <p:to x="100000" y="90000"/>
                                    </p:animScale>
                                    <p:animScale>
                                      <p:cBhvr>
                                        <p:cTn id="115" dur="166" decel="50000">
                                          <p:stCondLst>
                                            <p:cond delay="1668"/>
                                          </p:stCondLst>
                                        </p:cTn>
                                        <p:tgtEl>
                                          <p:spTgt spid="3">
                                            <p:txEl>
                                              <p:pRg st="5" end="5"/>
                                            </p:txEl>
                                          </p:spTgt>
                                        </p:tgtEl>
                                      </p:cBhvr>
                                      <p:to x="100000" y="100000"/>
                                    </p:animScale>
                                    <p:animScale>
                                      <p:cBhvr>
                                        <p:cTn id="116" dur="26">
                                          <p:stCondLst>
                                            <p:cond delay="1808"/>
                                          </p:stCondLst>
                                        </p:cTn>
                                        <p:tgtEl>
                                          <p:spTgt spid="3">
                                            <p:txEl>
                                              <p:pRg st="5" end="5"/>
                                            </p:txEl>
                                          </p:spTgt>
                                        </p:tgtEl>
                                      </p:cBhvr>
                                      <p:to x="100000" y="95000"/>
                                    </p:animScale>
                                    <p:animScale>
                                      <p:cBhvr>
                                        <p:cTn id="117"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2938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endParaRPr lang="es-CL" dirty="0"/>
          </a:p>
        </p:txBody>
      </p:sp>
      <p:pic>
        <p:nvPicPr>
          <p:cNvPr id="4" name="Picture 6" descr="http://www.mensajetercerangel.com/images/Inicio/segundaVenida.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314752" cy="6928643"/>
          </a:xfrm>
          <a:prstGeom prst="rect">
            <a:avLst/>
          </a:prstGeom>
          <a:noFill/>
          <a:extLst>
            <a:ext uri="{909E8E84-426E-40DD-AFC4-6F175D3DCCD1}">
              <a14:hiddenFill xmlns:a14="http://schemas.microsoft.com/office/drawing/2010/main">
                <a:solidFill>
                  <a:srgbClr val="FFFFFF"/>
                </a:solidFill>
              </a14:hiddenFill>
            </a:ext>
          </a:extLst>
        </p:spPr>
      </p:pic>
      <p:sp>
        <p:nvSpPr>
          <p:cNvPr id="6" name="5 Rectángulo"/>
          <p:cNvSpPr/>
          <p:nvPr/>
        </p:nvSpPr>
        <p:spPr>
          <a:xfrm>
            <a:off x="-23232" y="0"/>
            <a:ext cx="9167231" cy="1446550"/>
          </a:xfrm>
          <a:prstGeom prst="rect">
            <a:avLst/>
          </a:prstGeom>
        </p:spPr>
        <p:txBody>
          <a:bodyPr wrap="square">
            <a:spAutoFit/>
          </a:bodyPr>
          <a:lstStyle/>
          <a:p>
            <a:r>
              <a:rPr lang="es-CL" sz="8800" dirty="0" smtClean="0">
                <a:solidFill>
                  <a:srgbClr val="FF0000"/>
                </a:solidFill>
                <a:latin typeface="Britannic Bold" pitchFamily="34" charset="0"/>
              </a:rPr>
              <a:t>¡¡CRISTO VIENE!!</a:t>
            </a:r>
            <a:endParaRPr lang="es-CL" sz="8800" dirty="0">
              <a:solidFill>
                <a:srgbClr val="FF0000"/>
              </a:solidFill>
              <a:latin typeface="Britannic Bold" pitchFamily="34" charset="0"/>
            </a:endParaRPr>
          </a:p>
        </p:txBody>
      </p:sp>
      <p:sp>
        <p:nvSpPr>
          <p:cNvPr id="2" name="1 CuadroTexto"/>
          <p:cNvSpPr txBox="1"/>
          <p:nvPr/>
        </p:nvSpPr>
        <p:spPr>
          <a:xfrm>
            <a:off x="251520" y="2996952"/>
            <a:ext cx="8892479" cy="2246769"/>
          </a:xfrm>
          <a:prstGeom prst="rect">
            <a:avLst/>
          </a:prstGeom>
          <a:noFill/>
        </p:spPr>
        <p:txBody>
          <a:bodyPr wrap="square" rtlCol="0">
            <a:spAutoFit/>
          </a:bodyPr>
          <a:lstStyle/>
          <a:p>
            <a:pPr algn="ctr"/>
            <a:r>
              <a:rPr lang="es-CL" sz="2800" i="1" dirty="0" smtClean="0">
                <a:solidFill>
                  <a:schemeClr val="bg1"/>
                </a:solidFill>
                <a:latin typeface="Arial Rounded MT Bold" pitchFamily="34" charset="0"/>
              </a:rPr>
              <a:t>“…así </a:t>
            </a:r>
            <a:r>
              <a:rPr lang="es-CL" sz="2800" i="1" dirty="0">
                <a:solidFill>
                  <a:schemeClr val="bg1"/>
                </a:solidFill>
                <a:latin typeface="Arial Rounded MT Bold" pitchFamily="34" charset="0"/>
              </a:rPr>
              <a:t>también Cristo fue ofrecido una sola vez para llevar los pecados de muchos; y aparecerá por segunda vez, sin relación con el pecado, para salvar a los que le </a:t>
            </a:r>
            <a:r>
              <a:rPr lang="es-CL" sz="2800" i="1" dirty="0" smtClean="0">
                <a:solidFill>
                  <a:schemeClr val="bg1"/>
                </a:solidFill>
                <a:latin typeface="Arial Rounded MT Bold" pitchFamily="34" charset="0"/>
              </a:rPr>
              <a:t>esperan” </a:t>
            </a:r>
          </a:p>
          <a:p>
            <a:pPr algn="ctr"/>
            <a:r>
              <a:rPr lang="es-CL" sz="2800" dirty="0" smtClean="0">
                <a:solidFill>
                  <a:schemeClr val="bg1"/>
                </a:solidFill>
                <a:latin typeface="Arial Rounded MT Bold" pitchFamily="34" charset="0"/>
              </a:rPr>
              <a:t>Hebreos </a:t>
            </a:r>
            <a:r>
              <a:rPr lang="es-CL" sz="2800" dirty="0">
                <a:solidFill>
                  <a:schemeClr val="bg1"/>
                </a:solidFill>
                <a:latin typeface="Arial Rounded MT Bold" pitchFamily="34" charset="0"/>
              </a:rPr>
              <a:t>9:28 </a:t>
            </a:r>
          </a:p>
        </p:txBody>
      </p:sp>
    </p:spTree>
    <p:extLst>
      <p:ext uri="{BB962C8B-B14F-4D97-AF65-F5344CB8AC3E}">
        <p14:creationId xmlns:p14="http://schemas.microsoft.com/office/powerpoint/2010/main" val="19894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4000" fill="hold"/>
                                        <p:tgtEl>
                                          <p:spTgt spid="6"/>
                                        </p:tgtEl>
                                        <p:attrNameLst>
                                          <p:attrName>ppt_w</p:attrName>
                                        </p:attrNameLst>
                                      </p:cBhvr>
                                      <p:tavLst>
                                        <p:tav tm="0">
                                          <p:val>
                                            <p:fltVal val="0"/>
                                          </p:val>
                                        </p:tav>
                                        <p:tav tm="100000">
                                          <p:val>
                                            <p:strVal val="#ppt_w"/>
                                          </p:val>
                                        </p:tav>
                                      </p:tavLst>
                                    </p:anim>
                                    <p:anim calcmode="lin" valueType="num">
                                      <p:cBhvr>
                                        <p:cTn id="8" dur="4000" fill="hold"/>
                                        <p:tgtEl>
                                          <p:spTgt spid="6"/>
                                        </p:tgtEl>
                                        <p:attrNameLst>
                                          <p:attrName>ppt_h</p:attrName>
                                        </p:attrNameLst>
                                      </p:cBhvr>
                                      <p:tavLst>
                                        <p:tav tm="0">
                                          <p:val>
                                            <p:fltVal val="0"/>
                                          </p:val>
                                        </p:tav>
                                        <p:tav tm="100000">
                                          <p:val>
                                            <p:strVal val="#ppt_h"/>
                                          </p:val>
                                        </p:tav>
                                      </p:tavLst>
                                    </p:anim>
                                    <p:animEffect transition="in" filter="fade">
                                      <p:cBhvr>
                                        <p:cTn id="9" dur="4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ircle(in)">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mensajetercerangel.com/images/Inicio/segundaVenida.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5143499"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5" descr="Ascensi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1"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p:nvSpPr>
        <p:spPr>
          <a:xfrm>
            <a:off x="1" y="21997"/>
            <a:ext cx="7740351" cy="2246769"/>
          </a:xfrm>
          <a:prstGeom prst="rect">
            <a:avLst/>
          </a:prstGeom>
        </p:spPr>
        <p:txBody>
          <a:bodyPr wrap="square">
            <a:spAutoFit/>
          </a:bodyPr>
          <a:lstStyle/>
          <a:p>
            <a:pPr algn="ctr"/>
            <a:r>
              <a:rPr lang="es-CL" sz="2800" b="1" i="1" dirty="0" smtClean="0">
                <a:solidFill>
                  <a:srgbClr val="FFFF00"/>
                </a:solidFill>
                <a:effectLst>
                  <a:outerShdw blurRad="38100" dist="38100" dir="2700000" algn="tl">
                    <a:srgbClr val="000000">
                      <a:alpha val="43137"/>
                    </a:srgbClr>
                  </a:outerShdw>
                </a:effectLst>
                <a:latin typeface="Arial Narrow" pitchFamily="34" charset="0"/>
              </a:rPr>
              <a:t>“Varones galileos, ¿por qué estáis mirando al cielo? </a:t>
            </a:r>
          </a:p>
          <a:p>
            <a:pPr algn="ctr"/>
            <a:r>
              <a:rPr lang="es-CL" sz="2800" b="1" i="1" dirty="0" smtClean="0">
                <a:solidFill>
                  <a:srgbClr val="FFFF00"/>
                </a:solidFill>
                <a:effectLst>
                  <a:outerShdw blurRad="38100" dist="38100" dir="2700000" algn="tl">
                    <a:srgbClr val="000000">
                      <a:alpha val="43137"/>
                    </a:srgbClr>
                  </a:outerShdw>
                </a:effectLst>
                <a:latin typeface="Arial Narrow" pitchFamily="34" charset="0"/>
              </a:rPr>
              <a:t>Este mismo Jesús,  que ha sido tomado </a:t>
            </a:r>
          </a:p>
          <a:p>
            <a:pPr algn="ctr"/>
            <a:r>
              <a:rPr lang="es-CL" sz="2800" b="1" i="1" dirty="0" smtClean="0">
                <a:solidFill>
                  <a:srgbClr val="FFFF00"/>
                </a:solidFill>
                <a:effectLst>
                  <a:outerShdw blurRad="38100" dist="38100" dir="2700000" algn="tl">
                    <a:srgbClr val="000000">
                      <a:alpha val="43137"/>
                    </a:srgbClr>
                  </a:outerShdw>
                </a:effectLst>
                <a:latin typeface="Arial Narrow" pitchFamily="34" charset="0"/>
              </a:rPr>
              <a:t>de vosotros al cielo,  así vendrá </a:t>
            </a:r>
          </a:p>
          <a:p>
            <a:pPr algn="ctr"/>
            <a:r>
              <a:rPr lang="es-CL" sz="2800" b="1" i="1" dirty="0" smtClean="0">
                <a:solidFill>
                  <a:srgbClr val="FFFF00"/>
                </a:solidFill>
                <a:effectLst>
                  <a:outerShdw blurRad="38100" dist="38100" dir="2700000" algn="tl">
                    <a:srgbClr val="000000">
                      <a:alpha val="43137"/>
                    </a:srgbClr>
                  </a:outerShdw>
                </a:effectLst>
                <a:latin typeface="Arial Narrow" pitchFamily="34" charset="0"/>
              </a:rPr>
              <a:t>como le habéis visto ir al cielo”. </a:t>
            </a:r>
          </a:p>
          <a:p>
            <a:pPr algn="ctr"/>
            <a:r>
              <a:rPr lang="es-CL" sz="2800" b="1" i="1" dirty="0" smtClean="0">
                <a:solidFill>
                  <a:srgbClr val="FFFF00"/>
                </a:solidFill>
                <a:effectLst>
                  <a:outerShdw blurRad="38100" dist="38100" dir="2700000" algn="tl">
                    <a:srgbClr val="000000">
                      <a:alpha val="43137"/>
                    </a:srgbClr>
                  </a:outerShdw>
                </a:effectLst>
                <a:latin typeface="Arial Narrow" pitchFamily="34" charset="0"/>
              </a:rPr>
              <a:t>Hechos 1:11</a:t>
            </a:r>
            <a:endParaRPr lang="es-CL" sz="2800" b="1" i="1" dirty="0">
              <a:solidFill>
                <a:srgbClr val="FFFF00"/>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2901664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5400" dirty="0" smtClean="0">
                <a:solidFill>
                  <a:srgbClr val="FF0000"/>
                </a:solidFill>
                <a:latin typeface="Britannic Bold" pitchFamily="34" charset="0"/>
              </a:rPr>
              <a:t>¡¡Cristo Volverá!!</a:t>
            </a:r>
            <a:endParaRPr lang="es-CL" sz="5400" dirty="0">
              <a:solidFill>
                <a:srgbClr val="FF0000"/>
              </a:solidFill>
              <a:latin typeface="Britannic Bold" pitchFamily="34" charset="0"/>
            </a:endParaRPr>
          </a:p>
        </p:txBody>
      </p:sp>
      <p:sp>
        <p:nvSpPr>
          <p:cNvPr id="3" name="2 Marcador de contenido"/>
          <p:cNvSpPr>
            <a:spLocks noGrp="1"/>
          </p:cNvSpPr>
          <p:nvPr>
            <p:ph idx="1"/>
          </p:nvPr>
        </p:nvSpPr>
        <p:spPr>
          <a:xfrm>
            <a:off x="457200" y="1628800"/>
            <a:ext cx="8229600" cy="3384377"/>
          </a:xfrm>
        </p:spPr>
        <p:txBody>
          <a:bodyPr>
            <a:normAutofit fontScale="85000" lnSpcReduction="20000"/>
          </a:bodyPr>
          <a:lstStyle/>
          <a:p>
            <a:pPr>
              <a:buClr>
                <a:srgbClr val="FF0000"/>
              </a:buClr>
            </a:pPr>
            <a:r>
              <a:rPr lang="es-CL" dirty="0" smtClean="0">
                <a:solidFill>
                  <a:srgbClr val="002060"/>
                </a:solidFill>
                <a:latin typeface="Arial Narrow" pitchFamily="34" charset="0"/>
              </a:rPr>
              <a:t>La segunda venida  de Cristo es parte del consuelo que Dios da a los cristianos (Hechos 1:9-11). </a:t>
            </a:r>
          </a:p>
          <a:p>
            <a:pPr>
              <a:buClr>
                <a:srgbClr val="FF0000"/>
              </a:buClr>
            </a:pPr>
            <a:r>
              <a:rPr lang="es-CL" dirty="0" smtClean="0">
                <a:solidFill>
                  <a:srgbClr val="002060"/>
                </a:solidFill>
                <a:latin typeface="Arial Narrow" pitchFamily="34" charset="0"/>
              </a:rPr>
              <a:t>Nuestro memorial de la cena del Señor es: </a:t>
            </a:r>
            <a:r>
              <a:rPr lang="es-CL" i="1" dirty="0" smtClean="0">
                <a:solidFill>
                  <a:srgbClr val="002060"/>
                </a:solidFill>
                <a:latin typeface="Arial Narrow" pitchFamily="34" charset="0"/>
              </a:rPr>
              <a:t>“…hasta que él venga” </a:t>
            </a:r>
            <a:r>
              <a:rPr lang="es-CL" dirty="0" smtClean="0">
                <a:solidFill>
                  <a:srgbClr val="002060"/>
                </a:solidFill>
                <a:latin typeface="Arial Narrow" pitchFamily="34" charset="0"/>
              </a:rPr>
              <a:t>(1 Cor. 11:26).</a:t>
            </a:r>
          </a:p>
          <a:p>
            <a:pPr>
              <a:buClr>
                <a:srgbClr val="FF0000"/>
              </a:buClr>
            </a:pPr>
            <a:r>
              <a:rPr lang="es-CL" dirty="0" smtClean="0">
                <a:solidFill>
                  <a:srgbClr val="002060"/>
                </a:solidFill>
                <a:latin typeface="Arial Narrow" pitchFamily="34" charset="0"/>
              </a:rPr>
              <a:t>Pero…</a:t>
            </a:r>
          </a:p>
          <a:p>
            <a:pPr>
              <a:buClr>
                <a:srgbClr val="FF0000"/>
              </a:buClr>
            </a:pPr>
            <a:r>
              <a:rPr lang="es-CL" dirty="0" smtClean="0">
                <a:solidFill>
                  <a:srgbClr val="002060"/>
                </a:solidFill>
                <a:latin typeface="Arial Narrow" pitchFamily="34" charset="0"/>
              </a:rPr>
              <a:t>¿Cómo vendrá Cristo?  </a:t>
            </a:r>
          </a:p>
          <a:p>
            <a:pPr>
              <a:buClr>
                <a:srgbClr val="FF0000"/>
              </a:buClr>
            </a:pPr>
            <a:r>
              <a:rPr lang="es-CL" dirty="0" smtClean="0">
                <a:solidFill>
                  <a:srgbClr val="002060"/>
                </a:solidFill>
                <a:latin typeface="Arial Narrow" pitchFamily="34" charset="0"/>
              </a:rPr>
              <a:t>¿Cuándo será ese día? </a:t>
            </a:r>
          </a:p>
          <a:p>
            <a:pPr>
              <a:buClr>
                <a:srgbClr val="FF0000"/>
              </a:buClr>
            </a:pPr>
            <a:r>
              <a:rPr lang="es-CL" dirty="0" smtClean="0">
                <a:solidFill>
                  <a:srgbClr val="002060"/>
                </a:solidFill>
                <a:latin typeface="Arial Narrow" pitchFamily="34" charset="0"/>
              </a:rPr>
              <a:t>¿Qué sucederá cuando Cristo venga?</a:t>
            </a:r>
          </a:p>
          <a:p>
            <a:endParaRPr lang="es-CL" dirty="0"/>
          </a:p>
        </p:txBody>
      </p:sp>
      <p:sp>
        <p:nvSpPr>
          <p:cNvPr id="4" name="3 CuadroTexto"/>
          <p:cNvSpPr txBox="1"/>
          <p:nvPr/>
        </p:nvSpPr>
        <p:spPr>
          <a:xfrm>
            <a:off x="603568" y="5009455"/>
            <a:ext cx="7920880" cy="1077218"/>
          </a:xfrm>
          <a:prstGeom prst="rect">
            <a:avLst/>
          </a:prstGeom>
          <a:solidFill>
            <a:schemeClr val="accent1"/>
          </a:solidFill>
        </p:spPr>
        <p:txBody>
          <a:bodyPr wrap="square" rtlCol="0">
            <a:spAutoFit/>
          </a:bodyPr>
          <a:lstStyle/>
          <a:p>
            <a:pPr algn="ctr"/>
            <a:r>
              <a:rPr lang="es-CL" sz="3200" b="1" dirty="0" smtClean="0">
                <a:solidFill>
                  <a:schemeClr val="bg1"/>
                </a:solidFill>
                <a:effectLst>
                  <a:outerShdw blurRad="38100" dist="38100" dir="2700000" algn="tl">
                    <a:srgbClr val="000000">
                      <a:alpha val="43137"/>
                    </a:srgbClr>
                  </a:outerShdw>
                </a:effectLst>
                <a:latin typeface="Arial Narrow" pitchFamily="34" charset="0"/>
              </a:rPr>
              <a:t>En esta lección  consideraremos lo que la Biblia dice acerca de la venida de nuestro Señor.</a:t>
            </a:r>
            <a:endParaRPr lang="es-CL" sz="3200" b="1" dirty="0">
              <a:solidFill>
                <a:schemeClr val="bg1"/>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3823023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p:val>
                                            <p:fltVal val="0"/>
                                          </p:val>
                                        </p:tav>
                                        <p:tav tm="100000">
                                          <p:val>
                                            <p:strVal val="#ppt_w"/>
                                          </p:val>
                                        </p:tav>
                                      </p:tavLst>
                                    </p:anim>
                                    <p:anim calcmode="lin" valueType="num">
                                      <p:cBhvr>
                                        <p:cTn id="8" dur="3000" fill="hold"/>
                                        <p:tgtEl>
                                          <p:spTgt spid="2"/>
                                        </p:tgtEl>
                                        <p:attrNameLst>
                                          <p:attrName>ppt_h</p:attrName>
                                        </p:attrNameLst>
                                      </p:cBhvr>
                                      <p:tavLst>
                                        <p:tav tm="0">
                                          <p:val>
                                            <p:fltVal val="0"/>
                                          </p:val>
                                        </p:tav>
                                        <p:tav tm="100000">
                                          <p:val>
                                            <p:strVal val="#ppt_h"/>
                                          </p:val>
                                        </p:tav>
                                      </p:tavLst>
                                    </p:anim>
                                    <p:animEffect transition="in" filter="fade">
                                      <p:cBhvr>
                                        <p:cTn id="9" dur="3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30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4" dur="3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barn(inVertical)">
                                      <p:cBhvr>
                                        <p:cTn id="29" dur="5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wipe(down)">
                                      <p:cBhvr>
                                        <p:cTn id="34" dur="580">
                                          <p:stCondLst>
                                            <p:cond delay="0"/>
                                          </p:stCondLst>
                                        </p:cTn>
                                        <p:tgtEl>
                                          <p:spTgt spid="3">
                                            <p:txEl>
                                              <p:pRg st="3" end="3"/>
                                            </p:txEl>
                                          </p:spTgt>
                                        </p:tgtEl>
                                      </p:cBhvr>
                                    </p:animEffect>
                                    <p:anim calcmode="lin" valueType="num">
                                      <p:cBhvr>
                                        <p:cTn id="3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0" dur="26">
                                          <p:stCondLst>
                                            <p:cond delay="650"/>
                                          </p:stCondLst>
                                        </p:cTn>
                                        <p:tgtEl>
                                          <p:spTgt spid="3">
                                            <p:txEl>
                                              <p:pRg st="3" end="3"/>
                                            </p:txEl>
                                          </p:spTgt>
                                        </p:tgtEl>
                                      </p:cBhvr>
                                      <p:to x="100000" y="60000"/>
                                    </p:animScale>
                                    <p:animScale>
                                      <p:cBhvr>
                                        <p:cTn id="41" dur="166" decel="50000">
                                          <p:stCondLst>
                                            <p:cond delay="676"/>
                                          </p:stCondLst>
                                        </p:cTn>
                                        <p:tgtEl>
                                          <p:spTgt spid="3">
                                            <p:txEl>
                                              <p:pRg st="3" end="3"/>
                                            </p:txEl>
                                          </p:spTgt>
                                        </p:tgtEl>
                                      </p:cBhvr>
                                      <p:to x="100000" y="100000"/>
                                    </p:animScale>
                                    <p:animScale>
                                      <p:cBhvr>
                                        <p:cTn id="42" dur="26">
                                          <p:stCondLst>
                                            <p:cond delay="1312"/>
                                          </p:stCondLst>
                                        </p:cTn>
                                        <p:tgtEl>
                                          <p:spTgt spid="3">
                                            <p:txEl>
                                              <p:pRg st="3" end="3"/>
                                            </p:txEl>
                                          </p:spTgt>
                                        </p:tgtEl>
                                      </p:cBhvr>
                                      <p:to x="100000" y="80000"/>
                                    </p:animScale>
                                    <p:animScale>
                                      <p:cBhvr>
                                        <p:cTn id="43" dur="166" decel="50000">
                                          <p:stCondLst>
                                            <p:cond delay="1338"/>
                                          </p:stCondLst>
                                        </p:cTn>
                                        <p:tgtEl>
                                          <p:spTgt spid="3">
                                            <p:txEl>
                                              <p:pRg st="3" end="3"/>
                                            </p:txEl>
                                          </p:spTgt>
                                        </p:tgtEl>
                                      </p:cBhvr>
                                      <p:to x="100000" y="100000"/>
                                    </p:animScale>
                                    <p:animScale>
                                      <p:cBhvr>
                                        <p:cTn id="44" dur="26">
                                          <p:stCondLst>
                                            <p:cond delay="1642"/>
                                          </p:stCondLst>
                                        </p:cTn>
                                        <p:tgtEl>
                                          <p:spTgt spid="3">
                                            <p:txEl>
                                              <p:pRg st="3" end="3"/>
                                            </p:txEl>
                                          </p:spTgt>
                                        </p:tgtEl>
                                      </p:cBhvr>
                                      <p:to x="100000" y="90000"/>
                                    </p:animScale>
                                    <p:animScale>
                                      <p:cBhvr>
                                        <p:cTn id="45" dur="166" decel="50000">
                                          <p:stCondLst>
                                            <p:cond delay="1668"/>
                                          </p:stCondLst>
                                        </p:cTn>
                                        <p:tgtEl>
                                          <p:spTgt spid="3">
                                            <p:txEl>
                                              <p:pRg st="3" end="3"/>
                                            </p:txEl>
                                          </p:spTgt>
                                        </p:tgtEl>
                                      </p:cBhvr>
                                      <p:to x="100000" y="100000"/>
                                    </p:animScale>
                                    <p:animScale>
                                      <p:cBhvr>
                                        <p:cTn id="46" dur="26">
                                          <p:stCondLst>
                                            <p:cond delay="1808"/>
                                          </p:stCondLst>
                                        </p:cTn>
                                        <p:tgtEl>
                                          <p:spTgt spid="3">
                                            <p:txEl>
                                              <p:pRg st="3" end="3"/>
                                            </p:txEl>
                                          </p:spTgt>
                                        </p:tgtEl>
                                      </p:cBhvr>
                                      <p:to x="100000" y="95000"/>
                                    </p:animScale>
                                    <p:animScale>
                                      <p:cBhvr>
                                        <p:cTn id="47" dur="166" decel="50000">
                                          <p:stCondLst>
                                            <p:cond delay="1834"/>
                                          </p:stCondLst>
                                        </p:cTn>
                                        <p:tgtEl>
                                          <p:spTgt spid="3">
                                            <p:txEl>
                                              <p:pRg st="3" end="3"/>
                                            </p:txEl>
                                          </p:spTgt>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wipe(down)">
                                      <p:cBhvr>
                                        <p:cTn id="52" dur="580">
                                          <p:stCondLst>
                                            <p:cond delay="0"/>
                                          </p:stCondLst>
                                        </p:cTn>
                                        <p:tgtEl>
                                          <p:spTgt spid="3">
                                            <p:txEl>
                                              <p:pRg st="4" end="4"/>
                                            </p:txEl>
                                          </p:spTgt>
                                        </p:tgtEl>
                                      </p:cBhvr>
                                    </p:animEffect>
                                    <p:anim calcmode="lin" valueType="num">
                                      <p:cBhvr>
                                        <p:cTn id="53"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58" dur="26">
                                          <p:stCondLst>
                                            <p:cond delay="650"/>
                                          </p:stCondLst>
                                        </p:cTn>
                                        <p:tgtEl>
                                          <p:spTgt spid="3">
                                            <p:txEl>
                                              <p:pRg st="4" end="4"/>
                                            </p:txEl>
                                          </p:spTgt>
                                        </p:tgtEl>
                                      </p:cBhvr>
                                      <p:to x="100000" y="60000"/>
                                    </p:animScale>
                                    <p:animScale>
                                      <p:cBhvr>
                                        <p:cTn id="59" dur="166" decel="50000">
                                          <p:stCondLst>
                                            <p:cond delay="676"/>
                                          </p:stCondLst>
                                        </p:cTn>
                                        <p:tgtEl>
                                          <p:spTgt spid="3">
                                            <p:txEl>
                                              <p:pRg st="4" end="4"/>
                                            </p:txEl>
                                          </p:spTgt>
                                        </p:tgtEl>
                                      </p:cBhvr>
                                      <p:to x="100000" y="100000"/>
                                    </p:animScale>
                                    <p:animScale>
                                      <p:cBhvr>
                                        <p:cTn id="60" dur="26">
                                          <p:stCondLst>
                                            <p:cond delay="1312"/>
                                          </p:stCondLst>
                                        </p:cTn>
                                        <p:tgtEl>
                                          <p:spTgt spid="3">
                                            <p:txEl>
                                              <p:pRg st="4" end="4"/>
                                            </p:txEl>
                                          </p:spTgt>
                                        </p:tgtEl>
                                      </p:cBhvr>
                                      <p:to x="100000" y="80000"/>
                                    </p:animScale>
                                    <p:animScale>
                                      <p:cBhvr>
                                        <p:cTn id="61" dur="166" decel="50000">
                                          <p:stCondLst>
                                            <p:cond delay="1338"/>
                                          </p:stCondLst>
                                        </p:cTn>
                                        <p:tgtEl>
                                          <p:spTgt spid="3">
                                            <p:txEl>
                                              <p:pRg st="4" end="4"/>
                                            </p:txEl>
                                          </p:spTgt>
                                        </p:tgtEl>
                                      </p:cBhvr>
                                      <p:to x="100000" y="100000"/>
                                    </p:animScale>
                                    <p:animScale>
                                      <p:cBhvr>
                                        <p:cTn id="62" dur="26">
                                          <p:stCondLst>
                                            <p:cond delay="1642"/>
                                          </p:stCondLst>
                                        </p:cTn>
                                        <p:tgtEl>
                                          <p:spTgt spid="3">
                                            <p:txEl>
                                              <p:pRg st="4" end="4"/>
                                            </p:txEl>
                                          </p:spTgt>
                                        </p:tgtEl>
                                      </p:cBhvr>
                                      <p:to x="100000" y="90000"/>
                                    </p:animScale>
                                    <p:animScale>
                                      <p:cBhvr>
                                        <p:cTn id="63" dur="166" decel="50000">
                                          <p:stCondLst>
                                            <p:cond delay="1668"/>
                                          </p:stCondLst>
                                        </p:cTn>
                                        <p:tgtEl>
                                          <p:spTgt spid="3">
                                            <p:txEl>
                                              <p:pRg st="4" end="4"/>
                                            </p:txEl>
                                          </p:spTgt>
                                        </p:tgtEl>
                                      </p:cBhvr>
                                      <p:to x="100000" y="100000"/>
                                    </p:animScale>
                                    <p:animScale>
                                      <p:cBhvr>
                                        <p:cTn id="64" dur="26">
                                          <p:stCondLst>
                                            <p:cond delay="1808"/>
                                          </p:stCondLst>
                                        </p:cTn>
                                        <p:tgtEl>
                                          <p:spTgt spid="3">
                                            <p:txEl>
                                              <p:pRg st="4" end="4"/>
                                            </p:txEl>
                                          </p:spTgt>
                                        </p:tgtEl>
                                      </p:cBhvr>
                                      <p:to x="100000" y="95000"/>
                                    </p:animScale>
                                    <p:animScale>
                                      <p:cBhvr>
                                        <p:cTn id="65" dur="166" decel="50000">
                                          <p:stCondLst>
                                            <p:cond delay="1834"/>
                                          </p:stCondLst>
                                        </p:cTn>
                                        <p:tgtEl>
                                          <p:spTgt spid="3">
                                            <p:txEl>
                                              <p:pRg st="4" end="4"/>
                                            </p:txEl>
                                          </p:spTgt>
                                        </p:tgtEl>
                                      </p:cBhvr>
                                      <p:to x="100000" y="100000"/>
                                    </p:animScale>
                                  </p:childTnLst>
                                </p:cTn>
                              </p:par>
                            </p:childTnLst>
                          </p:cTn>
                        </p:par>
                      </p:childTnLst>
                    </p:cTn>
                  </p:par>
                  <p:par>
                    <p:cTn id="66" fill="hold">
                      <p:stCondLst>
                        <p:cond delay="indefinite"/>
                      </p:stCondLst>
                      <p:childTnLst>
                        <p:par>
                          <p:cTn id="67" fill="hold">
                            <p:stCondLst>
                              <p:cond delay="0"/>
                            </p:stCondLst>
                            <p:childTnLst>
                              <p:par>
                                <p:cTn id="68" presetID="26" presetClass="entr" presetSubtype="0" fill="hold" nodeType="clickEffect">
                                  <p:stCondLst>
                                    <p:cond delay="0"/>
                                  </p:stCondLst>
                                  <p:childTnLst>
                                    <p:set>
                                      <p:cBhvr>
                                        <p:cTn id="69" dur="1" fill="hold">
                                          <p:stCondLst>
                                            <p:cond delay="0"/>
                                          </p:stCondLst>
                                        </p:cTn>
                                        <p:tgtEl>
                                          <p:spTgt spid="3">
                                            <p:txEl>
                                              <p:pRg st="5" end="5"/>
                                            </p:txEl>
                                          </p:spTgt>
                                        </p:tgtEl>
                                        <p:attrNameLst>
                                          <p:attrName>style.visibility</p:attrName>
                                        </p:attrNameLst>
                                      </p:cBhvr>
                                      <p:to>
                                        <p:strVal val="visible"/>
                                      </p:to>
                                    </p:set>
                                    <p:animEffect transition="in" filter="wipe(down)">
                                      <p:cBhvr>
                                        <p:cTn id="70" dur="580">
                                          <p:stCondLst>
                                            <p:cond delay="0"/>
                                          </p:stCondLst>
                                        </p:cTn>
                                        <p:tgtEl>
                                          <p:spTgt spid="3">
                                            <p:txEl>
                                              <p:pRg st="5" end="5"/>
                                            </p:txEl>
                                          </p:spTgt>
                                        </p:tgtEl>
                                      </p:cBhvr>
                                    </p:animEffect>
                                    <p:anim calcmode="lin" valueType="num">
                                      <p:cBhvr>
                                        <p:cTn id="7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6" dur="26">
                                          <p:stCondLst>
                                            <p:cond delay="650"/>
                                          </p:stCondLst>
                                        </p:cTn>
                                        <p:tgtEl>
                                          <p:spTgt spid="3">
                                            <p:txEl>
                                              <p:pRg st="5" end="5"/>
                                            </p:txEl>
                                          </p:spTgt>
                                        </p:tgtEl>
                                      </p:cBhvr>
                                      <p:to x="100000" y="60000"/>
                                    </p:animScale>
                                    <p:animScale>
                                      <p:cBhvr>
                                        <p:cTn id="77" dur="166" decel="50000">
                                          <p:stCondLst>
                                            <p:cond delay="676"/>
                                          </p:stCondLst>
                                        </p:cTn>
                                        <p:tgtEl>
                                          <p:spTgt spid="3">
                                            <p:txEl>
                                              <p:pRg st="5" end="5"/>
                                            </p:txEl>
                                          </p:spTgt>
                                        </p:tgtEl>
                                      </p:cBhvr>
                                      <p:to x="100000" y="100000"/>
                                    </p:animScale>
                                    <p:animScale>
                                      <p:cBhvr>
                                        <p:cTn id="78" dur="26">
                                          <p:stCondLst>
                                            <p:cond delay="1312"/>
                                          </p:stCondLst>
                                        </p:cTn>
                                        <p:tgtEl>
                                          <p:spTgt spid="3">
                                            <p:txEl>
                                              <p:pRg st="5" end="5"/>
                                            </p:txEl>
                                          </p:spTgt>
                                        </p:tgtEl>
                                      </p:cBhvr>
                                      <p:to x="100000" y="80000"/>
                                    </p:animScale>
                                    <p:animScale>
                                      <p:cBhvr>
                                        <p:cTn id="79" dur="166" decel="50000">
                                          <p:stCondLst>
                                            <p:cond delay="1338"/>
                                          </p:stCondLst>
                                        </p:cTn>
                                        <p:tgtEl>
                                          <p:spTgt spid="3">
                                            <p:txEl>
                                              <p:pRg st="5" end="5"/>
                                            </p:txEl>
                                          </p:spTgt>
                                        </p:tgtEl>
                                      </p:cBhvr>
                                      <p:to x="100000" y="100000"/>
                                    </p:animScale>
                                    <p:animScale>
                                      <p:cBhvr>
                                        <p:cTn id="80" dur="26">
                                          <p:stCondLst>
                                            <p:cond delay="1642"/>
                                          </p:stCondLst>
                                        </p:cTn>
                                        <p:tgtEl>
                                          <p:spTgt spid="3">
                                            <p:txEl>
                                              <p:pRg st="5" end="5"/>
                                            </p:txEl>
                                          </p:spTgt>
                                        </p:tgtEl>
                                      </p:cBhvr>
                                      <p:to x="100000" y="90000"/>
                                    </p:animScale>
                                    <p:animScale>
                                      <p:cBhvr>
                                        <p:cTn id="81" dur="166" decel="50000">
                                          <p:stCondLst>
                                            <p:cond delay="1668"/>
                                          </p:stCondLst>
                                        </p:cTn>
                                        <p:tgtEl>
                                          <p:spTgt spid="3">
                                            <p:txEl>
                                              <p:pRg st="5" end="5"/>
                                            </p:txEl>
                                          </p:spTgt>
                                        </p:tgtEl>
                                      </p:cBhvr>
                                      <p:to x="100000" y="100000"/>
                                    </p:animScale>
                                    <p:animScale>
                                      <p:cBhvr>
                                        <p:cTn id="82" dur="26">
                                          <p:stCondLst>
                                            <p:cond delay="1808"/>
                                          </p:stCondLst>
                                        </p:cTn>
                                        <p:tgtEl>
                                          <p:spTgt spid="3">
                                            <p:txEl>
                                              <p:pRg st="5" end="5"/>
                                            </p:txEl>
                                          </p:spTgt>
                                        </p:tgtEl>
                                      </p:cBhvr>
                                      <p:to x="100000" y="95000"/>
                                    </p:animScale>
                                    <p:animScale>
                                      <p:cBhvr>
                                        <p:cTn id="83" dur="166" decel="50000">
                                          <p:stCondLst>
                                            <p:cond delay="1834"/>
                                          </p:stCondLst>
                                        </p:cTn>
                                        <p:tgtEl>
                                          <p:spTgt spid="3">
                                            <p:txEl>
                                              <p:pRg st="5" end="5"/>
                                            </p:txEl>
                                          </p:spTgt>
                                        </p:tgtEl>
                                      </p:cBhvr>
                                      <p:to x="100000" y="100000"/>
                                    </p:animScale>
                                  </p:childTnLst>
                                </p:cTn>
                              </p:par>
                            </p:childTnLst>
                          </p:cTn>
                        </p:par>
                      </p:childTnLst>
                    </p:cTn>
                  </p:par>
                  <p:par>
                    <p:cTn id="84" fill="hold">
                      <p:stCondLst>
                        <p:cond delay="indefinite"/>
                      </p:stCondLst>
                      <p:childTnLst>
                        <p:par>
                          <p:cTn id="85" fill="hold">
                            <p:stCondLst>
                              <p:cond delay="0"/>
                            </p:stCondLst>
                            <p:childTnLst>
                              <p:par>
                                <p:cTn id="86" presetID="6" presetClass="entr" presetSubtype="16" fill="hold" grpId="0" nodeType="clickEffect">
                                  <p:stCondLst>
                                    <p:cond delay="0"/>
                                  </p:stCondLst>
                                  <p:childTnLst>
                                    <p:set>
                                      <p:cBhvr>
                                        <p:cTn id="87" dur="1" fill="hold">
                                          <p:stCondLst>
                                            <p:cond delay="0"/>
                                          </p:stCondLst>
                                        </p:cTn>
                                        <p:tgtEl>
                                          <p:spTgt spid="4"/>
                                        </p:tgtEl>
                                        <p:attrNameLst>
                                          <p:attrName>style.visibility</p:attrName>
                                        </p:attrNameLst>
                                      </p:cBhvr>
                                      <p:to>
                                        <p:strVal val="visible"/>
                                      </p:to>
                                    </p:set>
                                    <p:animEffect transition="in" filter="circle(in)">
                                      <p:cBhvr>
                                        <p:cTn id="8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5400" dirty="0" smtClean="0">
                <a:solidFill>
                  <a:srgbClr val="FF0000"/>
                </a:solidFill>
                <a:effectLst>
                  <a:outerShdw blurRad="38100" dist="38100" dir="2700000" algn="tl">
                    <a:srgbClr val="000000">
                      <a:alpha val="43137"/>
                    </a:srgbClr>
                  </a:outerShdw>
                </a:effectLst>
                <a:latin typeface="Britannic Bold" pitchFamily="34" charset="0"/>
              </a:rPr>
              <a:t>¿COMO VENDRA CRISTO? </a:t>
            </a:r>
            <a:endParaRPr lang="es-CL" sz="5400"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179512" y="1600200"/>
            <a:ext cx="8712968" cy="4997152"/>
          </a:xfrm>
        </p:spPr>
        <p:txBody>
          <a:bodyPr>
            <a:normAutofit fontScale="85000" lnSpcReduction="20000"/>
          </a:bodyPr>
          <a:lstStyle/>
          <a:p>
            <a:pPr>
              <a:buClr>
                <a:srgbClr val="FF0000"/>
              </a:buClr>
            </a:pPr>
            <a:r>
              <a:rPr lang="es-CL" sz="4300" b="1" dirty="0" smtClean="0">
                <a:solidFill>
                  <a:srgbClr val="002060"/>
                </a:solidFill>
                <a:latin typeface="Arial Narrow" pitchFamily="34" charset="0"/>
              </a:rPr>
              <a:t>¡Vendrá personalmente!</a:t>
            </a:r>
          </a:p>
          <a:p>
            <a:pPr>
              <a:buClr>
                <a:srgbClr val="FF0000"/>
              </a:buClr>
            </a:pPr>
            <a:endParaRPr lang="es-CL" sz="1100" dirty="0" smtClean="0">
              <a:solidFill>
                <a:srgbClr val="002060"/>
              </a:solidFill>
              <a:latin typeface="Arial Narrow" pitchFamily="34" charset="0"/>
            </a:endParaRPr>
          </a:p>
          <a:p>
            <a:pPr lvl="1">
              <a:buClr>
                <a:srgbClr val="0070C0"/>
              </a:buClr>
              <a:buFont typeface="Wingdings" pitchFamily="2" charset="2"/>
              <a:buChar char="§"/>
            </a:pPr>
            <a:r>
              <a:rPr lang="es-CL" i="1" dirty="0" smtClean="0">
                <a:solidFill>
                  <a:srgbClr val="C00000"/>
                </a:solidFill>
                <a:latin typeface="Arial Narrow" pitchFamily="34" charset="0"/>
              </a:rPr>
              <a:t>“No se turbe vuestro corazón; creéis en Dios, creed también en mí.  En la casa de mi Padre muchas moradas hay; si así no fuera, yo os lo hubiera dicho; voy, pues, a preparar lugar para vosotros. Y si me fuere y os preparare lugar, vendré otra vez, y os tomaré a mí mismo, para que donde yo estoy, vosotros también estéis” </a:t>
            </a:r>
            <a:r>
              <a:rPr lang="es-CL" dirty="0" smtClean="0">
                <a:solidFill>
                  <a:srgbClr val="002060"/>
                </a:solidFill>
                <a:latin typeface="Arial Narrow" pitchFamily="34" charset="0"/>
              </a:rPr>
              <a:t>(Jn. 14:1-3). </a:t>
            </a:r>
          </a:p>
          <a:p>
            <a:pPr lvl="1">
              <a:buClr>
                <a:srgbClr val="0070C0"/>
              </a:buClr>
              <a:buFont typeface="Wingdings" pitchFamily="2" charset="2"/>
              <a:buChar char="§"/>
            </a:pPr>
            <a:r>
              <a:rPr lang="es-CL" i="1" dirty="0" smtClean="0">
                <a:solidFill>
                  <a:srgbClr val="C00000"/>
                </a:solidFill>
                <a:latin typeface="Arial Narrow" pitchFamily="34" charset="0"/>
              </a:rPr>
              <a:t>“Y estando ellos con los ojos puestos en el cielo, entre tanto que él se iba, he aquí se pusieron junto a ellos dos varones con vestiduras blancas, los cuales también les dijeron: Varones galileos, ¿por qué estáis mirando al cielo? Este mismo Jesús, que ha sido tomado de vosotros al cielo, así vendrá como le habéis visto ir al cielo” </a:t>
            </a:r>
            <a:r>
              <a:rPr lang="es-CL" dirty="0" smtClean="0">
                <a:solidFill>
                  <a:srgbClr val="002060"/>
                </a:solidFill>
                <a:latin typeface="Arial Narrow" pitchFamily="34" charset="0"/>
              </a:rPr>
              <a:t>(Hch. 1:11).</a:t>
            </a:r>
          </a:p>
          <a:p>
            <a:pPr lvl="1">
              <a:buClr>
                <a:srgbClr val="FF0000"/>
              </a:buClr>
              <a:buFont typeface="Wingdings" pitchFamily="2" charset="2"/>
              <a:buChar char="§"/>
            </a:pPr>
            <a:r>
              <a:rPr lang="es-CL" dirty="0">
                <a:solidFill>
                  <a:srgbClr val="002060"/>
                </a:solidFill>
                <a:latin typeface="Arial Narrow" pitchFamily="34" charset="0"/>
              </a:rPr>
              <a:t>La Biblia no enseña “el rapto o arrebatamiento” secreto o silencioso del </a:t>
            </a:r>
            <a:r>
              <a:rPr lang="es-CL" dirty="0" err="1" smtClean="0">
                <a:solidFill>
                  <a:srgbClr val="002060"/>
                </a:solidFill>
                <a:latin typeface="Arial Narrow" pitchFamily="34" charset="0"/>
              </a:rPr>
              <a:t>Premilenialismo</a:t>
            </a:r>
            <a:r>
              <a:rPr lang="es-CL" dirty="0" smtClean="0">
                <a:solidFill>
                  <a:srgbClr val="002060"/>
                </a:solidFill>
                <a:latin typeface="Arial Narrow" pitchFamily="34" charset="0"/>
              </a:rPr>
              <a:t>.</a:t>
            </a:r>
          </a:p>
        </p:txBody>
      </p:sp>
      <p:cxnSp>
        <p:nvCxnSpPr>
          <p:cNvPr id="5" name="4 Conector recto"/>
          <p:cNvCxnSpPr/>
          <p:nvPr/>
        </p:nvCxnSpPr>
        <p:spPr>
          <a:xfrm>
            <a:off x="3779912" y="5013176"/>
            <a:ext cx="2088232"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5 Conector recto"/>
          <p:cNvCxnSpPr/>
          <p:nvPr/>
        </p:nvCxnSpPr>
        <p:spPr>
          <a:xfrm>
            <a:off x="2888196" y="5301208"/>
            <a:ext cx="4708140" cy="0"/>
          </a:xfrm>
          <a:prstGeom prst="line">
            <a:avLst/>
          </a:prstGeom>
          <a:ln w="508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6946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p:val>
                                            <p:fltVal val="0"/>
                                          </p:val>
                                        </p:tav>
                                        <p:tav tm="100000">
                                          <p:val>
                                            <p:strVal val="#ppt_w"/>
                                          </p:val>
                                        </p:tav>
                                      </p:tavLst>
                                    </p:anim>
                                    <p:anim calcmode="lin" valueType="num">
                                      <p:cBhvr>
                                        <p:cTn id="8" dur="4000" fill="hold"/>
                                        <p:tgtEl>
                                          <p:spTgt spid="2"/>
                                        </p:tgtEl>
                                        <p:attrNameLst>
                                          <p:attrName>ppt_h</p:attrName>
                                        </p:attrNameLst>
                                      </p:cBhvr>
                                      <p:tavLst>
                                        <p:tav tm="0">
                                          <p:val>
                                            <p:fltVal val="0"/>
                                          </p:val>
                                        </p:tav>
                                        <p:tav tm="100000">
                                          <p:val>
                                            <p:strVal val="#ppt_h"/>
                                          </p:val>
                                        </p:tav>
                                      </p:tavLst>
                                    </p:anim>
                                    <p:animEffect transition="in" filter="fade">
                                      <p:cBhvr>
                                        <p:cTn id="9" dur="4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circle(in)">
                                      <p:cBhvr>
                                        <p:cTn id="32" dur="2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circle(in)">
                                      <p:cBhvr>
                                        <p:cTn id="37" dur="2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circle(in)">
                                      <p:cBhvr>
                                        <p:cTn id="42" dur="20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circle(in)">
                                      <p:cBhvr>
                                        <p:cTn id="47" dur="20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 calcmode="lin" valueType="num">
                                      <p:cBhvr>
                                        <p:cTn id="52"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L" sz="5400" dirty="0" smtClean="0">
                <a:solidFill>
                  <a:srgbClr val="FF0000"/>
                </a:solidFill>
                <a:effectLst>
                  <a:outerShdw blurRad="38100" dist="38100" dir="2700000" algn="tl">
                    <a:srgbClr val="000000">
                      <a:alpha val="43137"/>
                    </a:srgbClr>
                  </a:outerShdw>
                </a:effectLst>
                <a:latin typeface="Britannic Bold" pitchFamily="34" charset="0"/>
              </a:rPr>
              <a:t>¿COMO VENDRA CRISTO? </a:t>
            </a:r>
            <a:endParaRPr lang="es-CL" sz="5400" dirty="0">
              <a:solidFill>
                <a:srgbClr val="FF0000"/>
              </a:solidFill>
              <a:effectLst>
                <a:outerShdw blurRad="38100" dist="38100" dir="2700000" algn="tl">
                  <a:srgbClr val="000000">
                    <a:alpha val="43137"/>
                  </a:srgbClr>
                </a:outerShdw>
              </a:effectLst>
              <a:latin typeface="Britannic Bold" pitchFamily="34" charset="0"/>
            </a:endParaRPr>
          </a:p>
        </p:txBody>
      </p:sp>
      <p:pic>
        <p:nvPicPr>
          <p:cNvPr id="3074" name="Picture 2" descr="https://encrypted-tbn0.gstatic.com/images?q=tbn:ANd9GcT90bNCtOofu0itIKy4SZ7rjtn0gvgNarvGg-3BIqX35PhXmnKST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65949"/>
            <a:ext cx="9144000" cy="536973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0" y="1465949"/>
            <a:ext cx="9144000" cy="2000548"/>
          </a:xfrm>
          <a:prstGeom prst="rect">
            <a:avLst/>
          </a:prstGeom>
          <a:solidFill>
            <a:schemeClr val="accent1"/>
          </a:solidFill>
        </p:spPr>
        <p:txBody>
          <a:bodyPr wrap="square" rtlCol="0">
            <a:spAutoFit/>
          </a:bodyPr>
          <a:lstStyle/>
          <a:p>
            <a:pPr marL="571500" indent="-571500">
              <a:buClr>
                <a:srgbClr val="FF0000"/>
              </a:buClr>
              <a:buFont typeface="Wingdings" pitchFamily="2" charset="2"/>
              <a:buChar char="§"/>
            </a:pPr>
            <a:r>
              <a:rPr lang="es-CL" sz="4000" b="1" dirty="0" smtClean="0">
                <a:solidFill>
                  <a:srgbClr val="FFFF00"/>
                </a:solidFill>
                <a:latin typeface="Arial Narrow" pitchFamily="34" charset="0"/>
              </a:rPr>
              <a:t>Vendrá con ruido celestial </a:t>
            </a:r>
          </a:p>
          <a:p>
            <a:pPr marL="457200" indent="-457200">
              <a:buClr>
                <a:srgbClr val="FF0000"/>
              </a:buClr>
              <a:buFont typeface="Wingdings" pitchFamily="2" charset="2"/>
              <a:buChar char="§"/>
            </a:pPr>
            <a:r>
              <a:rPr lang="es-CL" sz="2800" b="1" i="1" dirty="0" smtClean="0">
                <a:solidFill>
                  <a:schemeClr val="bg1"/>
                </a:solidFill>
                <a:latin typeface="Arial Narrow" pitchFamily="34" charset="0"/>
              </a:rPr>
              <a:t>“Porque el Señor mismo con voz de mando, con voz de arcángel, y con trompeta de Dios, descenderá del cielo; y los muertos en Cristo resucitarán primero”    </a:t>
            </a:r>
            <a:r>
              <a:rPr lang="es-CL" sz="2800" dirty="0" smtClean="0">
                <a:solidFill>
                  <a:srgbClr val="FFFF00"/>
                </a:solidFill>
                <a:latin typeface="Arial Narrow" pitchFamily="34" charset="0"/>
              </a:rPr>
              <a:t>(I </a:t>
            </a:r>
            <a:r>
              <a:rPr lang="es-CL" sz="2800" dirty="0" err="1" smtClean="0">
                <a:solidFill>
                  <a:srgbClr val="FFFF00"/>
                </a:solidFill>
                <a:latin typeface="Arial Narrow" pitchFamily="34" charset="0"/>
              </a:rPr>
              <a:t>Tes</a:t>
            </a:r>
            <a:r>
              <a:rPr lang="es-CL" sz="2800" dirty="0" smtClean="0">
                <a:solidFill>
                  <a:srgbClr val="FFFF00"/>
                </a:solidFill>
                <a:latin typeface="Arial Narrow" pitchFamily="34" charset="0"/>
              </a:rPr>
              <a:t>. 4:16).</a:t>
            </a:r>
            <a:endParaRPr lang="es-CL" sz="2800" dirty="0">
              <a:solidFill>
                <a:srgbClr val="FFFF00"/>
              </a:solidFill>
              <a:latin typeface="Arial Narrow" pitchFamily="34" charset="0"/>
            </a:endParaRPr>
          </a:p>
        </p:txBody>
      </p:sp>
      <p:sp>
        <p:nvSpPr>
          <p:cNvPr id="6" name="5 CuadroTexto"/>
          <p:cNvSpPr txBox="1"/>
          <p:nvPr/>
        </p:nvSpPr>
        <p:spPr>
          <a:xfrm>
            <a:off x="0" y="1596077"/>
            <a:ext cx="9124920" cy="1877437"/>
          </a:xfrm>
          <a:prstGeom prst="rect">
            <a:avLst/>
          </a:prstGeom>
          <a:solidFill>
            <a:schemeClr val="accent1"/>
          </a:solidFill>
        </p:spPr>
        <p:txBody>
          <a:bodyPr wrap="square" rtlCol="0">
            <a:spAutoFit/>
          </a:bodyPr>
          <a:lstStyle/>
          <a:p>
            <a:pPr marL="457200" indent="-457200">
              <a:buClr>
                <a:srgbClr val="FF0000"/>
              </a:buClr>
              <a:buFont typeface="Wingdings" pitchFamily="2" charset="2"/>
              <a:buChar char="§"/>
            </a:pPr>
            <a:r>
              <a:rPr lang="es-CL" sz="3200" b="1" dirty="0" smtClean="0">
                <a:solidFill>
                  <a:srgbClr val="FFFF00"/>
                </a:solidFill>
                <a:latin typeface="Arial Narrow" pitchFamily="34" charset="0"/>
              </a:rPr>
              <a:t>Vendrá con todos sus ángeles </a:t>
            </a:r>
          </a:p>
          <a:p>
            <a:pPr marL="457200" indent="-457200">
              <a:buClr>
                <a:srgbClr val="FF0000"/>
              </a:buClr>
              <a:buFont typeface="Wingdings" pitchFamily="2" charset="2"/>
              <a:buChar char="§"/>
            </a:pPr>
            <a:r>
              <a:rPr lang="es-CL" sz="2800" b="1" i="1" dirty="0" smtClean="0">
                <a:solidFill>
                  <a:schemeClr val="bg1"/>
                </a:solidFill>
                <a:latin typeface="Arial Narrow" pitchFamily="34" charset="0"/>
              </a:rPr>
              <a:t>Cuando el Hijo del Hombre venga en su gloria, y todos los santos ángeles con él, entonces se sentará en su trono de gloria</a:t>
            </a:r>
            <a:r>
              <a:rPr lang="es-CL" sz="2800" dirty="0" smtClean="0">
                <a:solidFill>
                  <a:srgbClr val="FFFF00"/>
                </a:solidFill>
                <a:latin typeface="Arial Narrow" pitchFamily="34" charset="0"/>
              </a:rPr>
              <a:t> (Mat. 25:31).</a:t>
            </a:r>
            <a:endParaRPr lang="es-CL" sz="2800" dirty="0">
              <a:solidFill>
                <a:srgbClr val="FFFF00"/>
              </a:solidFill>
              <a:latin typeface="Arial Narrow" pitchFamily="34" charset="0"/>
            </a:endParaRPr>
          </a:p>
        </p:txBody>
      </p:sp>
      <p:sp>
        <p:nvSpPr>
          <p:cNvPr id="7" name="6 CuadroTexto"/>
          <p:cNvSpPr txBox="1"/>
          <p:nvPr/>
        </p:nvSpPr>
        <p:spPr>
          <a:xfrm>
            <a:off x="-34752" y="1700808"/>
            <a:ext cx="9144000" cy="2308324"/>
          </a:xfrm>
          <a:prstGeom prst="rect">
            <a:avLst/>
          </a:prstGeom>
          <a:solidFill>
            <a:schemeClr val="accent1"/>
          </a:solidFill>
        </p:spPr>
        <p:txBody>
          <a:bodyPr wrap="square" rtlCol="0">
            <a:spAutoFit/>
          </a:bodyPr>
          <a:lstStyle/>
          <a:p>
            <a:pPr marL="457200" indent="-457200">
              <a:buClr>
                <a:srgbClr val="FF0000"/>
              </a:buClr>
              <a:buFont typeface="Wingdings" pitchFamily="2" charset="2"/>
              <a:buChar char="§"/>
            </a:pPr>
            <a:r>
              <a:rPr lang="es-CL" sz="3200" b="1" dirty="0" smtClean="0">
                <a:solidFill>
                  <a:schemeClr val="bg1"/>
                </a:solidFill>
                <a:latin typeface="Arial Narrow" pitchFamily="34" charset="0"/>
              </a:rPr>
              <a:t>Vendrá en llama de fuego </a:t>
            </a:r>
          </a:p>
          <a:p>
            <a:pPr marL="342900" indent="-342900">
              <a:buClr>
                <a:srgbClr val="FF0000"/>
              </a:buClr>
              <a:buFont typeface="Wingdings" pitchFamily="2" charset="2"/>
              <a:buChar char="§"/>
            </a:pPr>
            <a:r>
              <a:rPr lang="es-CL" sz="2800" b="1" i="1" dirty="0" smtClean="0">
                <a:solidFill>
                  <a:srgbClr val="FFFF00"/>
                </a:solidFill>
                <a:latin typeface="Arial Narrow" pitchFamily="34" charset="0"/>
              </a:rPr>
              <a:t>“…cuando se manifieste el Señor Jesús desde el cielo con los ángeles de su poder, en llama de fuego, para dar retribución a los que no conocieron a Dios, ni obedecen al evangelio de nuestro Señor Jesucristo”  </a:t>
            </a:r>
            <a:r>
              <a:rPr lang="es-CL" sz="2800" b="1" dirty="0" smtClean="0">
                <a:solidFill>
                  <a:schemeClr val="bg1"/>
                </a:solidFill>
                <a:latin typeface="Arial Narrow" pitchFamily="34" charset="0"/>
              </a:rPr>
              <a:t>(II </a:t>
            </a:r>
            <a:r>
              <a:rPr lang="es-CL" sz="2800" b="1" dirty="0" err="1" smtClean="0">
                <a:solidFill>
                  <a:schemeClr val="bg1"/>
                </a:solidFill>
                <a:latin typeface="Arial Narrow" pitchFamily="34" charset="0"/>
              </a:rPr>
              <a:t>Tes</a:t>
            </a:r>
            <a:r>
              <a:rPr lang="es-CL" sz="2800" b="1" dirty="0" smtClean="0">
                <a:solidFill>
                  <a:schemeClr val="bg1"/>
                </a:solidFill>
                <a:latin typeface="Arial Narrow" pitchFamily="34" charset="0"/>
              </a:rPr>
              <a:t>. 1:7).</a:t>
            </a:r>
            <a:endParaRPr lang="es-CL" sz="2800" b="1" dirty="0">
              <a:solidFill>
                <a:schemeClr val="bg1"/>
              </a:solidFill>
              <a:latin typeface="Arial Narrow" pitchFamily="34" charset="0"/>
            </a:endParaRPr>
          </a:p>
        </p:txBody>
      </p:sp>
    </p:spTree>
    <p:extLst>
      <p:ext uri="{BB962C8B-B14F-4D97-AF65-F5344CB8AC3E}">
        <p14:creationId xmlns:p14="http://schemas.microsoft.com/office/powerpoint/2010/main" val="4138105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xit" presetSubtype="32" fill="hold" grpId="1" nodeType="clickEffect">
                                  <p:stCondLst>
                                    <p:cond delay="0"/>
                                  </p:stCondLst>
                                  <p:childTnLst>
                                    <p:anim calcmode="lin" valueType="num">
                                      <p:cBhvr>
                                        <p:cTn id="16" dur="500"/>
                                        <p:tgtEl>
                                          <p:spTgt spid="5"/>
                                        </p:tgtEl>
                                        <p:attrNameLst>
                                          <p:attrName>ppt_w</p:attrName>
                                        </p:attrNameLst>
                                      </p:cBhvr>
                                      <p:tavLst>
                                        <p:tav tm="0">
                                          <p:val>
                                            <p:strVal val="ppt_w"/>
                                          </p:val>
                                        </p:tav>
                                        <p:tav tm="100000">
                                          <p:val>
                                            <p:fltVal val="0"/>
                                          </p:val>
                                        </p:tav>
                                      </p:tavLst>
                                    </p:anim>
                                    <p:anim calcmode="lin" valueType="num">
                                      <p:cBhvr>
                                        <p:cTn id="17" dur="500"/>
                                        <p:tgtEl>
                                          <p:spTgt spid="5"/>
                                        </p:tgtEl>
                                        <p:attrNameLst>
                                          <p:attrName>ppt_h</p:attrName>
                                        </p:attrNameLst>
                                      </p:cBhvr>
                                      <p:tavLst>
                                        <p:tav tm="0">
                                          <p:val>
                                            <p:strVal val="ppt_h"/>
                                          </p:val>
                                        </p:tav>
                                        <p:tav tm="100000">
                                          <p:val>
                                            <p:fltVal val="0"/>
                                          </p:val>
                                        </p:tav>
                                      </p:tavLst>
                                    </p:anim>
                                    <p:animEffect transition="out" filter="fade">
                                      <p:cBhvr>
                                        <p:cTn id="18" dur="500"/>
                                        <p:tgtEl>
                                          <p:spTgt spid="5"/>
                                        </p:tgtEl>
                                      </p:cBhvr>
                                    </p:animEffect>
                                    <p:set>
                                      <p:cBhvr>
                                        <p:cTn id="19" dur="1" fill="hold">
                                          <p:stCondLst>
                                            <p:cond delay="499"/>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circle(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xit" presetSubtype="32" fill="hold" grpId="1" nodeType="clickEffect">
                                  <p:stCondLst>
                                    <p:cond delay="0"/>
                                  </p:stCondLst>
                                  <p:childTnLst>
                                    <p:anim calcmode="lin" valueType="num">
                                      <p:cBhvr>
                                        <p:cTn id="28" dur="500"/>
                                        <p:tgtEl>
                                          <p:spTgt spid="6"/>
                                        </p:tgtEl>
                                        <p:attrNameLst>
                                          <p:attrName>ppt_w</p:attrName>
                                        </p:attrNameLst>
                                      </p:cBhvr>
                                      <p:tavLst>
                                        <p:tav tm="0">
                                          <p:val>
                                            <p:strVal val="ppt_w"/>
                                          </p:val>
                                        </p:tav>
                                        <p:tav tm="100000">
                                          <p:val>
                                            <p:fltVal val="0"/>
                                          </p:val>
                                        </p:tav>
                                      </p:tavLst>
                                    </p:anim>
                                    <p:anim calcmode="lin" valueType="num">
                                      <p:cBhvr>
                                        <p:cTn id="29" dur="500"/>
                                        <p:tgtEl>
                                          <p:spTgt spid="6"/>
                                        </p:tgtEl>
                                        <p:attrNameLst>
                                          <p:attrName>ppt_h</p:attrName>
                                        </p:attrNameLst>
                                      </p:cBhvr>
                                      <p:tavLst>
                                        <p:tav tm="0">
                                          <p:val>
                                            <p:strVal val="ppt_h"/>
                                          </p:val>
                                        </p:tav>
                                        <p:tav tm="100000">
                                          <p:val>
                                            <p:fltVal val="0"/>
                                          </p:val>
                                        </p:tav>
                                      </p:tavLst>
                                    </p:anim>
                                    <p:animEffect transition="out" filter="fade">
                                      <p:cBhvr>
                                        <p:cTn id="30" dur="500"/>
                                        <p:tgtEl>
                                          <p:spTgt spid="6"/>
                                        </p:tgtEl>
                                      </p:cBhvr>
                                    </p:animEffect>
                                    <p:set>
                                      <p:cBhvr>
                                        <p:cTn id="31" dur="1" fill="hold">
                                          <p:stCondLst>
                                            <p:cond delay="499"/>
                                          </p:stCondLst>
                                        </p:cTn>
                                        <p:tgtEl>
                                          <p:spTgt spid="6"/>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circle(in)">
                                      <p:cBhvr>
                                        <p:cTn id="3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483768" y="332656"/>
            <a:ext cx="5061248" cy="1143000"/>
          </a:xfrm>
        </p:spPr>
        <p:txBody>
          <a:bodyPr>
            <a:normAutofit fontScale="90000"/>
          </a:bodyPr>
          <a:lstStyle/>
          <a:p>
            <a:r>
              <a:rPr lang="es-CL" sz="5400" dirty="0" smtClean="0">
                <a:solidFill>
                  <a:srgbClr val="FF0000"/>
                </a:solidFill>
                <a:effectLst>
                  <a:outerShdw blurRad="38100" dist="38100" dir="2700000" algn="tl">
                    <a:srgbClr val="000000">
                      <a:alpha val="43137"/>
                    </a:srgbClr>
                  </a:outerShdw>
                </a:effectLst>
                <a:latin typeface="Britannic Bold" pitchFamily="34" charset="0"/>
              </a:rPr>
              <a:t>¿CUANDO </a:t>
            </a:r>
            <a:br>
              <a:rPr lang="es-CL" sz="5400" dirty="0" smtClean="0">
                <a:solidFill>
                  <a:srgbClr val="FF0000"/>
                </a:solidFill>
                <a:effectLst>
                  <a:outerShdw blurRad="38100" dist="38100" dir="2700000" algn="tl">
                    <a:srgbClr val="000000">
                      <a:alpha val="43137"/>
                    </a:srgbClr>
                  </a:outerShdw>
                </a:effectLst>
                <a:latin typeface="Britannic Bold" pitchFamily="34" charset="0"/>
              </a:rPr>
            </a:br>
            <a:r>
              <a:rPr lang="es-CL" sz="5400" dirty="0" smtClean="0">
                <a:solidFill>
                  <a:srgbClr val="FF0000"/>
                </a:solidFill>
                <a:effectLst>
                  <a:outerShdw blurRad="38100" dist="38100" dir="2700000" algn="tl">
                    <a:srgbClr val="000000">
                      <a:alpha val="43137"/>
                    </a:srgbClr>
                  </a:outerShdw>
                </a:effectLst>
                <a:latin typeface="Britannic Bold" pitchFamily="34" charset="0"/>
              </a:rPr>
              <a:t>VENDRA CRISTO? </a:t>
            </a:r>
            <a:endParaRPr lang="es-CL" sz="5400"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293481" y="4941168"/>
            <a:ext cx="8628304" cy="1739052"/>
          </a:xfrm>
        </p:spPr>
        <p:txBody>
          <a:bodyPr>
            <a:normAutofit fontScale="92500" lnSpcReduction="20000"/>
          </a:bodyPr>
          <a:lstStyle/>
          <a:p>
            <a:pPr>
              <a:buClr>
                <a:srgbClr val="FF0000"/>
              </a:buClr>
              <a:buFont typeface="Wingdings" pitchFamily="2" charset="2"/>
              <a:buChar char="§"/>
            </a:pPr>
            <a:r>
              <a:rPr lang="es-CL" sz="3600" b="1" dirty="0" smtClean="0">
                <a:solidFill>
                  <a:srgbClr val="002060"/>
                </a:solidFill>
                <a:latin typeface="Arial Narrow" pitchFamily="34" charset="0"/>
              </a:rPr>
              <a:t>En un día determinado por DIOS </a:t>
            </a:r>
          </a:p>
          <a:p>
            <a:pPr>
              <a:buClr>
                <a:srgbClr val="0070C0"/>
              </a:buClr>
              <a:buFont typeface="Wingdings" pitchFamily="2" charset="2"/>
              <a:buChar char="§"/>
            </a:pPr>
            <a:endParaRPr lang="es-CL" sz="800" i="1" dirty="0" smtClean="0">
              <a:solidFill>
                <a:srgbClr val="C00000"/>
              </a:solidFill>
              <a:latin typeface="Arial Narrow" pitchFamily="34" charset="0"/>
            </a:endParaRPr>
          </a:p>
          <a:p>
            <a:pPr>
              <a:buClr>
                <a:srgbClr val="0070C0"/>
              </a:buClr>
              <a:buFont typeface="Wingdings" pitchFamily="2" charset="2"/>
              <a:buChar char="§"/>
            </a:pPr>
            <a:r>
              <a:rPr lang="es-CL" sz="2800" b="1" i="1" dirty="0" smtClean="0">
                <a:solidFill>
                  <a:srgbClr val="C00000"/>
                </a:solidFill>
                <a:latin typeface="Arial Narrow" pitchFamily="34" charset="0"/>
              </a:rPr>
              <a:t>“por cuanto ha establecido un día en el cual juzgará al mundo con justicia, por aquel varón a quien designó, dando fe a todos con haberle levantado de los muertos</a:t>
            </a:r>
            <a:r>
              <a:rPr lang="es-CL" sz="2800" b="1" dirty="0" smtClean="0">
                <a:solidFill>
                  <a:srgbClr val="002060"/>
                </a:solidFill>
                <a:latin typeface="Arial Narrow" pitchFamily="34" charset="0"/>
              </a:rPr>
              <a:t>” </a:t>
            </a:r>
            <a:r>
              <a:rPr lang="es-CL" sz="2800" dirty="0" smtClean="0">
                <a:solidFill>
                  <a:srgbClr val="002060"/>
                </a:solidFill>
                <a:latin typeface="Arial Narrow" pitchFamily="34" charset="0"/>
              </a:rPr>
              <a:t>(Hch. 17:31).</a:t>
            </a:r>
          </a:p>
        </p:txBody>
      </p:sp>
      <p:pic>
        <p:nvPicPr>
          <p:cNvPr id="4" name="Picture 2" descr="http://4.bp.blogspot.com/-J8rlgqCPl2g/T5QFf6ZWjTI/AAAAAAAAAek/J1LuwJ9YVaQ/s1600/calendario+2.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849671" cy="2239076"/>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226016" y="1967549"/>
            <a:ext cx="8736944" cy="830997"/>
          </a:xfrm>
          <a:prstGeom prst="rect">
            <a:avLst/>
          </a:prstGeom>
          <a:solidFill>
            <a:schemeClr val="accent1"/>
          </a:solidFill>
        </p:spPr>
        <p:txBody>
          <a:bodyPr wrap="square" rtlCol="0">
            <a:spAutoFit/>
          </a:bodyPr>
          <a:lstStyle/>
          <a:p>
            <a:pPr algn="ctr"/>
            <a:r>
              <a:rPr lang="es-CL" sz="2400" b="1" i="1" dirty="0" smtClean="0">
                <a:solidFill>
                  <a:srgbClr val="FFFF00"/>
                </a:solidFill>
                <a:effectLst>
                  <a:outerShdw blurRad="38100" dist="38100" dir="2700000" algn="tl">
                    <a:srgbClr val="000000">
                      <a:alpha val="43137"/>
                    </a:srgbClr>
                  </a:outerShdw>
                </a:effectLst>
                <a:latin typeface="Arial Narrow" pitchFamily="34" charset="0"/>
              </a:rPr>
              <a:t>“Pero de aquel día y de la hora nadie sabe, ni aun los ángeles que están en el cielo, ni el Hijo, sino el Padre” </a:t>
            </a:r>
            <a:r>
              <a:rPr lang="es-CL" sz="2400" b="1" i="1" dirty="0" smtClean="0">
                <a:solidFill>
                  <a:schemeClr val="bg1"/>
                </a:solidFill>
                <a:effectLst>
                  <a:outerShdw blurRad="38100" dist="38100" dir="2700000" algn="tl">
                    <a:srgbClr val="000000">
                      <a:alpha val="43137"/>
                    </a:srgbClr>
                  </a:outerShdw>
                </a:effectLst>
                <a:latin typeface="Arial Narrow" pitchFamily="34" charset="0"/>
              </a:rPr>
              <a:t>(Mar. 13:32) </a:t>
            </a:r>
            <a:endParaRPr lang="es-CL" sz="2400" b="1" i="1" dirty="0">
              <a:solidFill>
                <a:schemeClr val="bg1"/>
              </a:solidFill>
              <a:effectLst>
                <a:outerShdw blurRad="38100" dist="38100" dir="2700000" algn="tl">
                  <a:srgbClr val="000000">
                    <a:alpha val="43137"/>
                  </a:srgbClr>
                </a:outerShdw>
              </a:effectLst>
              <a:latin typeface="Arial Narrow" pitchFamily="34" charset="0"/>
            </a:endParaRPr>
          </a:p>
        </p:txBody>
      </p:sp>
      <p:sp>
        <p:nvSpPr>
          <p:cNvPr id="6" name="5 CuadroTexto"/>
          <p:cNvSpPr txBox="1"/>
          <p:nvPr/>
        </p:nvSpPr>
        <p:spPr>
          <a:xfrm>
            <a:off x="179512" y="2798546"/>
            <a:ext cx="8944312" cy="523220"/>
          </a:xfrm>
          <a:prstGeom prst="rect">
            <a:avLst/>
          </a:prstGeom>
          <a:noFill/>
        </p:spPr>
        <p:txBody>
          <a:bodyPr wrap="square" rtlCol="0">
            <a:spAutoFit/>
          </a:bodyPr>
          <a:lstStyle/>
          <a:p>
            <a:r>
              <a:rPr lang="es-CL" sz="2800" b="1" dirty="0" smtClean="0">
                <a:solidFill>
                  <a:srgbClr val="002060"/>
                </a:solidFill>
              </a:rPr>
              <a:t>Vendrá Sin Aviso, En Un Día Que Los Hombres Desconocen</a:t>
            </a:r>
            <a:r>
              <a:rPr lang="es-CL" dirty="0" smtClean="0"/>
              <a:t>.</a:t>
            </a:r>
            <a:endParaRPr lang="es-CL" dirty="0"/>
          </a:p>
        </p:txBody>
      </p:sp>
      <p:sp>
        <p:nvSpPr>
          <p:cNvPr id="7" name="6 CuadroTexto"/>
          <p:cNvSpPr txBox="1"/>
          <p:nvPr/>
        </p:nvSpPr>
        <p:spPr>
          <a:xfrm>
            <a:off x="246584" y="3408622"/>
            <a:ext cx="8850520" cy="1200329"/>
          </a:xfrm>
          <a:prstGeom prst="rect">
            <a:avLst/>
          </a:prstGeom>
          <a:noFill/>
        </p:spPr>
        <p:txBody>
          <a:bodyPr wrap="square" rtlCol="0">
            <a:spAutoFit/>
          </a:bodyPr>
          <a:lstStyle/>
          <a:p>
            <a:r>
              <a:rPr lang="es-CL" sz="2400" b="1" i="1" dirty="0" smtClean="0">
                <a:solidFill>
                  <a:srgbClr val="C00000"/>
                </a:solidFill>
                <a:latin typeface="Arial Narrow" pitchFamily="34" charset="0"/>
              </a:rPr>
              <a:t>“Pero acerca de los tiempos y de las ocasiones, no tenéis necesidad, hermanos, de que yo os escriba.  Porque vosotros sabéis perfectamente que el día del Señor vendrá así como ladrón en la noche”   </a:t>
            </a:r>
            <a:r>
              <a:rPr lang="es-CL" sz="2400" b="1" dirty="0" smtClean="0">
                <a:solidFill>
                  <a:srgbClr val="002060"/>
                </a:solidFill>
                <a:latin typeface="Arial Narrow" pitchFamily="34" charset="0"/>
              </a:rPr>
              <a:t>(I </a:t>
            </a:r>
            <a:r>
              <a:rPr lang="es-CL" sz="2400" b="1" dirty="0" err="1" smtClean="0">
                <a:solidFill>
                  <a:srgbClr val="002060"/>
                </a:solidFill>
                <a:latin typeface="Arial Narrow" pitchFamily="34" charset="0"/>
              </a:rPr>
              <a:t>Tes</a:t>
            </a:r>
            <a:r>
              <a:rPr lang="es-CL" sz="2400" b="1" dirty="0" smtClean="0">
                <a:solidFill>
                  <a:srgbClr val="002060"/>
                </a:solidFill>
                <a:latin typeface="Arial Narrow" pitchFamily="34" charset="0"/>
              </a:rPr>
              <a:t>. 5:2,3).</a:t>
            </a:r>
            <a:endParaRPr lang="es-CL" sz="2400" b="1" dirty="0">
              <a:solidFill>
                <a:srgbClr val="002060"/>
              </a:solidFill>
              <a:latin typeface="Arial Narrow" pitchFamily="34" charset="0"/>
            </a:endParaRPr>
          </a:p>
        </p:txBody>
      </p:sp>
    </p:spTree>
    <p:extLst>
      <p:ext uri="{BB962C8B-B14F-4D97-AF65-F5344CB8AC3E}">
        <p14:creationId xmlns:p14="http://schemas.microsoft.com/office/powerpoint/2010/main" val="3365833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p:val>
                                            <p:fltVal val="0"/>
                                          </p:val>
                                        </p:tav>
                                        <p:tav tm="100000">
                                          <p:val>
                                            <p:strVal val="#ppt_w"/>
                                          </p:val>
                                        </p:tav>
                                      </p:tavLst>
                                    </p:anim>
                                    <p:anim calcmode="lin" valueType="num">
                                      <p:cBhvr>
                                        <p:cTn id="8" dur="4000" fill="hold"/>
                                        <p:tgtEl>
                                          <p:spTgt spid="2"/>
                                        </p:tgtEl>
                                        <p:attrNameLst>
                                          <p:attrName>ppt_h</p:attrName>
                                        </p:attrNameLst>
                                      </p:cBhvr>
                                      <p:tavLst>
                                        <p:tav tm="0">
                                          <p:val>
                                            <p:fltVal val="0"/>
                                          </p:val>
                                        </p:tav>
                                        <p:tav tm="100000">
                                          <p:val>
                                            <p:strVal val="#ppt_h"/>
                                          </p:val>
                                        </p:tav>
                                      </p:tavLst>
                                    </p:anim>
                                    <p:animEffect transition="in" filter="fade">
                                      <p:cBhvr>
                                        <p:cTn id="9" dur="4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circle(in)">
                                      <p:cBhvr>
                                        <p:cTn id="14" dur="2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1000" fill="hold"/>
                                        <p:tgtEl>
                                          <p:spTgt spid="6"/>
                                        </p:tgtEl>
                                        <p:attrNameLst>
                                          <p:attrName>ppt_w</p:attrName>
                                        </p:attrNameLst>
                                      </p:cBhvr>
                                      <p:tavLst>
                                        <p:tav tm="0">
                                          <p:val>
                                            <p:fltVal val="0"/>
                                          </p:val>
                                        </p:tav>
                                        <p:tav tm="100000">
                                          <p:val>
                                            <p:strVal val="#ppt_w"/>
                                          </p:val>
                                        </p:tav>
                                      </p:tavLst>
                                    </p:anim>
                                    <p:anim calcmode="lin" valueType="num">
                                      <p:cBhvr>
                                        <p:cTn id="20" dur="1000" fill="hold"/>
                                        <p:tgtEl>
                                          <p:spTgt spid="6"/>
                                        </p:tgtEl>
                                        <p:attrNameLst>
                                          <p:attrName>ppt_h</p:attrName>
                                        </p:attrNameLst>
                                      </p:cBhvr>
                                      <p:tavLst>
                                        <p:tav tm="0">
                                          <p:val>
                                            <p:fltVal val="0"/>
                                          </p:val>
                                        </p:tav>
                                        <p:tav tm="100000">
                                          <p:val>
                                            <p:strVal val="#ppt_h"/>
                                          </p:val>
                                        </p:tav>
                                      </p:tavLst>
                                    </p:anim>
                                    <p:anim calcmode="lin" valueType="num">
                                      <p:cBhvr>
                                        <p:cTn id="21" dur="1000" fill="hold"/>
                                        <p:tgtEl>
                                          <p:spTgt spid="6"/>
                                        </p:tgtEl>
                                        <p:attrNameLst>
                                          <p:attrName>style.rotation</p:attrName>
                                        </p:attrNameLst>
                                      </p:cBhvr>
                                      <p:tavLst>
                                        <p:tav tm="0">
                                          <p:val>
                                            <p:fltVal val="90"/>
                                          </p:val>
                                        </p:tav>
                                        <p:tav tm="100000">
                                          <p:val>
                                            <p:fltVal val="0"/>
                                          </p:val>
                                        </p:tav>
                                      </p:tavLst>
                                    </p:anim>
                                    <p:animEffect transition="in" filter="fade">
                                      <p:cBhvr>
                                        <p:cTn id="22" dur="1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wipe(down)">
                                      <p:cBhvr>
                                        <p:cTn id="32" dur="580">
                                          <p:stCondLst>
                                            <p:cond delay="0"/>
                                          </p:stCondLst>
                                        </p:cTn>
                                        <p:tgtEl>
                                          <p:spTgt spid="3">
                                            <p:txEl>
                                              <p:pRg st="0" end="0"/>
                                            </p:txEl>
                                          </p:spTgt>
                                        </p:tgtEl>
                                      </p:cBhvr>
                                    </p:animEffect>
                                    <p:anim calcmode="lin" valueType="num">
                                      <p:cBhvr>
                                        <p:cTn id="33"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0" end="0"/>
                                            </p:txEl>
                                          </p:spTgt>
                                        </p:tgtEl>
                                      </p:cBhvr>
                                      <p:to x="100000" y="60000"/>
                                    </p:animScale>
                                    <p:animScale>
                                      <p:cBhvr>
                                        <p:cTn id="39" dur="166" decel="50000">
                                          <p:stCondLst>
                                            <p:cond delay="676"/>
                                          </p:stCondLst>
                                        </p:cTn>
                                        <p:tgtEl>
                                          <p:spTgt spid="3">
                                            <p:txEl>
                                              <p:pRg st="0" end="0"/>
                                            </p:txEl>
                                          </p:spTgt>
                                        </p:tgtEl>
                                      </p:cBhvr>
                                      <p:to x="100000" y="100000"/>
                                    </p:animScale>
                                    <p:animScale>
                                      <p:cBhvr>
                                        <p:cTn id="40" dur="26">
                                          <p:stCondLst>
                                            <p:cond delay="1312"/>
                                          </p:stCondLst>
                                        </p:cTn>
                                        <p:tgtEl>
                                          <p:spTgt spid="3">
                                            <p:txEl>
                                              <p:pRg st="0" end="0"/>
                                            </p:txEl>
                                          </p:spTgt>
                                        </p:tgtEl>
                                      </p:cBhvr>
                                      <p:to x="100000" y="80000"/>
                                    </p:animScale>
                                    <p:animScale>
                                      <p:cBhvr>
                                        <p:cTn id="41" dur="166" decel="50000">
                                          <p:stCondLst>
                                            <p:cond delay="1338"/>
                                          </p:stCondLst>
                                        </p:cTn>
                                        <p:tgtEl>
                                          <p:spTgt spid="3">
                                            <p:txEl>
                                              <p:pRg st="0" end="0"/>
                                            </p:txEl>
                                          </p:spTgt>
                                        </p:tgtEl>
                                      </p:cBhvr>
                                      <p:to x="100000" y="100000"/>
                                    </p:animScale>
                                    <p:animScale>
                                      <p:cBhvr>
                                        <p:cTn id="42" dur="26">
                                          <p:stCondLst>
                                            <p:cond delay="1642"/>
                                          </p:stCondLst>
                                        </p:cTn>
                                        <p:tgtEl>
                                          <p:spTgt spid="3">
                                            <p:txEl>
                                              <p:pRg st="0" end="0"/>
                                            </p:txEl>
                                          </p:spTgt>
                                        </p:tgtEl>
                                      </p:cBhvr>
                                      <p:to x="100000" y="90000"/>
                                    </p:animScale>
                                    <p:animScale>
                                      <p:cBhvr>
                                        <p:cTn id="43" dur="166" decel="50000">
                                          <p:stCondLst>
                                            <p:cond delay="1668"/>
                                          </p:stCondLst>
                                        </p:cTn>
                                        <p:tgtEl>
                                          <p:spTgt spid="3">
                                            <p:txEl>
                                              <p:pRg st="0" end="0"/>
                                            </p:txEl>
                                          </p:spTgt>
                                        </p:tgtEl>
                                      </p:cBhvr>
                                      <p:to x="100000" y="100000"/>
                                    </p:animScale>
                                    <p:animScale>
                                      <p:cBhvr>
                                        <p:cTn id="44" dur="26">
                                          <p:stCondLst>
                                            <p:cond delay="1808"/>
                                          </p:stCondLst>
                                        </p:cTn>
                                        <p:tgtEl>
                                          <p:spTgt spid="3">
                                            <p:txEl>
                                              <p:pRg st="0" end="0"/>
                                            </p:txEl>
                                          </p:spTgt>
                                        </p:tgtEl>
                                      </p:cBhvr>
                                      <p:to x="100000" y="95000"/>
                                    </p:animScale>
                                    <p:animScale>
                                      <p:cBhvr>
                                        <p:cTn id="45" dur="166" decel="50000">
                                          <p:stCondLst>
                                            <p:cond delay="1834"/>
                                          </p:stCondLst>
                                        </p:cTn>
                                        <p:tgtEl>
                                          <p:spTgt spid="3">
                                            <p:txEl>
                                              <p:pRg st="0" end="0"/>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nodeType="click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circle(in)">
                                      <p:cBhvr>
                                        <p:cTn id="50"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ANTES QUE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1600200"/>
            <a:ext cx="8229600" cy="4781128"/>
          </a:xfrm>
        </p:spPr>
        <p:txBody>
          <a:bodyPr>
            <a:normAutofit fontScale="92500" lnSpcReduction="10000"/>
          </a:bodyPr>
          <a:lstStyle/>
          <a:p>
            <a:pPr>
              <a:buClr>
                <a:srgbClr val="FF0000"/>
              </a:buClr>
              <a:buFont typeface="Wingdings" pitchFamily="2" charset="2"/>
              <a:buChar char="§"/>
            </a:pPr>
            <a:r>
              <a:rPr lang="es-CL" dirty="0" smtClean="0">
                <a:solidFill>
                  <a:srgbClr val="002060"/>
                </a:solidFill>
              </a:rPr>
              <a:t>Algunos  </a:t>
            </a:r>
            <a:r>
              <a:rPr lang="es-CL" dirty="0">
                <a:solidFill>
                  <a:srgbClr val="002060"/>
                </a:solidFill>
              </a:rPr>
              <a:t>eventos  deben desarrollarse antes del regreso de Jesús </a:t>
            </a:r>
            <a:endParaRPr lang="es-CL" dirty="0" smtClean="0">
              <a:solidFill>
                <a:srgbClr val="002060"/>
              </a:solidFill>
            </a:endParaRPr>
          </a:p>
          <a:p>
            <a:pPr lvl="1">
              <a:buClr>
                <a:srgbClr val="0070C0"/>
              </a:buClr>
              <a:buFont typeface="Wingdings" pitchFamily="2" charset="2"/>
              <a:buChar char="§"/>
            </a:pPr>
            <a:r>
              <a:rPr lang="es-CL" i="1" dirty="0" smtClean="0">
                <a:solidFill>
                  <a:srgbClr val="FF0000"/>
                </a:solidFill>
              </a:rPr>
              <a:t>“Pero </a:t>
            </a:r>
            <a:r>
              <a:rPr lang="es-CL" i="1" dirty="0">
                <a:solidFill>
                  <a:srgbClr val="FF0000"/>
                </a:solidFill>
              </a:rPr>
              <a:t>con respecto a la venida de nuestro Señor Jesucristo, y nuestra reunión con él</a:t>
            </a:r>
            <a:r>
              <a:rPr lang="es-CL" i="1" dirty="0" smtClean="0">
                <a:solidFill>
                  <a:srgbClr val="FF0000"/>
                </a:solidFill>
              </a:rPr>
              <a:t>, </a:t>
            </a:r>
            <a:r>
              <a:rPr lang="es-CL" i="1" dirty="0">
                <a:solidFill>
                  <a:srgbClr val="FF0000"/>
                </a:solidFill>
              </a:rPr>
              <a:t>os rogamos, hermanos, </a:t>
            </a:r>
            <a:r>
              <a:rPr lang="es-CL" i="1" dirty="0" smtClean="0">
                <a:solidFill>
                  <a:srgbClr val="FF0000"/>
                </a:solidFill>
              </a:rPr>
              <a:t> que </a:t>
            </a:r>
            <a:r>
              <a:rPr lang="es-CL" i="1" dirty="0">
                <a:solidFill>
                  <a:srgbClr val="FF0000"/>
                </a:solidFill>
              </a:rPr>
              <a:t>no os dejéis mover fácilmente de vuestro modo de pensar, ni os conturbéis, ni por espíritu, ni por palabra, ni por carta como si fuera nuestra, en el sentido de que el día del Señor está cerca. </a:t>
            </a:r>
            <a:r>
              <a:rPr lang="es-CL" i="1" dirty="0" smtClean="0">
                <a:solidFill>
                  <a:srgbClr val="FF0000"/>
                </a:solidFill>
              </a:rPr>
              <a:t> Nadie </a:t>
            </a:r>
            <a:r>
              <a:rPr lang="es-CL" i="1" dirty="0">
                <a:solidFill>
                  <a:srgbClr val="FF0000"/>
                </a:solidFill>
              </a:rPr>
              <a:t>os engañe en ninguna manera; porque no vendrá sin que antes venga la apostasía, y se manifieste el hombre de pecado, el hijo de </a:t>
            </a:r>
            <a:r>
              <a:rPr lang="es-CL" i="1" dirty="0" smtClean="0">
                <a:solidFill>
                  <a:srgbClr val="FF0000"/>
                </a:solidFill>
              </a:rPr>
              <a:t>perdición”</a:t>
            </a:r>
            <a:r>
              <a:rPr lang="es-CL" i="1" dirty="0">
                <a:solidFill>
                  <a:srgbClr val="FF0000"/>
                </a:solidFill>
              </a:rPr>
              <a:t> </a:t>
            </a:r>
            <a:r>
              <a:rPr lang="es-CL" i="1" dirty="0" smtClean="0">
                <a:solidFill>
                  <a:srgbClr val="FF0000"/>
                </a:solidFill>
              </a:rPr>
              <a:t>  </a:t>
            </a:r>
            <a:r>
              <a:rPr lang="es-CL" dirty="0" smtClean="0">
                <a:solidFill>
                  <a:srgbClr val="002060"/>
                </a:solidFill>
              </a:rPr>
              <a:t>(</a:t>
            </a:r>
            <a:r>
              <a:rPr lang="es-CL" dirty="0">
                <a:solidFill>
                  <a:srgbClr val="002060"/>
                </a:solidFill>
              </a:rPr>
              <a:t>2 </a:t>
            </a:r>
            <a:r>
              <a:rPr lang="es-CL" dirty="0" err="1">
                <a:solidFill>
                  <a:srgbClr val="002060"/>
                </a:solidFill>
              </a:rPr>
              <a:t>Tes</a:t>
            </a:r>
            <a:r>
              <a:rPr lang="es-CL" dirty="0">
                <a:solidFill>
                  <a:srgbClr val="002060"/>
                </a:solidFill>
              </a:rPr>
              <a:t> 2:1-3).</a:t>
            </a:r>
          </a:p>
          <a:p>
            <a:pPr marL="914400" lvl="2" indent="0">
              <a:buClr>
                <a:srgbClr val="FF0000"/>
              </a:buClr>
              <a:buNone/>
            </a:pPr>
            <a:endParaRPr lang="es-CL" dirty="0"/>
          </a:p>
          <a:p>
            <a:pPr>
              <a:buClr>
                <a:srgbClr val="FF0000"/>
              </a:buClr>
              <a:buFont typeface="Wingdings" pitchFamily="2" charset="2"/>
              <a:buChar char="§"/>
            </a:pPr>
            <a:endParaRPr lang="es-CL" dirty="0"/>
          </a:p>
        </p:txBody>
      </p:sp>
    </p:spTree>
    <p:extLst>
      <p:ext uri="{BB962C8B-B14F-4D97-AF65-F5344CB8AC3E}">
        <p14:creationId xmlns:p14="http://schemas.microsoft.com/office/powerpoint/2010/main" val="253996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4000" fill="hold"/>
                                        <p:tgtEl>
                                          <p:spTgt spid="2"/>
                                        </p:tgtEl>
                                        <p:attrNameLst>
                                          <p:attrName>ppt_w</p:attrName>
                                        </p:attrNameLst>
                                      </p:cBhvr>
                                      <p:tavLst>
                                        <p:tav tm="0">
                                          <p:val>
                                            <p:fltVal val="0"/>
                                          </p:val>
                                        </p:tav>
                                        <p:tav tm="100000">
                                          <p:val>
                                            <p:strVal val="#ppt_w"/>
                                          </p:val>
                                        </p:tav>
                                      </p:tavLst>
                                    </p:anim>
                                    <p:anim calcmode="lin" valueType="num">
                                      <p:cBhvr>
                                        <p:cTn id="8" dur="4000" fill="hold"/>
                                        <p:tgtEl>
                                          <p:spTgt spid="2"/>
                                        </p:tgtEl>
                                        <p:attrNameLst>
                                          <p:attrName>ppt_h</p:attrName>
                                        </p:attrNameLst>
                                      </p:cBhvr>
                                      <p:tavLst>
                                        <p:tav tm="0">
                                          <p:val>
                                            <p:fltVal val="0"/>
                                          </p:val>
                                        </p:tav>
                                        <p:tav tm="100000">
                                          <p:val>
                                            <p:strVal val="#ppt_h"/>
                                          </p:val>
                                        </p:tav>
                                      </p:tavLst>
                                    </p:anim>
                                    <p:animEffect transition="in" filter="fade">
                                      <p:cBhvr>
                                        <p:cTn id="9" dur="4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CL" dirty="0" smtClean="0">
                <a:solidFill>
                  <a:srgbClr val="FF0000"/>
                </a:solidFill>
                <a:effectLst>
                  <a:outerShdw blurRad="38100" dist="38100" dir="2700000" algn="tl">
                    <a:srgbClr val="000000">
                      <a:alpha val="43137"/>
                    </a:srgbClr>
                  </a:outerShdw>
                </a:effectLst>
                <a:latin typeface="Britannic Bold" pitchFamily="34" charset="0"/>
              </a:rPr>
              <a:t>¿QUE SUCEDERA ANTES QUE CRISTO VENGA?</a:t>
            </a:r>
            <a:endParaRPr lang="es-CL" dirty="0">
              <a:solidFill>
                <a:srgbClr val="FF0000"/>
              </a:solidFill>
              <a:effectLst>
                <a:outerShdw blurRad="38100" dist="38100" dir="2700000" algn="tl">
                  <a:srgbClr val="000000">
                    <a:alpha val="43137"/>
                  </a:srgbClr>
                </a:outerShdw>
              </a:effectLst>
              <a:latin typeface="Britannic Bold" pitchFamily="34" charset="0"/>
            </a:endParaRPr>
          </a:p>
        </p:txBody>
      </p:sp>
      <p:sp>
        <p:nvSpPr>
          <p:cNvPr id="3" name="2 Marcador de contenido"/>
          <p:cNvSpPr>
            <a:spLocks noGrp="1"/>
          </p:cNvSpPr>
          <p:nvPr>
            <p:ph idx="1"/>
          </p:nvPr>
        </p:nvSpPr>
        <p:spPr>
          <a:xfrm>
            <a:off x="457200" y="2060848"/>
            <a:ext cx="8229600" cy="4320480"/>
          </a:xfrm>
        </p:spPr>
        <p:txBody>
          <a:bodyPr>
            <a:normAutofit fontScale="92500"/>
          </a:bodyPr>
          <a:lstStyle/>
          <a:p>
            <a:pPr>
              <a:buClr>
                <a:srgbClr val="FF0000"/>
              </a:buClr>
              <a:buFont typeface="Wingdings" pitchFamily="2" charset="2"/>
              <a:buChar char="§"/>
            </a:pPr>
            <a:r>
              <a:rPr lang="es-CL" sz="3900" dirty="0" smtClean="0">
                <a:solidFill>
                  <a:srgbClr val="002060"/>
                </a:solidFill>
              </a:rPr>
              <a:t>El Anticristo (1 Jn. 2:18, 22</a:t>
            </a:r>
            <a:r>
              <a:rPr lang="es-CL" sz="3900" dirty="0">
                <a:solidFill>
                  <a:srgbClr val="002060"/>
                </a:solidFill>
              </a:rPr>
              <a:t>; 4:3; </a:t>
            </a:r>
            <a:r>
              <a:rPr lang="es-CL" sz="3900" dirty="0" smtClean="0">
                <a:solidFill>
                  <a:srgbClr val="002060"/>
                </a:solidFill>
              </a:rPr>
              <a:t>2 Jn. 7). </a:t>
            </a:r>
          </a:p>
          <a:p>
            <a:pPr lvl="1">
              <a:buClr>
                <a:srgbClr val="FF0000"/>
              </a:buClr>
              <a:buFont typeface="Wingdings" pitchFamily="2" charset="2"/>
              <a:buChar char="§"/>
            </a:pPr>
            <a:r>
              <a:rPr lang="es-CL" sz="3500" dirty="0" smtClean="0">
                <a:solidFill>
                  <a:srgbClr val="002060"/>
                </a:solidFill>
              </a:rPr>
              <a:t>No </a:t>
            </a:r>
            <a:r>
              <a:rPr lang="es-CL" sz="3500" dirty="0">
                <a:solidFill>
                  <a:srgbClr val="002060"/>
                </a:solidFill>
              </a:rPr>
              <a:t>se refiere  a una persona, sino </a:t>
            </a:r>
            <a:r>
              <a:rPr lang="es-CL" sz="3500" dirty="0" smtClean="0">
                <a:solidFill>
                  <a:srgbClr val="002060"/>
                </a:solidFill>
              </a:rPr>
              <a:t>a principios (doctrinas, enseñanzas, filosofías) </a:t>
            </a:r>
            <a:r>
              <a:rPr lang="es-CL" sz="3500" dirty="0">
                <a:solidFill>
                  <a:srgbClr val="002060"/>
                </a:solidFill>
              </a:rPr>
              <a:t>de falsedad, error y oposición a Cristo. </a:t>
            </a:r>
            <a:endParaRPr lang="es-CL" sz="3500" dirty="0" smtClean="0">
              <a:solidFill>
                <a:srgbClr val="002060"/>
              </a:solidFill>
            </a:endParaRPr>
          </a:p>
          <a:p>
            <a:pPr lvl="1">
              <a:buClr>
                <a:srgbClr val="FF0000"/>
              </a:buClr>
              <a:buFont typeface="Wingdings" pitchFamily="2" charset="2"/>
              <a:buChar char="§"/>
            </a:pPr>
            <a:r>
              <a:rPr lang="es-CL" sz="3500" dirty="0" smtClean="0">
                <a:solidFill>
                  <a:srgbClr val="002060"/>
                </a:solidFill>
              </a:rPr>
              <a:t>En </a:t>
            </a:r>
            <a:r>
              <a:rPr lang="es-CL" sz="3500" dirty="0">
                <a:solidFill>
                  <a:srgbClr val="002060"/>
                </a:solidFill>
              </a:rPr>
              <a:t>el tiempo de Juan eran los falsos profetas </a:t>
            </a:r>
            <a:r>
              <a:rPr lang="es-CL" sz="3500" dirty="0" smtClean="0">
                <a:solidFill>
                  <a:srgbClr val="002060"/>
                </a:solidFill>
              </a:rPr>
              <a:t>(gnósticos) </a:t>
            </a:r>
            <a:r>
              <a:rPr lang="es-CL" sz="3500" dirty="0">
                <a:solidFill>
                  <a:srgbClr val="002060"/>
                </a:solidFill>
              </a:rPr>
              <a:t>que negaban la encarnación y Deidad de Cristo (</a:t>
            </a:r>
            <a:r>
              <a:rPr lang="es-CL" sz="3500" dirty="0" smtClean="0">
                <a:solidFill>
                  <a:srgbClr val="002060"/>
                </a:solidFill>
              </a:rPr>
              <a:t>1 </a:t>
            </a:r>
            <a:r>
              <a:rPr lang="es-CL" sz="3500" dirty="0">
                <a:solidFill>
                  <a:srgbClr val="002060"/>
                </a:solidFill>
              </a:rPr>
              <a:t>Jn 4:1-6; 2:22; 2 Jn 7). </a:t>
            </a:r>
          </a:p>
          <a:p>
            <a:pPr marL="1371600" lvl="3" indent="0">
              <a:buClr>
                <a:srgbClr val="FF0000"/>
              </a:buClr>
              <a:buNone/>
            </a:pPr>
            <a:endParaRPr lang="es-CL" dirty="0"/>
          </a:p>
        </p:txBody>
      </p:sp>
    </p:spTree>
    <p:extLst>
      <p:ext uri="{BB962C8B-B14F-4D97-AF65-F5344CB8AC3E}">
        <p14:creationId xmlns:p14="http://schemas.microsoft.com/office/powerpoint/2010/main" val="249930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1"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8" dur="10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barn(inVertical)">
                                      <p:cBhvr>
                                        <p:cTn id="33" dur="4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TotalTime>
  <Words>1647</Words>
  <Application>Microsoft Office PowerPoint</Application>
  <PresentationFormat>Presentación en pantalla (4:3)</PresentationFormat>
  <Paragraphs>95</Paragraphs>
  <Slides>19</Slides>
  <Notes>1</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Presentación de PowerPoint</vt:lpstr>
      <vt:lpstr>Presentación de PowerPoint</vt:lpstr>
      <vt:lpstr>Presentación de PowerPoint</vt:lpstr>
      <vt:lpstr>¡¡Cristo Volverá!!</vt:lpstr>
      <vt:lpstr>¿COMO VENDRA CRISTO? </vt:lpstr>
      <vt:lpstr>¿COMO VENDRA CRISTO? </vt:lpstr>
      <vt:lpstr>¿CUANDO  VENDRA CRISTO? </vt:lpstr>
      <vt:lpstr>¿QUE SUCEDERA ANTES QUE CRISTO VENGA?</vt:lpstr>
      <vt:lpstr>¿QUE SUCEDERA ANTES QUE CRISTO VENGA?</vt:lpstr>
      <vt:lpstr>¿QUE SUCEDERA ANTES QUE CRISTO VENGA?</vt:lpstr>
      <vt:lpstr>¿QUE SUCEDERA ANTES QUE CRISTO VENGA?</vt:lpstr>
      <vt:lpstr>¿QUE SUCEDERA CUANDO CRISTO VENGA?</vt:lpstr>
      <vt:lpstr>¿QUE SUCEDERA CUANDO CRISTO VENGA?</vt:lpstr>
      <vt:lpstr>¿QUE SUCEDERA CUANDO CRISTO VENGA?</vt:lpstr>
      <vt:lpstr>¿QUE SUCEDERA CUANDO CRISTO VENGA?</vt:lpstr>
      <vt:lpstr>¡¡CRISTO VIENE!!</vt:lpstr>
      <vt:lpstr>¡¡CRISTO VIENE!!</vt:lpstr>
      <vt:lpstr>El Plan de Salvación</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Emilio</dc:creator>
  <cp:lastModifiedBy>Emilio</cp:lastModifiedBy>
  <cp:revision>44</cp:revision>
  <dcterms:created xsi:type="dcterms:W3CDTF">2013-07-11T17:14:54Z</dcterms:created>
  <dcterms:modified xsi:type="dcterms:W3CDTF">2013-11-29T15:38:31Z</dcterms:modified>
</cp:coreProperties>
</file>