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73" r:id="rId2"/>
    <p:sldId id="286" r:id="rId3"/>
    <p:sldId id="267" r:id="rId4"/>
    <p:sldId id="287" r:id="rId5"/>
    <p:sldId id="288" r:id="rId6"/>
    <p:sldId id="289" r:id="rId7"/>
    <p:sldId id="282" r:id="rId8"/>
    <p:sldId id="290" r:id="rId9"/>
    <p:sldId id="285" r:id="rId10"/>
    <p:sldId id="283" r:id="rId11"/>
    <p:sldId id="268" r:id="rId12"/>
    <p:sldId id="291" r:id="rId13"/>
    <p:sldId id="292" r:id="rId14"/>
    <p:sldId id="293" r:id="rId15"/>
    <p:sldId id="294" r:id="rId16"/>
    <p:sldId id="295" r:id="rId17"/>
    <p:sldId id="284" r:id="rId18"/>
    <p:sldId id="269" r:id="rId19"/>
    <p:sldId id="297" r:id="rId20"/>
    <p:sldId id="296" r:id="rId21"/>
    <p:sldId id="278" r:id="rId22"/>
    <p:sldId id="298" r:id="rId23"/>
    <p:sldId id="270" r:id="rId24"/>
    <p:sldId id="299" r:id="rId25"/>
    <p:sldId id="300" r:id="rId26"/>
    <p:sldId id="301" r:id="rId27"/>
    <p:sldId id="302" r:id="rId28"/>
    <p:sldId id="303" r:id="rId29"/>
    <p:sldId id="304" r:id="rId30"/>
    <p:sldId id="277" r:id="rId31"/>
    <p:sldId id="305" r:id="rId32"/>
    <p:sldId id="271" r:id="rId33"/>
    <p:sldId id="306" r:id="rId34"/>
    <p:sldId id="308" r:id="rId35"/>
    <p:sldId id="307" r:id="rId36"/>
    <p:sldId id="309" r:id="rId37"/>
    <p:sldId id="281" r:id="rId38"/>
    <p:sldId id="310" r:id="rId39"/>
    <p:sldId id="312" r:id="rId40"/>
    <p:sldId id="280" r:id="rId41"/>
    <p:sldId id="272" r:id="rId42"/>
    <p:sldId id="261" r:id="rId43"/>
  </p:sldIdLst>
  <p:sldSz cx="9144000" cy="6858000" type="screen4x3"/>
  <p:notesSz cx="6858000" cy="9144000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00FF"/>
    <a:srgbClr val="00FFCC"/>
    <a:srgbClr val="CC00CC"/>
    <a:srgbClr val="66FF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4F1A7-9B7D-4EF9-86F4-6E65E534A583}" type="datetimeFigureOut">
              <a:rPr lang="es-ES" smtClean="0"/>
              <a:t>15/05/2025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43E40-0B3A-4F1A-AA30-856D4BF39A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4458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43E40-0B3A-4F1A-AA30-856D4BF39A1C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6957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488B4-82B9-41D0-8E26-08818A2CB746}" type="datetimeFigureOut">
              <a:rPr lang="es-NI" smtClean="0"/>
              <a:pPr/>
              <a:t>15/5/2025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82A6-A219-4D39-BEFF-87CEDAA586FF}" type="slidenum">
              <a:rPr lang="es-NI" smtClean="0"/>
              <a:pPr/>
              <a:t>‹Nº›</a:t>
            </a:fld>
            <a:endParaRPr lang="es-N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488B4-82B9-41D0-8E26-08818A2CB746}" type="datetimeFigureOut">
              <a:rPr lang="es-NI" smtClean="0"/>
              <a:pPr/>
              <a:t>15/5/2025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82A6-A219-4D39-BEFF-87CEDAA586FF}" type="slidenum">
              <a:rPr lang="es-NI" smtClean="0"/>
              <a:pPr/>
              <a:t>‹Nº›</a:t>
            </a:fld>
            <a:endParaRPr lang="es-N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488B4-82B9-41D0-8E26-08818A2CB746}" type="datetimeFigureOut">
              <a:rPr lang="es-NI" smtClean="0"/>
              <a:pPr/>
              <a:t>15/5/2025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82A6-A219-4D39-BEFF-87CEDAA586FF}" type="slidenum">
              <a:rPr lang="es-NI" smtClean="0"/>
              <a:pPr/>
              <a:t>‹Nº›</a:t>
            </a:fld>
            <a:endParaRPr lang="es-N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488B4-82B9-41D0-8E26-08818A2CB746}" type="datetimeFigureOut">
              <a:rPr lang="es-NI" smtClean="0"/>
              <a:pPr/>
              <a:t>15/5/2025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82A6-A219-4D39-BEFF-87CEDAA586FF}" type="slidenum">
              <a:rPr lang="es-NI" smtClean="0"/>
              <a:pPr/>
              <a:t>‹Nº›</a:t>
            </a:fld>
            <a:endParaRPr lang="es-N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488B4-82B9-41D0-8E26-08818A2CB746}" type="datetimeFigureOut">
              <a:rPr lang="es-NI" smtClean="0"/>
              <a:pPr/>
              <a:t>15/5/2025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82A6-A219-4D39-BEFF-87CEDAA586FF}" type="slidenum">
              <a:rPr lang="es-NI" smtClean="0"/>
              <a:pPr/>
              <a:t>‹Nº›</a:t>
            </a:fld>
            <a:endParaRPr lang="es-N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488B4-82B9-41D0-8E26-08818A2CB746}" type="datetimeFigureOut">
              <a:rPr lang="es-NI" smtClean="0"/>
              <a:pPr/>
              <a:t>15/5/2025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82A6-A219-4D39-BEFF-87CEDAA586FF}" type="slidenum">
              <a:rPr lang="es-NI" smtClean="0"/>
              <a:pPr/>
              <a:t>‹Nº›</a:t>
            </a:fld>
            <a:endParaRPr lang="es-N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488B4-82B9-41D0-8E26-08818A2CB746}" type="datetimeFigureOut">
              <a:rPr lang="es-NI" smtClean="0"/>
              <a:pPr/>
              <a:t>15/5/2025</a:t>
            </a:fld>
            <a:endParaRPr lang="es-NI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82A6-A219-4D39-BEFF-87CEDAA586FF}" type="slidenum">
              <a:rPr lang="es-NI" smtClean="0"/>
              <a:pPr/>
              <a:t>‹Nº›</a:t>
            </a:fld>
            <a:endParaRPr lang="es-N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488B4-82B9-41D0-8E26-08818A2CB746}" type="datetimeFigureOut">
              <a:rPr lang="es-NI" smtClean="0"/>
              <a:pPr/>
              <a:t>15/5/2025</a:t>
            </a:fld>
            <a:endParaRPr lang="es-NI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82A6-A219-4D39-BEFF-87CEDAA586FF}" type="slidenum">
              <a:rPr lang="es-NI" smtClean="0"/>
              <a:pPr/>
              <a:t>‹Nº›</a:t>
            </a:fld>
            <a:endParaRPr lang="es-N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488B4-82B9-41D0-8E26-08818A2CB746}" type="datetimeFigureOut">
              <a:rPr lang="es-NI" smtClean="0"/>
              <a:pPr/>
              <a:t>15/5/2025</a:t>
            </a:fld>
            <a:endParaRPr lang="es-NI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82A6-A219-4D39-BEFF-87CEDAA586FF}" type="slidenum">
              <a:rPr lang="es-NI" smtClean="0"/>
              <a:pPr/>
              <a:t>‹Nº›</a:t>
            </a:fld>
            <a:endParaRPr lang="es-N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488B4-82B9-41D0-8E26-08818A2CB746}" type="datetimeFigureOut">
              <a:rPr lang="es-NI" smtClean="0"/>
              <a:pPr/>
              <a:t>15/5/2025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82A6-A219-4D39-BEFF-87CEDAA586FF}" type="slidenum">
              <a:rPr lang="es-NI" smtClean="0"/>
              <a:pPr/>
              <a:t>‹Nº›</a:t>
            </a:fld>
            <a:endParaRPr lang="es-N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488B4-82B9-41D0-8E26-08818A2CB746}" type="datetimeFigureOut">
              <a:rPr lang="es-NI" smtClean="0"/>
              <a:pPr/>
              <a:t>15/5/2025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82A6-A219-4D39-BEFF-87CEDAA586FF}" type="slidenum">
              <a:rPr lang="es-NI" smtClean="0"/>
              <a:pPr/>
              <a:t>‹Nº›</a:t>
            </a:fld>
            <a:endParaRPr lang="es-N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488B4-82B9-41D0-8E26-08818A2CB746}" type="datetimeFigureOut">
              <a:rPr lang="es-NI" smtClean="0"/>
              <a:pPr/>
              <a:t>15/5/2025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D82A6-A219-4D39-BEFF-87CEDAA586FF}" type="slidenum">
              <a:rPr lang="es-NI" smtClean="0"/>
              <a:pPr/>
              <a:t>‹Nº›</a:t>
            </a:fld>
            <a:endParaRPr lang="es-N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Nube 5">
            <a:extLst>
              <a:ext uri="{FF2B5EF4-FFF2-40B4-BE49-F238E27FC236}">
                <a16:creationId xmlns:a16="http://schemas.microsoft.com/office/drawing/2014/main" id="{BBC622C1-8647-22BF-A25A-B2831347E1AA}"/>
              </a:ext>
            </a:extLst>
          </p:cNvPr>
          <p:cNvSpPr/>
          <p:nvPr/>
        </p:nvSpPr>
        <p:spPr>
          <a:xfrm>
            <a:off x="107504" y="0"/>
            <a:ext cx="9036495" cy="1196752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/>
          </a:bodyPr>
          <a:lstStyle/>
          <a:p>
            <a:r>
              <a:rPr lang="es-ES" sz="60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LAPIZ.</a:t>
            </a:r>
            <a:endParaRPr lang="es-NI" sz="6000" b="1" u="sng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96752"/>
            <a:ext cx="5436096" cy="5661248"/>
          </a:xfrm>
        </p:spPr>
        <p:txBody>
          <a:bodyPr>
            <a:normAutofit/>
          </a:bodyPr>
          <a:lstStyle/>
          <a:p>
            <a:r>
              <a:rPr lang="es-ES" sz="2800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INTRODUCCION:</a:t>
            </a:r>
            <a:endParaRPr lang="es-NI" sz="2800" b="1" u="sng" dirty="0">
              <a:solidFill>
                <a:schemeClr val="bg1"/>
              </a:solidFill>
              <a:highlight>
                <a:srgbClr val="FF00FF"/>
              </a:highlight>
              <a:latin typeface="Maiandra GD" panose="020E0502030308020204" pitchFamily="34" charset="0"/>
            </a:endParaRPr>
          </a:p>
          <a:p>
            <a:pPr lvl="0"/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Veremos en este estudio cinco cualidades que tiene el lápiz y que podemos aprender de ellas, para ser cristianos exitosos y victoriosos.</a:t>
            </a:r>
            <a:endParaRPr lang="es-NI" sz="2800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Todo cristiano debería de tener estas cinco cualidades para poder ser victorioso en la vida como cristianos.</a:t>
            </a:r>
            <a:endParaRPr lang="es-NI" sz="2800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Las cinco cualidades del lápiz son: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5D146ED-13EB-B97F-28BD-8BAF6381B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866" y="1196752"/>
            <a:ext cx="3702133" cy="5661248"/>
          </a:xfrm>
          <a:prstGeom prst="rect">
            <a:avLst/>
          </a:prstGeom>
          <a:solidFill>
            <a:srgbClr val="92D050"/>
          </a:solidFill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Llamada de nube 4"/>
          <p:cNvSpPr/>
          <p:nvPr/>
        </p:nvSpPr>
        <p:spPr>
          <a:xfrm>
            <a:off x="19447" y="25177"/>
            <a:ext cx="3888432" cy="1368152"/>
          </a:xfrm>
          <a:prstGeom prst="cloudCallout">
            <a:avLst>
              <a:gd name="adj1" fmla="val 37957"/>
              <a:gd name="adj2" fmla="val 173195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EN LAS MANOS DE DIOS SIEMPRE.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7" y="0"/>
            <a:ext cx="91245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9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" y="-3448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" y="0"/>
            <a:ext cx="9156190" cy="850106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UN SACAPUNTAS.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50106"/>
            <a:ext cx="5076056" cy="6007894"/>
          </a:xfrm>
        </p:spPr>
        <p:txBody>
          <a:bodyPr>
            <a:normAutofit lnSpcReduction="10000"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Debes en cuando el lápiz necesita dejar de escribir y usar sacapuntas, con eso el lápiz sufre un poco, pero al final está más afilado para seguir escribiendo.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Nosotros debemos soportar las pruebas para ser mejores, el sacapuntas del lápiz son las pruebas para Él cristiano.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3439D8C-CE4D-65FD-25FA-C1D664DF3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246" y="872728"/>
            <a:ext cx="4035008" cy="59818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" y="-3448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" y="0"/>
            <a:ext cx="9156190" cy="850106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UN SACAPUNTAS.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50106"/>
            <a:ext cx="5076056" cy="6007894"/>
          </a:xfrm>
        </p:spPr>
        <p:txBody>
          <a:bodyPr>
            <a:normAutofit fontScale="92500" lnSpcReduction="20000"/>
          </a:bodyPr>
          <a:lstStyle/>
          <a:p>
            <a:pPr lvl="0"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Santiago.1:12.</a:t>
            </a:r>
          </a:p>
          <a:p>
            <a:pPr lvl="0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Bienaventurado el hombre que persevera bajo la prueba,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una vez que ha sido aprobado, recibirá la corona de la vida que el Señor ha prometido a los que le aman.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pruebas nos hacen más fuertes y mejores si las vencemos.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la prueba produce paciencia.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85AD9F4-4F8B-3533-79A1-6159E74C06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247" y="850106"/>
            <a:ext cx="4043562" cy="600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8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" y="-3448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" y="0"/>
            <a:ext cx="9156190" cy="850106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UN SACAPUNTAS.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50106"/>
            <a:ext cx="5076056" cy="6007894"/>
          </a:xfrm>
        </p:spPr>
        <p:txBody>
          <a:bodyPr>
            <a:normAutofit/>
          </a:bodyPr>
          <a:lstStyle/>
          <a:p>
            <a:pPr lvl="0"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Santiago.1:2-4.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Tened por sumo gozo, hermanos míos,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el que os halléis en diversas pruebas,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sabiendo que la prueba de vuestra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fe produce paciencia,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V.4.</a:t>
            </a:r>
          </a:p>
          <a:p>
            <a:endParaRPr lang="es-NI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F349586-E160-706C-928B-6C86C80560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7" y="850106"/>
            <a:ext cx="4055752" cy="6004446"/>
          </a:xfrm>
          <a:prstGeom prst="rect">
            <a:avLst/>
          </a:prstGeom>
          <a:solidFill>
            <a:srgbClr val="FF0066"/>
          </a:solidFill>
        </p:spPr>
      </p:pic>
    </p:spTree>
    <p:extLst>
      <p:ext uri="{BB962C8B-B14F-4D97-AF65-F5344CB8AC3E}">
        <p14:creationId xmlns:p14="http://schemas.microsoft.com/office/powerpoint/2010/main" val="24606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" y="-3448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" y="0"/>
            <a:ext cx="9156190" cy="850106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UN SACAPUNTAS.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50106"/>
            <a:ext cx="5076056" cy="6007894"/>
          </a:xfrm>
        </p:spPr>
        <p:txBody>
          <a:bodyPr>
            <a:normAutofit lnSpcReduction="10000"/>
          </a:bodyPr>
          <a:lstStyle/>
          <a:p>
            <a:pPr lvl="0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CC"/>
                </a:highlight>
                <a:latin typeface="Maiandra GD" panose="020E0502030308020204" pitchFamily="34" charset="0"/>
              </a:rPr>
              <a:t>y que la paciencia tenga su perfecto resultado,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seáis perfectos y completos, sin que os falte nada.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pruebas nos hacen más fuerte, ya que después que hayamos vencidos seremos hallados en alabanza, gloria y honor.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I Pedro.1:7.</a:t>
            </a:r>
          </a:p>
          <a:p>
            <a:pPr lvl="0"/>
            <a:endParaRPr lang="es-E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3439D8C-CE4D-65FD-25FA-C1D664DF3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246" y="872728"/>
            <a:ext cx="4035008" cy="598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7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" y="-3448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" y="0"/>
            <a:ext cx="9156190" cy="850106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UN SACAPUNTAS.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50106"/>
            <a:ext cx="5076056" cy="6007894"/>
          </a:xfrm>
        </p:spPr>
        <p:txBody>
          <a:bodyPr>
            <a:normAutofit lnSpcReduction="10000"/>
          </a:bodyPr>
          <a:lstStyle/>
          <a:p>
            <a:pPr lvl="0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CC"/>
                </a:highlight>
                <a:latin typeface="Maiandra GD" panose="020E0502030308020204" pitchFamily="34" charset="0"/>
              </a:rPr>
              <a:t>para que la prueba de vuestra fe, más preciosa que el oro que perece, aunque probado por fuego,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sea hallada que resulta en alabanza, gloria y honor en la revelación de Jesucristo;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Necesitamos las pruebas para poder entrar al reino de Dios.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Hechos.14:22.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lvl="0"/>
            <a:endParaRPr lang="es-E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85AD9F4-4F8B-3533-79A1-6159E74C06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247" y="850106"/>
            <a:ext cx="4043562" cy="600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4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" y="-3448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" y="0"/>
            <a:ext cx="9156190" cy="850106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UN SACAPUNTAS.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50106"/>
            <a:ext cx="5076056" cy="6007894"/>
          </a:xfrm>
        </p:spPr>
        <p:txBody>
          <a:bodyPr>
            <a:normAutofit lnSpcReduction="10000"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fortaleciendo los ánimos de los discípulos, exhortándolos a que perseveraran en la fe, y diciendo: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CC"/>
                </a:highlight>
                <a:latin typeface="Maiandra GD" panose="020E0502030308020204" pitchFamily="34" charset="0"/>
              </a:rPr>
              <a:t>Es necesario que a través de muchas tribulaciones entremos en el reino de Dios.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pruebas son necesarias en Nuestra vida espiritual para poder crecer y entrar al reino de Dios. </a:t>
            </a:r>
          </a:p>
          <a:p>
            <a:pPr lvl="0"/>
            <a:endParaRPr lang="es-E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85AD9F4-4F8B-3533-79A1-6159E74C06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247" y="850106"/>
            <a:ext cx="4043562" cy="600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1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CBAFE5B-76BC-82B0-B298-B107FBECFB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Bocadillo nube: nube 5">
            <a:extLst>
              <a:ext uri="{FF2B5EF4-FFF2-40B4-BE49-F238E27FC236}">
                <a16:creationId xmlns:a16="http://schemas.microsoft.com/office/drawing/2014/main" id="{5CDA78DE-82DA-9E6D-4E94-F9D0FB5AF596}"/>
              </a:ext>
            </a:extLst>
          </p:cNvPr>
          <p:cNvSpPr/>
          <p:nvPr/>
        </p:nvSpPr>
        <p:spPr>
          <a:xfrm>
            <a:off x="3419872" y="0"/>
            <a:ext cx="5724128" cy="1628800"/>
          </a:xfrm>
          <a:prstGeom prst="cloudCallout">
            <a:avLst>
              <a:gd name="adj1" fmla="val -48683"/>
              <a:gd name="adj2" fmla="val 15137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LAS PRUEBAS SON COMO EL SACAPUNTA. </a:t>
            </a:r>
          </a:p>
        </p:txBody>
      </p:sp>
    </p:spTree>
    <p:extLst>
      <p:ext uri="{BB962C8B-B14F-4D97-AF65-F5344CB8AC3E}">
        <p14:creationId xmlns:p14="http://schemas.microsoft.com/office/powerpoint/2010/main" val="373109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1808" cy="764704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DEL BORRADOR.</a:t>
            </a:r>
            <a:endParaRPr lang="es-NI" b="1" u="sng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-1" y="764704"/>
            <a:ext cx="5121467" cy="609329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lápiz cuando tiene un error tiene un borrador para borrar la falla que haya hecho, y así corregir y seguir escribiendo.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Nosotros debemos de corregir Nuestros pecados cuando fallamos, debemos de arrepentirnos.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 Juan.1:9.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confesamos nuestros pecados,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El es fiel y justo para perdonarnos los pecados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para limpiarnos de toda maldad. </a:t>
            </a:r>
          </a:p>
          <a:p>
            <a:pPr lvl="0"/>
            <a:endParaRPr lang="es-NI" dirty="0"/>
          </a:p>
          <a:p>
            <a:pPr marL="0" lvl="0" indent="0">
              <a:buNone/>
            </a:pPr>
            <a:endParaRPr lang="es-NI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B2F7AE4-2A4E-EBDC-9749-5405FA1B8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3" y="764704"/>
            <a:ext cx="3963245" cy="60932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1808" cy="764704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DEL BORRADOR.</a:t>
            </a:r>
            <a:endParaRPr lang="es-NI" b="1" u="sng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-1" y="764704"/>
            <a:ext cx="5121467" cy="6093296"/>
          </a:xfrm>
        </p:spPr>
        <p:txBody>
          <a:bodyPr>
            <a:normAutofit lnSpcReduction="10000"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arrepentimiento es muy importante en Nuestra vida.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hemos fallado no es el fin tenemos un abogado.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 Juan.2:1.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Hijitos míos, os escribo estas cosas para que no pequéis.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Y si alguno peca, Abogado tenemos para con el Padre, a Jesucristo el justo.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endParaRPr lang="es-NI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B2F7AE4-2A4E-EBDC-9749-5405FA1B8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3" y="764704"/>
            <a:ext cx="3963245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0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Nube 5">
            <a:extLst>
              <a:ext uri="{FF2B5EF4-FFF2-40B4-BE49-F238E27FC236}">
                <a16:creationId xmlns:a16="http://schemas.microsoft.com/office/drawing/2014/main" id="{BBC622C1-8647-22BF-A25A-B2831347E1AA}"/>
              </a:ext>
            </a:extLst>
          </p:cNvPr>
          <p:cNvSpPr/>
          <p:nvPr/>
        </p:nvSpPr>
        <p:spPr>
          <a:xfrm>
            <a:off x="0" y="0"/>
            <a:ext cx="9144000" cy="1412776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>
            <a:normAutofit/>
          </a:bodyPr>
          <a:lstStyle/>
          <a:p>
            <a:r>
              <a:rPr lang="es-ES" sz="54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sz="5400" b="1" u="sng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412776"/>
            <a:ext cx="5796136" cy="544522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s-ES" sz="3300" b="1" dirty="0">
                <a:solidFill>
                  <a:schemeClr val="bg1"/>
                </a:solidFill>
                <a:latin typeface="Maiandra GD" panose="020E0502030308020204" pitchFamily="34" charset="0"/>
              </a:rPr>
              <a:t>El lápiz necesita una mano.</a:t>
            </a:r>
          </a:p>
          <a:p>
            <a:pPr lvl="0"/>
            <a:r>
              <a:rPr lang="es-ES" sz="3300" b="1" dirty="0">
                <a:solidFill>
                  <a:schemeClr val="bg1"/>
                </a:solidFill>
                <a:latin typeface="Maiandra GD" panose="020E0502030308020204" pitchFamily="34" charset="0"/>
              </a:rPr>
              <a:t>El lápiz necesita un sacapuntas.</a:t>
            </a:r>
          </a:p>
          <a:p>
            <a:pPr lvl="0"/>
            <a:r>
              <a:rPr lang="es-ES" sz="3300" b="1" dirty="0">
                <a:solidFill>
                  <a:schemeClr val="bg1"/>
                </a:solidFill>
                <a:latin typeface="Maiandra GD" panose="020E0502030308020204" pitchFamily="34" charset="0"/>
              </a:rPr>
              <a:t>El lápiz necesita del borrador.</a:t>
            </a:r>
            <a:endParaRPr lang="es-NI" sz="3300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sz="3300" b="1" dirty="0">
                <a:solidFill>
                  <a:schemeClr val="bg1"/>
                </a:solidFill>
                <a:latin typeface="Maiandra GD" panose="020E0502030308020204" pitchFamily="34" charset="0"/>
              </a:rPr>
              <a:t>El lápiz tiene algo importante en su interior.</a:t>
            </a:r>
            <a:endParaRPr lang="es-NI" sz="3300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sz="3300" b="1" dirty="0">
                <a:solidFill>
                  <a:schemeClr val="bg1"/>
                </a:solidFill>
                <a:latin typeface="Maiandra GD" panose="020E0502030308020204" pitchFamily="34" charset="0"/>
              </a:rPr>
              <a:t>El lápiz siempre deja una marca.</a:t>
            </a:r>
            <a:endParaRPr lang="es-NI" sz="3300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sz="3300" b="1" dirty="0">
                <a:solidFill>
                  <a:schemeClr val="bg1"/>
                </a:solidFill>
                <a:latin typeface="Maiandra GD" panose="020E0502030308020204" pitchFamily="34" charset="0"/>
              </a:rPr>
              <a:t>Necesitamos tener estas cinco cualidades que el lápiz tiene.</a:t>
            </a:r>
          </a:p>
          <a:p>
            <a:pPr lvl="0"/>
            <a:r>
              <a:rPr lang="es-ES" sz="3300" b="1" dirty="0">
                <a:solidFill>
                  <a:schemeClr val="bg1"/>
                </a:solidFill>
                <a:latin typeface="Maiandra GD" panose="020E0502030308020204" pitchFamily="34" charset="0"/>
              </a:rPr>
              <a:t>Las cinco cualidades del lápiz son:</a:t>
            </a:r>
            <a:endParaRPr lang="es-NI" sz="3300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endParaRPr lang="es-NI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8556318-4964-9DEA-B98A-AC4CAC1D0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1" y="1412776"/>
            <a:ext cx="3491880" cy="5445224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11635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1808" cy="764704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DEL BORRADOR.</a:t>
            </a:r>
            <a:endParaRPr lang="es-NI" b="1" u="sng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-1" y="764704"/>
            <a:ext cx="5121467" cy="609329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necesitamos el arrepentimiento, un cambio de vida, de actitud.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 el arrepentimiento no podemos ser perdonados.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Tenemos que arrepentirnos cuando fallemos para que Dios pueda perdonar Nuestros pecados.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borrador ayuda a corregir así también el arrepentimiento nos ayuda para que Dios nos perdone.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s-NI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B2F7AE4-2A4E-EBDC-9749-5405FA1B8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3" y="764704"/>
            <a:ext cx="3963245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C721339-39F9-8523-FEA1-8EA584170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5" name="Llamada de nube 4"/>
          <p:cNvSpPr/>
          <p:nvPr/>
        </p:nvSpPr>
        <p:spPr>
          <a:xfrm>
            <a:off x="0" y="0"/>
            <a:ext cx="5580112" cy="1844824"/>
          </a:xfrm>
          <a:prstGeom prst="cloudCallout">
            <a:avLst>
              <a:gd name="adj1" fmla="val 43671"/>
              <a:gd name="adj2" fmla="val 9300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EL BORRADOR ES COMO EL PERDÓN DE NUESTROS PECADOS.</a:t>
            </a:r>
          </a:p>
        </p:txBody>
      </p:sp>
    </p:spTree>
    <p:extLst>
      <p:ext uri="{BB962C8B-B14F-4D97-AF65-F5344CB8AC3E}">
        <p14:creationId xmlns:p14="http://schemas.microsoft.com/office/powerpoint/2010/main" val="303702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1"/>
            <a:ext cx="9157356" cy="1124743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TIENE ALGO IMPORTANTE EN SU INTERIOR.</a:t>
            </a:r>
            <a:br>
              <a:rPr lang="es-NI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</a:br>
            <a:endParaRPr lang="es-NI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24744"/>
            <a:ext cx="5508104" cy="5733256"/>
          </a:xfrm>
        </p:spPr>
        <p:txBody>
          <a:bodyPr>
            <a:normAutofit lnSpcReduction="10000"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 que realmente importan en el lápiz no es la madera ni su forma de ser exterior, sino el grafito que lleva dentro.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interior del lápiz puede estar feo, pero lo que importa es su interior.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Nosotros lo más importante es Nuestro interior, Nuestra alma.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Mateo.16:26. </a:t>
            </a:r>
            <a:endParaRPr lang="es-ES" b="1" u="sng" dirty="0">
              <a:highlight>
                <a:srgbClr val="FF00FF"/>
              </a:highlight>
              <a:latin typeface="Maiandra GD" panose="020E0502030308020204" pitchFamily="34" charset="0"/>
            </a:endParaRPr>
          </a:p>
          <a:p>
            <a:pPr lvl="0"/>
            <a:endParaRPr lang="es-NI" b="1" dirty="0"/>
          </a:p>
          <a:p>
            <a:endParaRPr lang="es-NI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1B8D640-AD75-5C17-4E7A-885E00B68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124744"/>
            <a:ext cx="3649252" cy="573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1808" cy="1124744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TIENE ALGO IMPORTANTE EN SU INTERIOR.</a:t>
            </a:r>
            <a:br>
              <a:rPr lang="es-NI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</a:br>
            <a:endParaRPr lang="es-NI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24743"/>
            <a:ext cx="5364088" cy="5733257"/>
          </a:xfrm>
        </p:spPr>
        <p:txBody>
          <a:bodyPr>
            <a:normAutofit/>
          </a:bodyPr>
          <a:lstStyle/>
          <a:p>
            <a:pPr lvl="0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Pues ¿qué provecho obtendrá un hombre si gana el mundo entero, pero pierde su alma?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O ¿qué dará un hombre a cambio de su alma?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Nuestra alma es muy valiosa debemos de cuidarla.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de cuidar Nuestras palabras. </a:t>
            </a:r>
            <a:endParaRPr lang="es-ES" b="1" dirty="0"/>
          </a:p>
          <a:p>
            <a:pPr lvl="0"/>
            <a:endParaRPr lang="es-NI" b="1" dirty="0"/>
          </a:p>
          <a:p>
            <a:endParaRPr lang="es-NI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1B8D640-AD75-5C17-4E7A-885E00B68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24744"/>
            <a:ext cx="3793268" cy="5733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1808" cy="1124744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TIENE ALGO IMPORTANTE EN SU INTERIOR.</a:t>
            </a:r>
            <a:br>
              <a:rPr lang="es-NI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</a:br>
            <a:endParaRPr lang="es-NI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24743"/>
            <a:ext cx="5364088" cy="573325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Efesios.4:29.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No salga de la boca de ustedes ninguna palabra mala,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solo la que sea buena para edificación, según la necesidad del momento, para que imparta gracia a los que escuchan.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Colosenses.4:6.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Que vuestra conversación sea siempre con gracia, sazonada como con sal,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sepáis cómo debéis responder a cada persona.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endParaRPr lang="es-ES" b="1" dirty="0"/>
          </a:p>
          <a:p>
            <a:pPr lvl="0"/>
            <a:endParaRPr lang="es-NI" b="1" dirty="0"/>
          </a:p>
          <a:p>
            <a:endParaRPr lang="es-NI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DA99120-6074-6E61-256E-5204B6CC8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1124743"/>
            <a:ext cx="3761232" cy="574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9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1808" cy="1124744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TIENE ALGO IMPORTANTE EN SU INTERIOR.</a:t>
            </a:r>
            <a:br>
              <a:rPr lang="es-NI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</a:br>
            <a:endParaRPr lang="es-NI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24743"/>
            <a:ext cx="5364088" cy="5733257"/>
          </a:xfrm>
        </p:spPr>
        <p:txBody>
          <a:bodyPr>
            <a:normAutofit fontScale="92500"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 más importante para Dios es lo interior.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 Pedro.3:2-5. </a:t>
            </a:r>
          </a:p>
          <a:p>
            <a:pPr lvl="0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al observar vuestra conducta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casta y respetuosa.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V.3.  </a:t>
            </a:r>
          </a:p>
          <a:p>
            <a:pPr lvl="0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Y que vuestro adorno no sea externo: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peinados ostentosos, joyas de oro o vestidos lujosos,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V.4.</a:t>
            </a:r>
          </a:p>
          <a:p>
            <a:pPr lvl="0"/>
            <a:endParaRPr lang="es-NI" b="1" dirty="0"/>
          </a:p>
          <a:p>
            <a:endParaRPr lang="es-NI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A981959-6551-DDBD-5F1C-623490AFE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59378"/>
            <a:ext cx="3779912" cy="569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68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1808" cy="1124744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TIENE ALGO IMPORTANTE EN SU INTERIOR.</a:t>
            </a:r>
            <a:br>
              <a:rPr lang="es-NI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</a:br>
            <a:endParaRPr lang="es-NI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24743"/>
            <a:ext cx="5364088" cy="5733257"/>
          </a:xfrm>
        </p:spPr>
        <p:txBody>
          <a:bodyPr>
            <a:normAutofit lnSpcReduction="10000"/>
          </a:bodyPr>
          <a:lstStyle/>
          <a:p>
            <a:pPr lvl="0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sino que sea el yo interno, con el adorno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incorruptible de un espíritu tierno y sereno, lo cual es precioso delante de Dios.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V.5.</a:t>
            </a:r>
          </a:p>
          <a:p>
            <a:pPr lvl="0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Porque así también se adornaban en otro tiempo las santas mujeres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esperaban en Dios, estando sujetas a sus maridos. </a:t>
            </a:r>
          </a:p>
          <a:p>
            <a:pPr lvl="0"/>
            <a:endParaRPr lang="es-NI" b="1" dirty="0"/>
          </a:p>
          <a:p>
            <a:endParaRPr lang="es-NI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A981959-6551-DDBD-5F1C-623490AFE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59378"/>
            <a:ext cx="3779912" cy="569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7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1808" cy="1124744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TIENE ALGO IMPORTANTE EN SU INTERIOR.</a:t>
            </a:r>
            <a:br>
              <a:rPr lang="es-NI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</a:br>
            <a:endParaRPr lang="es-NI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24743"/>
            <a:ext cx="5364088" cy="5733257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Ese es el adorno que Dios desea en todo cristiano lo de adentro, un espíritu sereno y tierno.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de ser ejemplo en todo.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 Timoteo.4:12.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permitas que nadie menosprecie tu juventud; antes,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sé ejemplo de los creyentes en palabra,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conducta, amor, fe y pureza.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endParaRPr lang="es-NI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A981959-6551-DDBD-5F1C-623490AFE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59378"/>
            <a:ext cx="3779912" cy="569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69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1808" cy="1124744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TIENE ALGO IMPORTANTE EN SU INTERIOR.</a:t>
            </a:r>
            <a:br>
              <a:rPr lang="es-NI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</a:br>
            <a:endParaRPr lang="es-NI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24743"/>
            <a:ext cx="5364088" cy="5733257"/>
          </a:xfrm>
        </p:spPr>
        <p:txBody>
          <a:bodyPr>
            <a:normAutofit lnSpcReduction="10000"/>
          </a:bodyPr>
          <a:lstStyle/>
          <a:p>
            <a:pPr lvl="0"/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 ve lo que Él hombre ve.</a:t>
            </a:r>
          </a:p>
          <a:p>
            <a:pPr lvl="0" algn="ctr"/>
            <a:r>
              <a:rPr lang="es-NI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 Samuel.16:7.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el SEÑOR dijo a Samuel: No mires a su apariencia, ni a lo alto de su estatura, porque lo he desechado;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pues Dios ve no como el hombre ve, pues el hombre mira la apariencia exterior,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pero el SEÑOR mira el corazón.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endParaRPr lang="es-NI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A981959-6551-DDBD-5F1C-623490AFE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59378"/>
            <a:ext cx="3779912" cy="569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3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1808" cy="1124744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TIENE ALGO IMPORTANTE EN SU INTERIOR.</a:t>
            </a:r>
            <a:br>
              <a:rPr lang="es-NI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</a:br>
            <a:endParaRPr lang="es-NI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24743"/>
            <a:ext cx="5364088" cy="5733257"/>
          </a:xfrm>
        </p:spPr>
        <p:txBody>
          <a:bodyPr>
            <a:normAutofit lnSpcReduction="10000"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Nuestro interior debe ser lo más bello que tengamos y lo más importante.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Vana es la hermosura.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Proverbios.31:30.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Engañosa es la gracia y vana la belleza,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pero la mujer que teme al SEÑOR, ésa será alabada.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¿A que le estamos dando más valor?</a:t>
            </a:r>
          </a:p>
          <a:p>
            <a:pPr lvl="0"/>
            <a:endParaRPr lang="es-NI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A981959-6551-DDBD-5F1C-623490AFE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59378"/>
            <a:ext cx="3779912" cy="569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32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9950" cy="778098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DE UNA MANO.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778098"/>
            <a:ext cx="5436096" cy="6079902"/>
          </a:xfrm>
        </p:spPr>
        <p:txBody>
          <a:bodyPr>
            <a:normAutofit lnSpcReduction="10000"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como el lápiz necesita de una mano para que lo guie y haga el trabajo, así cada cristiano necesita que Dios lo guie. </a:t>
            </a:r>
          </a:p>
          <a:p>
            <a:pPr lvl="0"/>
            <a:r>
              <a:rPr lang="es-ES" b="1" u="sng" dirty="0">
                <a:solidFill>
                  <a:schemeClr val="bg1"/>
                </a:solidFill>
                <a:highlight>
                  <a:srgbClr val="FF0066"/>
                </a:highlight>
                <a:latin typeface="Maiandra GD" panose="020E0502030308020204" pitchFamily="34" charset="0"/>
              </a:rPr>
              <a:t>Debemos de pedir la guía de Dios.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Salmos.5:8.</a:t>
            </a:r>
          </a:p>
          <a:p>
            <a:pPr lvl="0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SEÑOR, guíame en tu justicia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 causa de mis enemigos; allana delante de mí tu camino.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1562403-39CD-110B-4A91-03569D4B7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802716"/>
            <a:ext cx="3847870" cy="6055284"/>
          </a:xfrm>
          <a:prstGeom prst="rect">
            <a:avLst/>
          </a:prstGeom>
          <a:solidFill>
            <a:srgbClr val="7030A0"/>
          </a:solidFill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Llamada de nube 1"/>
          <p:cNvSpPr/>
          <p:nvPr/>
        </p:nvSpPr>
        <p:spPr>
          <a:xfrm>
            <a:off x="611560" y="0"/>
            <a:ext cx="8136904" cy="2132856"/>
          </a:xfrm>
          <a:prstGeom prst="cloudCallout">
            <a:avLst>
              <a:gd name="adj1" fmla="val -11351"/>
              <a:gd name="adj2" fmla="val 9867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latin typeface="Maiandra GD" panose="020E0502030308020204" pitchFamily="34" charset="0"/>
              </a:rPr>
              <a:t>DEL LAPIZ ES EL GRAFITO QUE TIENE DENTRO.</a:t>
            </a:r>
          </a:p>
        </p:txBody>
      </p:sp>
    </p:spTree>
    <p:extLst>
      <p:ext uri="{BB962C8B-B14F-4D97-AF65-F5344CB8AC3E}">
        <p14:creationId xmlns:p14="http://schemas.microsoft.com/office/powerpoint/2010/main" val="91145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" y="0"/>
            <a:ext cx="9131809" cy="1196752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SIEMPRE DEJA UNA MARCA.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67" y="1196752"/>
            <a:ext cx="5278013" cy="565023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lápiz al escribir siempre deja una marca, así Nosotros en Nuestras vidas dejamos marca, las cuales pueden ser buenas o malas, de Nosotros depende que marcas dejamos en Nuestras vidas.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Vemos muchos personajes en la Biblia que dejaron sus marcas como fieles e infieles, así Nosotros dejamos marcas.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Abel dejo una marca.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8BB9642-7C3C-E888-17B8-4CED62B73A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1" y="1196752"/>
            <a:ext cx="3837852" cy="5650232"/>
          </a:xfrm>
          <a:prstGeom prst="rect">
            <a:avLst/>
          </a:prstGeom>
          <a:solidFill>
            <a:srgbClr val="CC00CC"/>
          </a:solidFill>
        </p:spPr>
      </p:pic>
    </p:spTree>
    <p:extLst>
      <p:ext uri="{BB962C8B-B14F-4D97-AF65-F5344CB8AC3E}">
        <p14:creationId xmlns:p14="http://schemas.microsoft.com/office/powerpoint/2010/main" val="199369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" y="0"/>
            <a:ext cx="9131809" cy="1196752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SIEMPRE DEJA UNA MARCA.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67" y="1196752"/>
            <a:ext cx="5278013" cy="5650233"/>
          </a:xfrm>
        </p:spPr>
        <p:txBody>
          <a:bodyPr>
            <a:normAutofit fontScale="92500" lnSpcReduction="20000"/>
          </a:bodyPr>
          <a:lstStyle/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Hebreos.11:4.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la fe Abel ofreció a Dios un mejor sacrificio que Caín, por lo cual alcanzó el testimonio de que era justo, dando Dios testimonio de sus ofrendas;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y por la fe, estando muerto, todavía habla.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aun muerto todavía habla.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así todos los fieles del Capitulo.11 De Hebreos.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Cristo nos dejo sus pisadas.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8BB9642-7C3C-E888-17B8-4CED62B73A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1" y="1196752"/>
            <a:ext cx="3837852" cy="5650232"/>
          </a:xfrm>
          <a:prstGeom prst="rect">
            <a:avLst/>
          </a:prstGeom>
          <a:solidFill>
            <a:srgbClr val="00FFCC"/>
          </a:solidFill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" y="0"/>
            <a:ext cx="9131809" cy="1196752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SIEMPRE DEJA UNA MARCA.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67" y="1196752"/>
            <a:ext cx="5278013" cy="5650233"/>
          </a:xfrm>
        </p:spPr>
        <p:txBody>
          <a:bodyPr>
            <a:normAutofit fontScale="92500" lnSpcReduction="20000"/>
          </a:bodyPr>
          <a:lstStyle/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 Pedro.2:21.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para este propósito habéis sido llamados, pues también Cristo sufrió por vosotros,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CC"/>
                </a:highlight>
                <a:latin typeface="Maiandra GD" panose="020E0502030308020204" pitchFamily="34" charset="0"/>
              </a:rPr>
              <a:t>dejándoos ejemplo para que sigáis sus pisadas,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Nos dejo su ejemplo para que le imitemos.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también hay personajes que nos dejaron su marca, pero marcas que no son buenas.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4B1FA6A-9757-C55B-91AD-73F030495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051" y="1185736"/>
            <a:ext cx="3856799" cy="565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53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" y="0"/>
            <a:ext cx="9131809" cy="1196752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SIEMPRE DEJA UNA MARCA.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67" y="1196752"/>
            <a:ext cx="5414058" cy="5650233"/>
          </a:xfrm>
        </p:spPr>
        <p:txBody>
          <a:bodyPr>
            <a:normAutofit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Judas nos dejo ejemplo de que era ladrón.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Juan.12:6.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dijo esto, no porque se preocupara por los pobres,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CC"/>
                </a:highlight>
                <a:latin typeface="Maiandra GD" panose="020E0502030308020204" pitchFamily="34" charset="0"/>
              </a:rPr>
              <a:t>sino porque era un ladrón,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como tenía la bolsa del dinero, sustraía de lo que se echaba en ella. </a:t>
            </a:r>
          </a:p>
          <a:p>
            <a:pPr lvl="0"/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Vendió al Señor Jesús.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E165503-A583-9E29-4379-556CA0C20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196752"/>
            <a:ext cx="3693837" cy="56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9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" y="0"/>
            <a:ext cx="9131809" cy="1196752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SIEMPRE DEJA UNA MARCA.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67" y="1196752"/>
            <a:ext cx="5278013" cy="5650233"/>
          </a:xfrm>
        </p:spPr>
        <p:txBody>
          <a:bodyPr>
            <a:normAutofit fontScale="92500"/>
          </a:bodyPr>
          <a:lstStyle/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Mateo.26:14-16.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uno de los doce, llamado Judas Iscariote,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CC"/>
                </a:highlight>
                <a:latin typeface="Maiandra GD" panose="020E0502030308020204" pitchFamily="34" charset="0"/>
              </a:rPr>
              <a:t>fue a los principales sacerdotes,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V.15.  </a:t>
            </a:r>
          </a:p>
          <a:p>
            <a:pPr lvl="0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y dijo: ¿Qué estáis dispuestos a darme para que yo os lo entregue?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ellos le pesaron treinta piezas de plata.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V.16.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CBCEACD-000D-20E6-7AA7-3653E08820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99913"/>
            <a:ext cx="3837853" cy="564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94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" y="0"/>
            <a:ext cx="9131809" cy="1196752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SIEMPRE DEJA UNA MARCA.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67" y="1196752"/>
            <a:ext cx="5278013" cy="5650233"/>
          </a:xfrm>
        </p:spPr>
        <p:txBody>
          <a:bodyPr>
            <a:normAutofit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desde entonces buscaba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una oportunidad para entregarle.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 algn="ctr"/>
            <a:r>
              <a:rPr lang="es-NI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Mateo.27:5.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él, arrojando las piezas de plata en el santuario,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se marchó; y fue y se ahorcó.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Demas nos dejo el ejemplo de abandonar y amar este mundo.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CBCEACD-000D-20E6-7AA7-3653E08820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99913"/>
            <a:ext cx="3837853" cy="564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2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Llamada de nube 4"/>
          <p:cNvSpPr/>
          <p:nvPr/>
        </p:nvSpPr>
        <p:spPr>
          <a:xfrm>
            <a:off x="22870" y="0"/>
            <a:ext cx="5197202" cy="2060848"/>
          </a:xfrm>
          <a:prstGeom prst="cloudCallout">
            <a:avLst>
              <a:gd name="adj1" fmla="val 68237"/>
              <a:gd name="adj2" fmla="val 7636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MALA DECISIÓN DE JUDAS.</a:t>
            </a:r>
          </a:p>
        </p:txBody>
      </p:sp>
    </p:spTree>
    <p:extLst>
      <p:ext uri="{BB962C8B-B14F-4D97-AF65-F5344CB8AC3E}">
        <p14:creationId xmlns:p14="http://schemas.microsoft.com/office/powerpoint/2010/main" val="16181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" y="0"/>
            <a:ext cx="9131809" cy="1196752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SIEMPRE DEJA UNA MARCA.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67" y="1196752"/>
            <a:ext cx="5278013" cy="5650233"/>
          </a:xfrm>
        </p:spPr>
        <p:txBody>
          <a:bodyPr>
            <a:normAutofit fontScale="92500"/>
          </a:bodyPr>
          <a:lstStyle/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II Timoteo.4:10.</a:t>
            </a:r>
          </a:p>
          <a:p>
            <a:pPr lvl="0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pues Demas me ha abandonado, habiendo amado este mundo presente,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se ha ido a Tesalónica; Crescente se fue a Galacia y Tito a Dalmacia.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¿Qué ejemplos estamos dejando Nosotros?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¿Cómo nos recordaran Nuestros hijos?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CBCEACD-000D-20E6-7AA7-3653E08820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99913"/>
            <a:ext cx="3837853" cy="564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60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913180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" y="0"/>
            <a:ext cx="9131809" cy="1196752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SIEMPRE DEJA UNA MARCA.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67" y="1196752"/>
            <a:ext cx="5278013" cy="565023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¿Cómo nos recordaran Nuestros hermanos?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¿Cómo fieles o infieles?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Muchos dejaron marcas que fueron buenas.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otros dejaron marcas que no fueron nada buenas.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Todos Nosotros dejaremos marcas de Nuestras vidas, pero de Nosotros depende que marcas queremos dejar buenas o malas.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CBCEACD-000D-20E6-7AA7-3653E08820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99913"/>
            <a:ext cx="3837853" cy="564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43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9950" cy="778098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DE UNA MANO.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778098"/>
            <a:ext cx="5508104" cy="6079902"/>
          </a:xfrm>
        </p:spPr>
        <p:txBody>
          <a:bodyPr>
            <a:normAutofit lnSpcReduction="10000"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de pedir a Dios que nos guie por sendas de rectitud.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Salmos.25:4-5.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SEÑOR, muéstrame tus caminos,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 enséñame tus sendas.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V.5.  </a:t>
            </a:r>
          </a:p>
          <a:p>
            <a:pPr lvl="0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Guíame en tu verdad y enséñame,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tú eres el Dios de mi salvación; en ti espero todo el día.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CA41F0E-6344-C6DA-5FA0-AFAF0E1A8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106" y="765028"/>
            <a:ext cx="3650893" cy="6092972"/>
          </a:xfrm>
          <a:prstGeom prst="rect">
            <a:avLst/>
          </a:prstGeom>
          <a:solidFill>
            <a:srgbClr val="00FFCC"/>
          </a:solidFill>
        </p:spPr>
      </p:pic>
    </p:spTree>
    <p:extLst>
      <p:ext uri="{BB962C8B-B14F-4D97-AF65-F5344CB8AC3E}">
        <p14:creationId xmlns:p14="http://schemas.microsoft.com/office/powerpoint/2010/main" val="251524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A6F9754-BAE0-284D-FDAC-6F11F0CEA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2702"/>
            <a:ext cx="9144000" cy="5305298"/>
          </a:xfrm>
          <a:prstGeom prst="rect">
            <a:avLst/>
          </a:prstGeom>
        </p:spPr>
      </p:pic>
      <p:sp>
        <p:nvSpPr>
          <p:cNvPr id="5" name="Llamada de nube 4"/>
          <p:cNvSpPr/>
          <p:nvPr/>
        </p:nvSpPr>
        <p:spPr>
          <a:xfrm>
            <a:off x="107504" y="0"/>
            <a:ext cx="7056784" cy="1552702"/>
          </a:xfrm>
          <a:prstGeom prst="cloudCallout">
            <a:avLst>
              <a:gd name="adj1" fmla="val -5785"/>
              <a:gd name="adj2" fmla="val 19702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latin typeface="Maiandra GD" panose="020E0502030308020204" pitchFamily="34" charset="0"/>
              </a:rPr>
              <a:t>NUESTRAS OBRAS.</a:t>
            </a:r>
          </a:p>
        </p:txBody>
      </p:sp>
    </p:spTree>
    <p:extLst>
      <p:ext uri="{BB962C8B-B14F-4D97-AF65-F5344CB8AC3E}">
        <p14:creationId xmlns:p14="http://schemas.microsoft.com/office/powerpoint/2010/main" val="275483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65"/>
            <a:ext cx="9131809" cy="6858000"/>
          </a:xfrm>
          <a:prstGeom prst="rect">
            <a:avLst/>
          </a:prstGeom>
        </p:spPr>
      </p:pic>
      <p:sp>
        <p:nvSpPr>
          <p:cNvPr id="4" name="Nube 3">
            <a:extLst>
              <a:ext uri="{FF2B5EF4-FFF2-40B4-BE49-F238E27FC236}">
                <a16:creationId xmlns:a16="http://schemas.microsoft.com/office/drawing/2014/main" id="{D9105D4B-1ECA-958F-2D3C-8400B62AF94F}"/>
              </a:ext>
            </a:extLst>
          </p:cNvPr>
          <p:cNvSpPr/>
          <p:nvPr/>
        </p:nvSpPr>
        <p:spPr>
          <a:xfrm>
            <a:off x="12191" y="29765"/>
            <a:ext cx="9119617" cy="1166987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2192" y="0"/>
            <a:ext cx="9144000" cy="1196752"/>
          </a:xfrm>
        </p:spPr>
        <p:txBody>
          <a:bodyPr>
            <a:normAutofit fontScale="90000"/>
          </a:bodyPr>
          <a:lstStyle/>
          <a:p>
            <a:br>
              <a:rPr lang="es-ES" b="1" u="sng" dirty="0"/>
            </a:br>
            <a:r>
              <a:rPr lang="es-ES" sz="60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256282"/>
            <a:ext cx="9144000" cy="5571953"/>
          </a:xfrm>
        </p:spPr>
        <p:txBody>
          <a:bodyPr>
            <a:normAutofit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Hemos visto las cinco cualidades que tiene el lápiz y que Nosotros también debemos de tenerlas si queremos ser victorioso y triunfante y agradar a Dios.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Nosotros depende tener estas cualidades y cultivarlas para crecer más y más en ella.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Aprendamos del lápiz que usamos para escribir y seremos cristianos poderosos, exitosos y victoriosos.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ayude siempre a hacer su voluntad.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endParaRPr lang="es-N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5733256"/>
            <a:ext cx="9144000" cy="112474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4800" b="1" dirty="0">
                <a:latin typeface="Maiandra GD" panose="020E0502030308020204" pitchFamily="34" charset="0"/>
              </a:rPr>
              <a:t>DIOS NOS BENDIGA A TODOS.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79D63A2-D55C-FE30-43CC-B96E8FBD3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33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9950" cy="778098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DE UNA MANO.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778098"/>
            <a:ext cx="5436096" cy="6079902"/>
          </a:xfrm>
        </p:spPr>
        <p:txBody>
          <a:bodyPr>
            <a:normAutofit fontScale="92500" lnSpcReduction="20000"/>
          </a:bodyPr>
          <a:lstStyle/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Proverbios.3:5-6.</a:t>
            </a:r>
          </a:p>
          <a:p>
            <a:pPr lvl="0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Confía en el SEÑOR con todo tu corazón,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no te apoyes en tu propio entendimiento. </a:t>
            </a:r>
          </a:p>
          <a:p>
            <a:pPr lvl="0" algn="ctr"/>
            <a:r>
              <a:rPr lang="es-ES" b="1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V.6. 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Reconócele en todos tus caminos,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y El enderezará tus sendas.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como Él Espíritu Santo iba a guiar a los Apóstoles a toda la verdad.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Apóstoles fueron guiados a toda la verdad. </a:t>
            </a:r>
          </a:p>
          <a:p>
            <a:pPr lvl="0"/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1562403-39CD-110B-4A91-03569D4B7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802716"/>
            <a:ext cx="3847870" cy="6055284"/>
          </a:xfrm>
          <a:prstGeom prst="rect">
            <a:avLst/>
          </a:prstGeom>
          <a:solidFill>
            <a:srgbClr val="9900FF"/>
          </a:solidFill>
        </p:spPr>
      </p:pic>
    </p:spTree>
    <p:extLst>
      <p:ext uri="{BB962C8B-B14F-4D97-AF65-F5344CB8AC3E}">
        <p14:creationId xmlns:p14="http://schemas.microsoft.com/office/powerpoint/2010/main" val="353298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39950" cy="778098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br>
              <a:rPr lang="es-ES" b="1" u="sng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DE UNA MANO.</a:t>
            </a:r>
            <a:br>
              <a:rPr lang="es-NI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s-NI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778098"/>
            <a:ext cx="5508104" cy="6079902"/>
          </a:xfrm>
        </p:spPr>
        <p:txBody>
          <a:bodyPr>
            <a:normAutofit fontScale="92500" lnSpcReduction="20000"/>
          </a:bodyPr>
          <a:lstStyle/>
          <a:p>
            <a:pPr lvl="0"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Juan.16:13.</a:t>
            </a:r>
          </a:p>
          <a:p>
            <a:pPr lvl="0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Pero cuando El, el Espíritu de verdad, venga,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os guiará a toda la verdad, porque no hablará por su propia cuenta, sino que hablará todo lo que oiga, y os hará saber lo que habrá de venir.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somos hijos de Dios vamos a ser guiados por Él.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 algn="ctr"/>
            <a:r>
              <a:rPr lang="es-NI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Romanos.8:14.</a:t>
            </a:r>
          </a:p>
          <a:p>
            <a:pPr lvl="0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Porque todos los que son guiados por el Espíritu de Dios,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los tales son hijos de Dios.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CA41F0E-6344-C6DA-5FA0-AFAF0E1A8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106" y="765028"/>
            <a:ext cx="3650893" cy="6092972"/>
          </a:xfrm>
          <a:prstGeom prst="rect">
            <a:avLst/>
          </a:prstGeom>
          <a:solidFill>
            <a:srgbClr val="9900FF"/>
          </a:solidFill>
        </p:spPr>
      </p:pic>
    </p:spTree>
    <p:extLst>
      <p:ext uri="{BB962C8B-B14F-4D97-AF65-F5344CB8AC3E}">
        <p14:creationId xmlns:p14="http://schemas.microsoft.com/office/powerpoint/2010/main" val="56205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430"/>
            <a:ext cx="9135901" cy="6858000"/>
          </a:xfrm>
          <a:prstGeom prst="rect">
            <a:avLst/>
          </a:prstGeom>
        </p:spPr>
      </p:pic>
      <p:sp>
        <p:nvSpPr>
          <p:cNvPr id="8" name="Título 7">
            <a:extLst>
              <a:ext uri="{FF2B5EF4-FFF2-40B4-BE49-F238E27FC236}">
                <a16:creationId xmlns:a16="http://schemas.microsoft.com/office/drawing/2014/main" id="{4769D9BE-986A-B512-850E-E3C97E8C6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860"/>
            <a:ext cx="9135900" cy="890653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DE UNA MANO.</a:t>
            </a:r>
            <a:endParaRPr lang="es-NI" b="1" u="sng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50" y="915736"/>
            <a:ext cx="5720079" cy="5934834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como el lápiz necesita ser guiado por la mano de alguien, así Nosotros tenemos que ser guiados por Dios.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somos hijos de Dios vamos a ser guiados por Él. 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el lápiz no tiene una mano que la guie, no podrá hacer nada por sí solo.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Nosotros sin Dios no podemos hacer nada solo. </a:t>
            </a:r>
          </a:p>
          <a:p>
            <a:pPr lvl="0"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Juan.15:5.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BD9C9B7-CF99-9586-6EFE-39757FC18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883222"/>
            <a:ext cx="3415821" cy="5974777"/>
          </a:xfrm>
          <a:prstGeom prst="rect">
            <a:avLst/>
          </a:prstGeom>
          <a:solidFill>
            <a:srgbClr val="FF00FF"/>
          </a:solidFill>
        </p:spPr>
      </p:pic>
    </p:spTree>
    <p:extLst>
      <p:ext uri="{BB962C8B-B14F-4D97-AF65-F5344CB8AC3E}">
        <p14:creationId xmlns:p14="http://schemas.microsoft.com/office/powerpoint/2010/main" val="395262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4B51DA2-EC6E-A9B8-DC0D-AF15AB2EC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0728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LAPIZ NECESITA DE UNA MANO.</a:t>
            </a:r>
            <a:endParaRPr lang="es-NI" b="1" u="sng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009862"/>
            <a:ext cx="5720080" cy="584813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Yo soy la vid, vosotros los sarmientos; el que permanece en mí y yo en él, ése da mucho fruto,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porque separados de mí nada podéis hacer.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sin Dios nada podemos hacer.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Tenemos que dejar que Dios nos guía.</a:t>
            </a:r>
          </a:p>
          <a:p>
            <a:pPr lvl="0"/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sea Él nuestra guia siempre para hacer lo que Él desea.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endParaRPr lang="es-NI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BD9C9B7-CF99-9586-6EFE-39757FC18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980728"/>
            <a:ext cx="3415821" cy="5877272"/>
          </a:xfrm>
          <a:prstGeom prst="rect">
            <a:avLst/>
          </a:prstGeom>
          <a:solidFill>
            <a:srgbClr val="66FFCC"/>
          </a:solidFill>
        </p:spPr>
      </p:pic>
    </p:spTree>
    <p:extLst>
      <p:ext uri="{BB962C8B-B14F-4D97-AF65-F5344CB8AC3E}">
        <p14:creationId xmlns:p14="http://schemas.microsoft.com/office/powerpoint/2010/main" val="239843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5694F0C-A585-45DE-E989-F4B686858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Llamada de nube 4"/>
          <p:cNvSpPr/>
          <p:nvPr/>
        </p:nvSpPr>
        <p:spPr>
          <a:xfrm>
            <a:off x="0" y="5013176"/>
            <a:ext cx="5940152" cy="1844824"/>
          </a:xfrm>
          <a:prstGeom prst="cloudCallout">
            <a:avLst>
              <a:gd name="adj1" fmla="val 87977"/>
              <a:gd name="adj2" fmla="val -2186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DIOS DEBE MANEJAR Y CONTROLAR NUESTRA VIDA.</a:t>
            </a:r>
          </a:p>
        </p:txBody>
      </p:sp>
    </p:spTree>
    <p:extLst>
      <p:ext uri="{BB962C8B-B14F-4D97-AF65-F5344CB8AC3E}">
        <p14:creationId xmlns:p14="http://schemas.microsoft.com/office/powerpoint/2010/main" val="151328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2243</Words>
  <Application>Microsoft Office PowerPoint</Application>
  <PresentationFormat>Presentación en pantalla (4:3)</PresentationFormat>
  <Paragraphs>185</Paragraphs>
  <Slides>42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8" baseType="lpstr">
      <vt:lpstr>Arial</vt:lpstr>
      <vt:lpstr>Arial Black</vt:lpstr>
      <vt:lpstr>Calibri</vt:lpstr>
      <vt:lpstr>Maiandra GD</vt:lpstr>
      <vt:lpstr>Wingdings</vt:lpstr>
      <vt:lpstr>Tema de Office</vt:lpstr>
      <vt:lpstr>EL LAPIZ.</vt:lpstr>
      <vt:lpstr>INTRODUCCIÓN:</vt:lpstr>
      <vt:lpstr> EL LAPIZ NECESITA DE UNA MANO. </vt:lpstr>
      <vt:lpstr> EL LAPIZ NECESITA DE UNA MANO. </vt:lpstr>
      <vt:lpstr> EL LAPIZ NECESITA DE UNA MANO. </vt:lpstr>
      <vt:lpstr> EL LAPIZ NECESITA DE UNA MANO. </vt:lpstr>
      <vt:lpstr>EL LAPIZ NECESITA DE UNA MANO.</vt:lpstr>
      <vt:lpstr>EL LAPIZ NECESITA DE UNA MANO.</vt:lpstr>
      <vt:lpstr>Presentación de PowerPoint</vt:lpstr>
      <vt:lpstr>Presentación de PowerPoint</vt:lpstr>
      <vt:lpstr> EL LAPIZ NECESITA UN SACAPUNTAS. </vt:lpstr>
      <vt:lpstr> EL LAPIZ NECESITA UN SACAPUNTAS. </vt:lpstr>
      <vt:lpstr> EL LAPIZ NECESITA UN SACAPUNTAS. </vt:lpstr>
      <vt:lpstr> EL LAPIZ NECESITA UN SACAPUNTAS. </vt:lpstr>
      <vt:lpstr> EL LAPIZ NECESITA UN SACAPUNTAS. </vt:lpstr>
      <vt:lpstr> EL LAPIZ NECESITA UN SACAPUNTAS. </vt:lpstr>
      <vt:lpstr>Presentación de PowerPoint</vt:lpstr>
      <vt:lpstr>EL LAPIZ NECESITA DEL BORRADOR.</vt:lpstr>
      <vt:lpstr>EL LAPIZ NECESITA DEL BORRADOR.</vt:lpstr>
      <vt:lpstr>EL LAPIZ NECESITA DEL BORRADOR.</vt:lpstr>
      <vt:lpstr>Presentación de PowerPoint</vt:lpstr>
      <vt:lpstr> EL LAPIZ TIENE ALGO IMPORTANTE EN SU INTERIOR. </vt:lpstr>
      <vt:lpstr> EL LAPIZ TIENE ALGO IMPORTANTE EN SU INTERIOR. </vt:lpstr>
      <vt:lpstr> EL LAPIZ TIENE ALGO IMPORTANTE EN SU INTERIOR. </vt:lpstr>
      <vt:lpstr> EL LAPIZ TIENE ALGO IMPORTANTE EN SU INTERIOR. </vt:lpstr>
      <vt:lpstr> EL LAPIZ TIENE ALGO IMPORTANTE EN SU INTERIOR. </vt:lpstr>
      <vt:lpstr> EL LAPIZ TIENE ALGO IMPORTANTE EN SU INTERIOR. </vt:lpstr>
      <vt:lpstr> EL LAPIZ TIENE ALGO IMPORTANTE EN SU INTERIOR. </vt:lpstr>
      <vt:lpstr> EL LAPIZ TIENE ALGO IMPORTANTE EN SU INTERIOR. </vt:lpstr>
      <vt:lpstr>Presentación de PowerPoint</vt:lpstr>
      <vt:lpstr> EL LAPIZ SIEMPRE DEJA UNA MARCA. </vt:lpstr>
      <vt:lpstr> EL LAPIZ SIEMPRE DEJA UNA MARCA. </vt:lpstr>
      <vt:lpstr> EL LAPIZ SIEMPRE DEJA UNA MARCA. </vt:lpstr>
      <vt:lpstr> EL LAPIZ SIEMPRE DEJA UNA MARCA. </vt:lpstr>
      <vt:lpstr> EL LAPIZ SIEMPRE DEJA UNA MARCA. </vt:lpstr>
      <vt:lpstr> EL LAPIZ SIEMPRE DEJA UNA MARCA. </vt:lpstr>
      <vt:lpstr>Presentación de PowerPoint</vt:lpstr>
      <vt:lpstr> EL LAPIZ SIEMPRE DEJA UNA MARCA. </vt:lpstr>
      <vt:lpstr> EL LAPIZ SIEMPRE DEJA UNA MARCA. </vt:lpstr>
      <vt:lpstr>Presentación de PowerPoint</vt:lpstr>
      <vt:lpstr> CONCLUSIÓN: </vt:lpstr>
      <vt:lpstr>Presentación de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EL LAPIZ.</dc:title>
  <dc:creator>MARIO MORENO</dc:creator>
  <cp:lastModifiedBy>Mario Moreno</cp:lastModifiedBy>
  <cp:revision>31</cp:revision>
  <dcterms:created xsi:type="dcterms:W3CDTF">2016-12-29T19:15:18Z</dcterms:created>
  <dcterms:modified xsi:type="dcterms:W3CDTF">2025-05-15T23:56:06Z</dcterms:modified>
</cp:coreProperties>
</file>