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70" r:id="rId12"/>
    <p:sldId id="269" r:id="rId13"/>
    <p:sldId id="271" r:id="rId14"/>
    <p:sldId id="272" r:id="rId15"/>
    <p:sldId id="273" r:id="rId16"/>
    <p:sldId id="281" r:id="rId17"/>
    <p:sldId id="280" r:id="rId18"/>
    <p:sldId id="279" r:id="rId19"/>
    <p:sldId id="278" r:id="rId20"/>
    <p:sldId id="282" r:id="rId21"/>
    <p:sldId id="283" r:id="rId22"/>
    <p:sldId id="284" r:id="rId23"/>
    <p:sldId id="285" r:id="rId24"/>
    <p:sldId id="286" r:id="rId25"/>
    <p:sldId id="287" r:id="rId26"/>
    <p:sldId id="288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1CEE-B840-47D8-9D00-CDA2EBA4E20B}" type="datetimeFigureOut">
              <a:rPr lang="es-NI" smtClean="0"/>
              <a:t>27/10/2021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4EE7-210E-422D-AF6E-22BF53F3A1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035637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1CEE-B840-47D8-9D00-CDA2EBA4E20B}" type="datetimeFigureOut">
              <a:rPr lang="es-NI" smtClean="0"/>
              <a:t>27/10/2021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4EE7-210E-422D-AF6E-22BF53F3A1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754366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1CEE-B840-47D8-9D00-CDA2EBA4E20B}" type="datetimeFigureOut">
              <a:rPr lang="es-NI" smtClean="0"/>
              <a:t>27/10/2021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4EE7-210E-422D-AF6E-22BF53F3A1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873232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1CEE-B840-47D8-9D00-CDA2EBA4E20B}" type="datetimeFigureOut">
              <a:rPr lang="es-NI" smtClean="0"/>
              <a:t>27/10/2021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4EE7-210E-422D-AF6E-22BF53F3A1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642046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1CEE-B840-47D8-9D00-CDA2EBA4E20B}" type="datetimeFigureOut">
              <a:rPr lang="es-NI" smtClean="0"/>
              <a:t>27/10/2021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4EE7-210E-422D-AF6E-22BF53F3A1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46501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1CEE-B840-47D8-9D00-CDA2EBA4E20B}" type="datetimeFigureOut">
              <a:rPr lang="es-NI" smtClean="0"/>
              <a:t>27/10/2021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4EE7-210E-422D-AF6E-22BF53F3A1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368972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1CEE-B840-47D8-9D00-CDA2EBA4E20B}" type="datetimeFigureOut">
              <a:rPr lang="es-NI" smtClean="0"/>
              <a:t>27/10/2021</a:t>
            </a:fld>
            <a:endParaRPr lang="es-N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4EE7-210E-422D-AF6E-22BF53F3A1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536559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1CEE-B840-47D8-9D00-CDA2EBA4E20B}" type="datetimeFigureOut">
              <a:rPr lang="es-NI" smtClean="0"/>
              <a:t>27/10/2021</a:t>
            </a:fld>
            <a:endParaRPr lang="es-N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4EE7-210E-422D-AF6E-22BF53F3A1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870902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1CEE-B840-47D8-9D00-CDA2EBA4E20B}" type="datetimeFigureOut">
              <a:rPr lang="es-NI" smtClean="0"/>
              <a:t>27/10/2021</a:t>
            </a:fld>
            <a:endParaRPr lang="es-N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4EE7-210E-422D-AF6E-22BF53F3A1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044373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1CEE-B840-47D8-9D00-CDA2EBA4E20B}" type="datetimeFigureOut">
              <a:rPr lang="es-NI" smtClean="0"/>
              <a:t>27/10/2021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4EE7-210E-422D-AF6E-22BF53F3A1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509231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1CEE-B840-47D8-9D00-CDA2EBA4E20B}" type="datetimeFigureOut">
              <a:rPr lang="es-NI" smtClean="0"/>
              <a:t>27/10/2021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4EE7-210E-422D-AF6E-22BF53F3A1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900049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71CEE-B840-47D8-9D00-CDA2EBA4E20B}" type="datetimeFigureOut">
              <a:rPr lang="es-NI" smtClean="0"/>
              <a:t>27/10/2021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AB4EE7-210E-422D-AF6E-22BF53F3A1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08427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C2B3C2F1-CA42-4D0A-9B90-3678837BBC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2452"/>
            <a:ext cx="9144000" cy="562554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D32F47D-D9B5-4183-8499-35EE7FFC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8" cy="1325563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EL LEVITA QUE AMABA EL DINERO. JUECES.17.</a:t>
            </a:r>
            <a:endParaRPr lang="es-NI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4290879-7EC3-4F0A-B262-D57112266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5896" y="1325563"/>
            <a:ext cx="5208103" cy="5532437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INTRODUCCION: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Veremos en este estudio un levita que se vendió por dinero lamentablemente.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eso el apóstol Pablo enseño que raíz de todo es el amor al dinero.</a:t>
            </a:r>
          </a:p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I Timoteo.6:10.</a:t>
            </a:r>
          </a:p>
          <a:p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Porque la raíz de todos los males es el amor al dinero,</a:t>
            </a:r>
            <a:r>
              <a:rPr lang="es-ES" b="1" dirty="0">
                <a:latin typeface="Maiandra GD" panose="020E0502030308020204" pitchFamily="34" charset="0"/>
              </a:rPr>
              <a:t> por el cual, codiciándolo algunos, se extraviaron de la fe y se torturaron con muchos dolores.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7028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9A8B2C4-DE10-4442-9318-C5228C337A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264"/>
            <a:ext cx="9144000" cy="612648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829884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DEBEMOS HUIR DE LA IDOLATRAS.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965" y="866396"/>
            <a:ext cx="4784035" cy="5991603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I Corintios.10:14.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tanto, amados míos, </a:t>
            </a:r>
            <a:r>
              <a:rPr lang="es-ES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huid de la idolatría.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guardarnos de la idolatría.</a:t>
            </a:r>
          </a:p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I Juan.5:21.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Hijos,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guardaos de los ídolos.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podemos ser idolatras Dios aborrece la idolatría.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Nosotros debemos alejarnos de la idolatría porque si no nos vamos a perder eternamente.</a:t>
            </a:r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221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5CEDBED-E1D5-4CA3-A144-6BE5C19FB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264"/>
            <a:ext cx="9144000" cy="612648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829884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EL LEVITA QUE FUE IDOLATRA POR DINERO.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965" y="866396"/>
            <a:ext cx="4784035" cy="5991603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Jueces.17:7-13.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había un joven de Belén de Judá, de la familia de Judá, 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que era levita y forastero allí.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V.8.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el hombre salió de la ciudad, de Belén de Judá, para residir donde encontrara lugar; y mientras proseguía su camino, llegó a la región montañosa de Efraín,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a la casa de Micaía.</a:t>
            </a:r>
          </a:p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V.9.</a:t>
            </a:r>
            <a:endParaRPr lang="es-NI" b="1" u="sng" dirty="0">
              <a:highlight>
                <a:srgbClr val="00FFFF"/>
              </a:highlight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610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69EFE3D-CD0C-4718-B91A-52384CA23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2122"/>
            <a:ext cx="9144000" cy="609762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829884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EL LEVITA QUE FUE IDOLATRA POR DINERO.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965" y="866396"/>
            <a:ext cx="4784035" cy="599160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Y Micaía le dijo: ¿De dónde vienes? Y él le respondió: Soy un levita de Belén de Judá; </a:t>
            </a:r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y voy a residir donde encuentre lugar.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V.10.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Entonces Micaía le dijo: </a:t>
            </a:r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Quédate conmigo y sé padre y sacerdote para mí, y yo te daré diez piezas de plata por año, el vestido y la comida.</a:t>
            </a:r>
            <a:r>
              <a:rPr lang="es-ES" b="1" dirty="0">
                <a:latin typeface="Maiandra GD" panose="020E0502030308020204" pitchFamily="34" charset="0"/>
              </a:rPr>
              <a:t> Y el levita entró.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palabra Padre era una expresión de respeto o un título honorario.</a:t>
            </a:r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932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838DF3C-D5C8-4D4D-9896-CD5F7BF1E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1520"/>
            <a:ext cx="9144000" cy="612648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829884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EL LEVITA QUE FUE IDOLATRA POR DINERO.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965" y="866396"/>
            <a:ext cx="4784035" cy="599160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Este levita se sentía motivado a servir como sacerdote de Micaía más por ventajas materiales que por su devoción al Señor.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dinero.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ropa.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las provisiones que Micaía le ofrecía constituían aparentemente el incentivo que lo llevaba a involucrarse en una forma de culto apóstata.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¿Cuántos vendemos la verdad por dinero?</a:t>
            </a:r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0795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49DB0C7-59CD-44D4-9C37-9DB24C424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264"/>
            <a:ext cx="9144000" cy="612648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829884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EL LEVITA QUE FUE IDOLATRA POR DINERO.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965" y="866396"/>
            <a:ext cx="4784035" cy="599160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Este levita se sentía motivado a servir como sacerdote de Micaía más por ventajas materiales que por su devoción al Señor.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dinero.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ropa.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las provisiones que Micaía le ofrecía constituían aparentemente el incentivo que lo llevaba a involucrarse en una forma de culto apóstata.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¿Cuántos vendemos la verdad por dinero?</a:t>
            </a:r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521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298A4C3-3956-4F97-A989-5B39BFD44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264"/>
            <a:ext cx="9144000" cy="612648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829884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EL LEVITA QUE FUE IDOLATRA POR DINERO.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965" y="866396"/>
            <a:ext cx="4784035" cy="5991603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Lamentablemente son muchos los que han cambiado la verdad por dinero.</a:t>
            </a:r>
          </a:p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Miqueas.3:11.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Sus jefes juzgan por soborno, </a:t>
            </a:r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sus sacerdotes enseñan por precio,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sus profetas adivinan por dinero,</a:t>
            </a:r>
            <a:r>
              <a:rPr lang="es-ES" b="1" dirty="0">
                <a:latin typeface="Maiandra GD" panose="020E0502030308020204" pitchFamily="34" charset="0"/>
              </a:rPr>
              <a:t> y se apoyan en el SEÑOR, diciendo: ¿No está el SEÑOR en medio de nosotros? No vendrá sobre nosotros mal alguno. </a:t>
            </a:r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4804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298A4C3-3956-4F97-A989-5B39BFD44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264"/>
            <a:ext cx="9144000" cy="612648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829884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EL LEVITA QUE FUE IDOLATRA POR DINERO.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965" y="866396"/>
            <a:ext cx="4784035" cy="5991603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Lamentablemente muchos están vendiendo la verdad por dinero así como este Levita lo hizo.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debemos vender la verdad.</a:t>
            </a:r>
          </a:p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Proverbios.23:23.</a:t>
            </a:r>
          </a:p>
          <a:p>
            <a:r>
              <a:rPr lang="es-ES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Compra la verdad y no la vendas,</a:t>
            </a:r>
            <a:r>
              <a:rPr lang="es-ES" b="1" dirty="0">
                <a:latin typeface="Maiandra GD" panose="020E0502030308020204" pitchFamily="34" charset="0"/>
              </a:rPr>
              <a:t> adquiere sabiduría, instrucción e inteligencia. </a:t>
            </a:r>
          </a:p>
          <a:p>
            <a:r>
              <a:rPr lang="es-NI" b="1" dirty="0">
                <a:latin typeface="Maiandra GD" panose="020E0502030308020204" pitchFamily="34" charset="0"/>
              </a:rPr>
              <a:t>Lamentablemente muchos predicadores comprometen la verdad por un salario.</a:t>
            </a:r>
          </a:p>
        </p:txBody>
      </p:sp>
    </p:spTree>
    <p:extLst>
      <p:ext uri="{BB962C8B-B14F-4D97-AF65-F5344CB8AC3E}">
        <p14:creationId xmlns:p14="http://schemas.microsoft.com/office/powerpoint/2010/main" val="371243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298A4C3-3956-4F97-A989-5B39BFD44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264"/>
            <a:ext cx="9144000" cy="612648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829884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EL LEVITA QUE FUE IDOLATRA POR DINERO.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965" y="866396"/>
            <a:ext cx="4784035" cy="599160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Tanto los Ancianos, como los diáconos no deben ser amadores del dinero.</a:t>
            </a:r>
          </a:p>
          <a:p>
            <a:pPr algn="ctr"/>
            <a:r>
              <a:rPr lang="es-NI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I Timoteo.3:3, 8.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dado a la bebida, no pendenciero, sino amable, no contencioso,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no avaricioso.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V.8.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 la misma manera, también los diáconos deben ser dignos, de una sola palabra, no dados al mucho vino, 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ni amantes de ganancias deshonestas,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763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298A4C3-3956-4F97-A989-5B39BFD44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264"/>
            <a:ext cx="9144000" cy="612648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829884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EL LEVITA QUE FUE IDOLATRA POR DINERO.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965" y="866396"/>
            <a:ext cx="4784035" cy="5991603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Cuando somos amadores del dinero vamos a comprometer la verdad y perder nuestra salvación.</a:t>
            </a:r>
          </a:p>
          <a:p>
            <a:r>
              <a:rPr lang="es-NI" b="1" dirty="0">
                <a:latin typeface="Maiandra GD" panose="020E0502030308020204" pitchFamily="34" charset="0"/>
              </a:rPr>
              <a:t>El amor al dinero será la perdición de muchos lamentablemente.</a:t>
            </a:r>
          </a:p>
          <a:p>
            <a:r>
              <a:rPr lang="es-NI" b="1" dirty="0">
                <a:latin typeface="Maiandra GD" panose="020E0502030308020204" pitchFamily="34" charset="0"/>
              </a:rPr>
              <a:t>Muchos seguían a Jesús por interés.</a:t>
            </a:r>
          </a:p>
          <a:p>
            <a:pPr algn="ctr"/>
            <a:r>
              <a:rPr lang="es-NI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Lucas.9:57-58.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mientras ellos iban por el camino,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uno le dijo: Te seguiré adondequiera que vayas.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079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298A4C3-3956-4F97-A989-5B39BFD44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264"/>
            <a:ext cx="9144000" cy="612648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829884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EL LEVITA QUE FUE IDOLATRA POR DINERO.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7" y="731520"/>
            <a:ext cx="4956313" cy="6126479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V.58.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Jesús le dijo: Las zorras tienen madrigueras y las aves del cielo nidos, </a:t>
            </a:r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pero el Hijo del Hombre no tiene dónde recostar la cabeza.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endParaRPr lang="es-NI" b="1" dirty="0">
              <a:latin typeface="Maiandra GD" panose="020E0502030308020204" pitchFamily="34" charset="0"/>
            </a:endParaRPr>
          </a:p>
          <a:p>
            <a:r>
              <a:rPr lang="es-NI" b="1" dirty="0">
                <a:latin typeface="Maiandra GD" panose="020E0502030308020204" pitchFamily="34" charset="0"/>
              </a:rPr>
              <a:t>Muchos seguían a Jesús por interés material.</a:t>
            </a:r>
          </a:p>
          <a:p>
            <a:pPr algn="ctr"/>
            <a:r>
              <a:rPr lang="es-NI" b="1" dirty="0">
                <a:highlight>
                  <a:srgbClr val="00FFFF"/>
                </a:highlight>
                <a:latin typeface="Maiandra GD" panose="020E0502030308020204" pitchFamily="34" charset="0"/>
              </a:rPr>
              <a:t>Juan.6:26.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Jesús les respondió y dijo: En verdad, en verdad os digo: me buscáis, no porque hayáis visto señales, </a:t>
            </a:r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sino porque habéis comido de los panes y os habéis saciado.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205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080099A5-3879-4B26-87AC-2C4F7D692F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3974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4426226" cy="803380"/>
          </a:xfrm>
        </p:spPr>
        <p:txBody>
          <a:bodyPr>
            <a:normAutofit fontScale="90000"/>
          </a:bodyPr>
          <a:lstStyle/>
          <a:p>
            <a:pPr algn="ctr"/>
            <a:br>
              <a:rPr lang="es-NI" b="1" dirty="0">
                <a:latin typeface="Maiandra GD" panose="020E0502030308020204" pitchFamily="34" charset="0"/>
              </a:rPr>
            </a:br>
            <a:r>
              <a:rPr lang="es-NI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INTRODUCCION:</a:t>
            </a:r>
            <a:br>
              <a:rPr lang="es-NI" b="1" dirty="0">
                <a:latin typeface="Maiandra GD" panose="020E0502030308020204" pitchFamily="34" charset="0"/>
              </a:rPr>
            </a:br>
            <a:endParaRPr lang="es-NI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6957" y="18256"/>
            <a:ext cx="4837043" cy="683974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Lamentablemente muchos se van a perder por el dinero.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Muchos se dejan llevar por dinero no importa sin comprometen la verdad como este Levita lo hizo.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Veremos este ejemplo para no imitarlo, sino desechar lo malo.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Dios nos ayude para que no nos deje caer en este pecado y ser arrastrado por el error.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Prediquemos la verdad sin comprometerla por dinero.</a:t>
            </a:r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6416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298A4C3-3956-4F97-A989-5B39BFD44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264"/>
            <a:ext cx="9144000" cy="612648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829884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EL LEVITA QUE SE VENDIO POR DINERO.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0939" y="731520"/>
            <a:ext cx="4943061" cy="6126479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Muchos le seguían porque comían de balde el pan era por interés material.</a:t>
            </a:r>
          </a:p>
          <a:p>
            <a:r>
              <a:rPr lang="es-NI" b="1" dirty="0">
                <a:latin typeface="Maiandra GD" panose="020E0502030308020204" pitchFamily="34" charset="0"/>
              </a:rPr>
              <a:t>Este Levita se vendió al mayor postor.</a:t>
            </a:r>
          </a:p>
          <a:p>
            <a:r>
              <a:rPr lang="es-NI" b="1" dirty="0">
                <a:latin typeface="Maiandra GD" panose="020E0502030308020204" pitchFamily="34" charset="0"/>
              </a:rPr>
              <a:t>Cuando hay amor al dinero no hay fidelidad a nada sino al que le pague más y mejor.</a:t>
            </a:r>
          </a:p>
          <a:p>
            <a:pPr algn="ctr"/>
            <a:r>
              <a:rPr lang="es-NI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Jueces.18:18-20.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Cuando aquéllos entraron a la casa de Micaía y tomaron la imagen tallada, el efod, los ídolos domésticos y la imagen de fundición, </a:t>
            </a:r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el sacerdote les dijo: ¿Qué hacéis?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endParaRPr lang="es-NI" b="1" dirty="0">
              <a:latin typeface="Maiandra GD" panose="020E0502030308020204" pitchFamily="34" charset="0"/>
            </a:endParaRP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90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298A4C3-3956-4F97-A989-5B39BFD44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264"/>
            <a:ext cx="9144000" cy="612648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829884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EL LEVITA QUE SE VENDIO POR DINERO.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965" y="866396"/>
            <a:ext cx="4784035" cy="5991603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V.19.</a:t>
            </a:r>
          </a:p>
          <a:p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Y ellos le respondieron: Calla,</a:t>
            </a:r>
            <a:r>
              <a:rPr lang="es-ES" b="1" dirty="0">
                <a:latin typeface="Maiandra GD" panose="020E0502030308020204" pitchFamily="34" charset="0"/>
              </a:rPr>
              <a:t> pon la mano sobre tu boca y ven con nosotros, y sé padre y sacerdote para nosotros. ¿Te es mejor ser sacerdote para la casa de un hombre, o ser sacerdote para una tribu y una familia de Israel? </a:t>
            </a:r>
          </a:p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V.20.  </a:t>
            </a:r>
          </a:p>
          <a:p>
            <a:r>
              <a:rPr lang="es-ES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Y se alegró el corazón del sacerdote,</a:t>
            </a:r>
            <a:r>
              <a:rPr lang="es-ES" b="1" dirty="0">
                <a:latin typeface="Maiandra GD" panose="020E0502030308020204" pitchFamily="34" charset="0"/>
              </a:rPr>
              <a:t> y tomó el efod, los ídolos domésticos y la imagen tallada, y se fue en medio del pueblo. </a:t>
            </a:r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57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298A4C3-3956-4F97-A989-5B39BFD44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264"/>
            <a:ext cx="9144000" cy="612648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829884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EL LEVITA QUE SE VENDIO POR DINERO.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965" y="866396"/>
            <a:ext cx="4784035" cy="5991603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El ofrecimiento de los danitas al levita de Micaía (seas nuestro padre y sacerdote) era la misma petición que Micaía hizo anteriormente.</a:t>
            </a:r>
          </a:p>
          <a:p>
            <a:pPr algn="ctr"/>
            <a:r>
              <a:rPr lang="es-NI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Jueces.17:10.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Entonces Micaía le dijo: Quédate conmigo y sé padre y sacerdote para mí, y yo te daré diez piezas de plata por año, el vestido y la comida.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Y el levita entró.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le ofrecieron más. </a:t>
            </a:r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3031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298A4C3-3956-4F97-A989-5B39BFD44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264"/>
            <a:ext cx="9144000" cy="612648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829884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EL LEVITA QUE SE VENDIO POR DINERO.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965" y="866396"/>
            <a:ext cx="4784035" cy="5991603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¿Es mejor que seas tú sacerdote de un solo hombre, que de una tribu y familia de Israel?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se alegró el corazón del sacerdote, y se fue.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¿Por qué se alegró su corazón?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amaba el dinero.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infiel levita solo muestra más plenamente su espíritu impío y oportunista que ya tenía.</a:t>
            </a:r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284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298A4C3-3956-4F97-A989-5B39BFD44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264"/>
            <a:ext cx="9144000" cy="612648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829884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EL LEVITA QUE SE VENDIO POR DINERO.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965" y="866396"/>
            <a:ext cx="4784035" cy="5991603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Un siervo de Cristo que busque sólo lo suyo será siempre impotente frente a la impiedad y a la iniquidad abierta.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venderá la verdad al mejor precio que le ofrezcan.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Sirvamos a Dios de corazón no por interés material de ningún tipo.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si no nos perderemos eternamente.</a:t>
            </a:r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615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298A4C3-3956-4F97-A989-5B39BFD44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264"/>
            <a:ext cx="9144000" cy="612648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8256"/>
            <a:ext cx="4359964" cy="829884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CONCLUSION: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965" y="18256"/>
            <a:ext cx="4784035" cy="683974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Seamos siervos de Dios fieles sin ningún interés de por medio.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comprometamos la verdad por nada en este mundo.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seamos como este Levita que se vendió al mejor postor.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no le importo si lo que </a:t>
            </a:r>
            <a:r>
              <a:rPr lang="es-ES" b="1">
                <a:latin typeface="Maiandra GD" panose="020E0502030308020204" pitchFamily="34" charset="0"/>
              </a:rPr>
              <a:t>hacía estaba </a:t>
            </a:r>
            <a:r>
              <a:rPr lang="es-ES" b="1" dirty="0">
                <a:latin typeface="Maiandra GD" panose="020E0502030308020204" pitchFamily="34" charset="0"/>
              </a:rPr>
              <a:t>bien delante de Dios o no.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Solo le intereso el dinero lo que le ofrecieron.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Seamos fieles a Dios y su palabra siempre.</a:t>
            </a:r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454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298A4C3-3956-4F97-A989-5B39BFD44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264"/>
            <a:ext cx="9144000" cy="6126480"/>
          </a:xfrm>
          <a:prstGeom prst="rect">
            <a:avLst/>
          </a:prstGeom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153F95B1-E7F0-49B1-B26B-41FDDE9DAA76}"/>
              </a:ext>
            </a:extLst>
          </p:cNvPr>
          <p:cNvSpPr/>
          <p:nvPr/>
        </p:nvSpPr>
        <p:spPr>
          <a:xfrm>
            <a:off x="0" y="5910470"/>
            <a:ext cx="9144000" cy="92927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latin typeface="Maiandra GD" panose="020E0502030308020204" pitchFamily="34" charset="0"/>
              </a:rPr>
              <a:t>DIOS NOS BENDIGA A TODOS.</a:t>
            </a:r>
            <a:endParaRPr lang="es-NI" sz="4800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3CBE122-B90F-44C5-B7F5-D16857689F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591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81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0D86FCF-041B-4E9E-857E-D791244EC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30940"/>
            <a:ext cx="9143999" cy="610880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829884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MIQUEAS HIJO QUE ROBO A SU MADRE.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965" y="866396"/>
            <a:ext cx="4784035" cy="599160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Este relato empieza con un hombre llamado Miqueas. </a:t>
            </a:r>
          </a:p>
          <a:p>
            <a:pPr algn="ctr"/>
            <a:r>
              <a:rPr lang="es-NI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Jueces.17:1.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Había un hombre de la región montañosa de Efraín, </a:t>
            </a:r>
            <a:r>
              <a:rPr lang="es-ES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llamado Micaía.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nombre Miqueas Significa- ¿quién es cómo Jehová?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Constituye una ironía que un hombre así llamado haya establecido un lugar de culto idólatra y un sacerdocio ilegítimo. </a:t>
            </a:r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6719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0F0D040-0673-458B-AE28-5E87C42466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33874"/>
            <a:ext cx="9143999" cy="610587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829884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MIQUEAS HIJO QUE ROBO A SU MADRE.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965" y="866396"/>
            <a:ext cx="4784035" cy="5991603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Jueces.17:2.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él dijo a su madre: Las mil cien piezas de plata que te quitaron, acerca de las cuales proferiste una maldición a mis oídos, he aquí, la plata está en mi poder; yo la tomé. Y su madre dijo: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Bendito sea mi hijo por el SEÑOR.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había deshonrado a su Madre al tomar, robar dinero de ella.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¿Cuántos hijos roban a sus Padres?</a:t>
            </a:r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682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BDEAEC7-EE9D-42A1-82E7-33EF6046B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43124"/>
            <a:ext cx="9143999" cy="609662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829884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MIQUEAS HIJO QUE ROBO A SU MADRE.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965" y="866396"/>
            <a:ext cx="4784035" cy="5991603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Jueces.17:3.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Entonces él devolvió las mil cien piezas de plata a su madre, y su madre dijo: 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Yo de corazón dedico la plata de mi mano al SEÑOR por mi hijo, para hacer una imagen tallada y una de fundición;</a:t>
            </a:r>
            <a:r>
              <a:rPr lang="es-ES" b="1" dirty="0">
                <a:latin typeface="Maiandra GD" panose="020E0502030308020204" pitchFamily="34" charset="0"/>
              </a:rPr>
              <a:t> ahora, por tanto, yo te las devuelvo.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Fijémonos bien como esta Madre dice que dedica la plata al Señor.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Cuando lo va dedicar a la idolatría.</a:t>
            </a:r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8330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B9B2684-1CA1-4BD6-8EFF-3523AD2B85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5618"/>
            <a:ext cx="9144000" cy="612412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829884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MIQUIAS HIJO QUE ROBO A SU MADRE.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965" y="866396"/>
            <a:ext cx="4784035" cy="599160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La visión paganizada del Dios de Israel que tenían la madre y su hijo era probablemente el resultado de la influencia del culto idólatra de los cananeos.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Para hacer una imagen de talla y una de fundición: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imagen tallada estaba probablemente hecha de madera o piedra y recubierta de plata; la imagen fundida era de plata.</a:t>
            </a:r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9831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661C03A-8BD5-43A3-AA44-8C08E0AC7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9775"/>
            <a:ext cx="9144000" cy="612648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829884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SU MADRE Y SU HIJO ERAN IDOLATRAS.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965" y="866396"/>
            <a:ext cx="4784035" cy="5991603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Jueces.17:4.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Cuando él devolvió la plata a su madre,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su madre tomó doscientas piezas de plata y se las dio al platero que las convirtió en una imagen tallada y una de fundición,</a:t>
            </a:r>
            <a:r>
              <a:rPr lang="es-ES" b="1" dirty="0">
                <a:latin typeface="Maiandra GD" panose="020E0502030308020204" pitchFamily="34" charset="0"/>
              </a:rPr>
              <a:t> y quedaron en casa de Micaía.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Su Madre hizo una imagen para adorarla.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quedaron en la casa de Miqueas quien también fue idolatra.</a:t>
            </a:r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37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70C1FAC-17D2-45C8-A966-C5E4DF6FC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264"/>
            <a:ext cx="9144000" cy="612648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829884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SU MADRE Y SU HIJO ERAN IDOLATRAS.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965" y="866396"/>
            <a:ext cx="4784035" cy="599160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Jueces.17:5.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Y este hombre Micaía tenía un santuario,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e hizo un efod e ídolos domésticos,</a:t>
            </a:r>
            <a:r>
              <a:rPr lang="es-ES" b="1" dirty="0">
                <a:latin typeface="Maiandra GD" panose="020E0502030308020204" pitchFamily="34" charset="0"/>
              </a:rPr>
              <a:t> y </a:t>
            </a:r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consagró a uno de sus hijos para que fuera su sacerdote.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Efod- El término se refiere a una vestimenta externa ajustada que se relaciona con el culto.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Era una especie de chaleco largo que por lo general llegaba hasta las caderas. </a:t>
            </a:r>
          </a:p>
        </p:txBody>
      </p:sp>
    </p:spTree>
    <p:extLst>
      <p:ext uri="{BB962C8B-B14F-4D97-AF65-F5344CB8AC3E}">
        <p14:creationId xmlns:p14="http://schemas.microsoft.com/office/powerpoint/2010/main" val="2912907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06DCF83-3078-4128-B428-DCC9F704C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264"/>
            <a:ext cx="9144000" cy="612648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57BE7-D234-484C-91DE-220E03D9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829884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SU MADRE Y SU HIJO ERAN IDOLATRAS.</a:t>
            </a:r>
            <a:endParaRPr lang="es-NI" sz="36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86A87-55BE-4FE5-8211-C1A0BDAE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965" y="866396"/>
            <a:ext cx="4784035" cy="599160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El «efod» del sumo sacerdote se sujetaba con una faja hermosamente bordada. Vine.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tenía todo para la idolatría.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Tenía Efod.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Tenía sus ídolos.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Tenía el sacerdote.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Tenemos que huir de la idolatría.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biblia nos advierte a alejarnos de ella.</a:t>
            </a:r>
          </a:p>
          <a:p>
            <a:endParaRPr lang="es-ES" b="1" dirty="0">
              <a:latin typeface="Maiandra GD" panose="020E0502030308020204" pitchFamily="34" charset="0"/>
            </a:endParaRP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329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213</TotalTime>
  <Words>1863</Words>
  <Application>Microsoft Office PowerPoint</Application>
  <PresentationFormat>Presentación en pantalla (4:3)</PresentationFormat>
  <Paragraphs>144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Maiandra GD</vt:lpstr>
      <vt:lpstr>Tema de Office</vt:lpstr>
      <vt:lpstr>EL LEVITA QUE AMABA EL DINERO. JUECES.17.</vt:lpstr>
      <vt:lpstr> INTRODUCCION: </vt:lpstr>
      <vt:lpstr>MIQUEAS HIJO QUE ROBO A SU MADRE.</vt:lpstr>
      <vt:lpstr>MIQUEAS HIJO QUE ROBO A SU MADRE.</vt:lpstr>
      <vt:lpstr>MIQUEAS HIJO QUE ROBO A SU MADRE.</vt:lpstr>
      <vt:lpstr>MIQUIAS HIJO QUE ROBO A SU MADRE.</vt:lpstr>
      <vt:lpstr>SU MADRE Y SU HIJO ERAN IDOLATRAS.</vt:lpstr>
      <vt:lpstr>SU MADRE Y SU HIJO ERAN IDOLATRAS.</vt:lpstr>
      <vt:lpstr>SU MADRE Y SU HIJO ERAN IDOLATRAS.</vt:lpstr>
      <vt:lpstr>DEBEMOS HUIR DE LA IDOLATRAS.</vt:lpstr>
      <vt:lpstr>EL LEVITA QUE FUE IDOLATRA POR DINERO.</vt:lpstr>
      <vt:lpstr>EL LEVITA QUE FUE IDOLATRA POR DINERO.</vt:lpstr>
      <vt:lpstr>EL LEVITA QUE FUE IDOLATRA POR DINERO.</vt:lpstr>
      <vt:lpstr>EL LEVITA QUE FUE IDOLATRA POR DINERO.</vt:lpstr>
      <vt:lpstr>EL LEVITA QUE FUE IDOLATRA POR DINERO.</vt:lpstr>
      <vt:lpstr>EL LEVITA QUE FUE IDOLATRA POR DINERO.</vt:lpstr>
      <vt:lpstr>EL LEVITA QUE FUE IDOLATRA POR DINERO.</vt:lpstr>
      <vt:lpstr>EL LEVITA QUE FUE IDOLATRA POR DINERO.</vt:lpstr>
      <vt:lpstr>EL LEVITA QUE FUE IDOLATRA POR DINERO.</vt:lpstr>
      <vt:lpstr>EL LEVITA QUE SE VENDIO POR DINERO.</vt:lpstr>
      <vt:lpstr>EL LEVITA QUE SE VENDIO POR DINERO.</vt:lpstr>
      <vt:lpstr>EL LEVITA QUE SE VENDIO POR DINERO.</vt:lpstr>
      <vt:lpstr>EL LEVITA QUE SE VENDIO POR DINERO.</vt:lpstr>
      <vt:lpstr>EL LEVITA QUE SE VENDIO POR DINERO.</vt:lpstr>
      <vt:lpstr>CONCLUSION: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LEVITA QUE AMABA EL DINERO. JUECES.17.</dc:title>
  <dc:creator>Mario Moreno</dc:creator>
  <cp:lastModifiedBy>Mario Moreno</cp:lastModifiedBy>
  <cp:revision>12</cp:revision>
  <dcterms:created xsi:type="dcterms:W3CDTF">2021-10-27T01:51:56Z</dcterms:created>
  <dcterms:modified xsi:type="dcterms:W3CDTF">2021-10-28T05:45:03Z</dcterms:modified>
</cp:coreProperties>
</file>