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64" r:id="rId6"/>
    <p:sldId id="263" r:id="rId7"/>
    <p:sldId id="262" r:id="rId8"/>
    <p:sldId id="270" r:id="rId9"/>
    <p:sldId id="269" r:id="rId10"/>
    <p:sldId id="299" r:id="rId11"/>
    <p:sldId id="268" r:id="rId12"/>
    <p:sldId id="267" r:id="rId13"/>
    <p:sldId id="266" r:id="rId14"/>
    <p:sldId id="275" r:id="rId15"/>
    <p:sldId id="274" r:id="rId16"/>
    <p:sldId id="273" r:id="rId17"/>
    <p:sldId id="272" r:id="rId18"/>
    <p:sldId id="271" r:id="rId19"/>
    <p:sldId id="276" r:id="rId20"/>
    <p:sldId id="281" r:id="rId21"/>
    <p:sldId id="280" r:id="rId22"/>
    <p:sldId id="279" r:id="rId23"/>
    <p:sldId id="278" r:id="rId24"/>
    <p:sldId id="277" r:id="rId25"/>
    <p:sldId id="282" r:id="rId26"/>
    <p:sldId id="286" r:id="rId27"/>
    <p:sldId id="285" r:id="rId28"/>
    <p:sldId id="284" r:id="rId29"/>
    <p:sldId id="283" r:id="rId30"/>
    <p:sldId id="261" r:id="rId31"/>
    <p:sldId id="287" r:id="rId32"/>
    <p:sldId id="291" r:id="rId33"/>
    <p:sldId id="290" r:id="rId34"/>
    <p:sldId id="289" r:id="rId35"/>
    <p:sldId id="288" r:id="rId36"/>
    <p:sldId id="292" r:id="rId37"/>
    <p:sldId id="296" r:id="rId38"/>
    <p:sldId id="297" r:id="rId39"/>
    <p:sldId id="298" r:id="rId40"/>
    <p:sldId id="295" r:id="rId41"/>
    <p:sldId id="259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CEE9D-C053-4354-85A7-2448261AE4EF}" type="datetimeFigureOut">
              <a:rPr lang="es-NI" smtClean="0"/>
              <a:t>1/9/2021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3604F-AED0-44DB-86DB-1160EDABC438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375471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CEE9D-C053-4354-85A7-2448261AE4EF}" type="datetimeFigureOut">
              <a:rPr lang="es-NI" smtClean="0"/>
              <a:t>1/9/2021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3604F-AED0-44DB-86DB-1160EDABC438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735207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CEE9D-C053-4354-85A7-2448261AE4EF}" type="datetimeFigureOut">
              <a:rPr lang="es-NI" smtClean="0"/>
              <a:t>1/9/2021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3604F-AED0-44DB-86DB-1160EDABC438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629266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CEE9D-C053-4354-85A7-2448261AE4EF}" type="datetimeFigureOut">
              <a:rPr lang="es-NI" smtClean="0"/>
              <a:t>1/9/2021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3604F-AED0-44DB-86DB-1160EDABC438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192514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CEE9D-C053-4354-85A7-2448261AE4EF}" type="datetimeFigureOut">
              <a:rPr lang="es-NI" smtClean="0"/>
              <a:t>1/9/2021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3604F-AED0-44DB-86DB-1160EDABC438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883475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CEE9D-C053-4354-85A7-2448261AE4EF}" type="datetimeFigureOut">
              <a:rPr lang="es-NI" smtClean="0"/>
              <a:t>1/9/2021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3604F-AED0-44DB-86DB-1160EDABC438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31269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CEE9D-C053-4354-85A7-2448261AE4EF}" type="datetimeFigureOut">
              <a:rPr lang="es-NI" smtClean="0"/>
              <a:t>1/9/2021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3604F-AED0-44DB-86DB-1160EDABC438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0129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CEE9D-C053-4354-85A7-2448261AE4EF}" type="datetimeFigureOut">
              <a:rPr lang="es-NI" smtClean="0"/>
              <a:t>1/9/2021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3604F-AED0-44DB-86DB-1160EDABC438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860007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CEE9D-C053-4354-85A7-2448261AE4EF}" type="datetimeFigureOut">
              <a:rPr lang="es-NI" smtClean="0"/>
              <a:t>1/9/2021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3604F-AED0-44DB-86DB-1160EDABC438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932491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CEE9D-C053-4354-85A7-2448261AE4EF}" type="datetimeFigureOut">
              <a:rPr lang="es-NI" smtClean="0"/>
              <a:t>1/9/2021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3604F-AED0-44DB-86DB-1160EDABC438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977726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CEE9D-C053-4354-85A7-2448261AE4EF}" type="datetimeFigureOut">
              <a:rPr lang="es-NI" smtClean="0"/>
              <a:t>1/9/2021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3604F-AED0-44DB-86DB-1160EDABC438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117090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CEE9D-C053-4354-85A7-2448261AE4EF}" type="datetimeFigureOut">
              <a:rPr lang="es-NI" smtClean="0"/>
              <a:t>1/9/2021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3604F-AED0-44DB-86DB-1160EDABC438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513158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875352BC-4703-4437-B686-929F7FFE9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sp>
        <p:nvSpPr>
          <p:cNvPr id="2" name="Nube 1">
            <a:extLst>
              <a:ext uri="{FF2B5EF4-FFF2-40B4-BE49-F238E27FC236}">
                <a16:creationId xmlns:a16="http://schemas.microsoft.com/office/drawing/2014/main" id="{D2698BA2-A598-429D-9B2D-9FDA0F80598F}"/>
              </a:ext>
            </a:extLst>
          </p:cNvPr>
          <p:cNvSpPr/>
          <p:nvPr/>
        </p:nvSpPr>
        <p:spPr>
          <a:xfrm>
            <a:off x="1126435" y="0"/>
            <a:ext cx="7036904" cy="1457739"/>
          </a:xfrm>
          <a:prstGeom prst="clou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37213238-E595-4E75-8C4B-9AA397442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209" y="0"/>
            <a:ext cx="6944139" cy="1325563"/>
          </a:xfrm>
        </p:spPr>
        <p:txBody>
          <a:bodyPr/>
          <a:lstStyle/>
          <a:p>
            <a:pPr algn="ctr"/>
            <a:r>
              <a:rPr lang="es-E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Maiandra GD" panose="020E0502030308020204" pitchFamily="34" charset="0"/>
              </a:rPr>
              <a:t>EL LIBRE ALBEDRIO.</a:t>
            </a: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33AE33F-1546-4034-B369-70A4FFB50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626" y="1666598"/>
            <a:ext cx="5327373" cy="5191401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INTRODUCCION: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Aunque la palabra libre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albedrio no aparece en la Biblia si lo podemos deducir.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hizo al hombre perfecto.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Eclesiastes.7:29.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Mira, sólo esto he hallado: </a:t>
            </a:r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que Dios hizo rectos a los hombres,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pero ellos se buscaron muchas artimañas.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El no nos hizo como robot.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53B68C8-1B0A-4D9D-8893-81FB9156C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7738"/>
            <a:ext cx="3763617" cy="540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43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3A25DC8-FF5F-4AC0-84A9-F528E0E28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4D55196-1CFF-42F3-8C0D-727848F52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574157" cy="922649"/>
          </a:xfrm>
        </p:spPr>
        <p:txBody>
          <a:bodyPr>
            <a:no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DIOS NOS HIZO CON LIBRE ALBEDRIO.</a:t>
            </a:r>
            <a:endParaRPr lang="es-NI" sz="3600" b="1" u="sng" dirty="0">
              <a:solidFill>
                <a:srgbClr val="00B0F0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887A83-4EA8-4B44-B831-66F380385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9878" y="1166191"/>
            <a:ext cx="5300870" cy="5673554"/>
          </a:xfrm>
        </p:spPr>
        <p:txBody>
          <a:bodyPr/>
          <a:lstStyle/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Genesis.3:6.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la mujer vio que el árbol era bueno para comer, y que era agradable a los ojos, y que el árbol era deseable para alcanzar sabiduría, </a:t>
            </a:r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tomó de su fruto y comió; y dio también a su marido que estaba con ella, y él comió.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mujer tomo la decisión por si sola comer del fruto.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Adán de la misma manera decidió comer también.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E5FE6B4-F9D1-4ED0-832A-96AA3F5B5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1" y="1166190"/>
            <a:ext cx="3684105" cy="567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03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pone la vida y la muerte delante de todos.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Deuteronomio.30:19-20.</a:t>
            </a:r>
          </a:p>
          <a:p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Al cielo y a la tierra pongo hoy como testigos contra vosotros de que he puesto ante ti la vida y la muerte,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la bendición y la maldición. Escoge, pues, la vida para que vivas, tú y tu descendencia, 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V.20.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DFCE91F-30F8-49DA-8A07-0E6AF99A96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2655"/>
            <a:ext cx="4346711" cy="590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19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amando al SEÑOR tu Dios, escuchando su voz y allegándote a El; </a:t>
            </a:r>
            <a:r>
              <a:rPr lang="es-ES" b="1" u="sng" dirty="0">
                <a:solidFill>
                  <a:srgbClr val="0070C0"/>
                </a:solidFill>
                <a:latin typeface="Maiandra GD" panose="020E0502030308020204" pitchFamily="34" charset="0"/>
              </a:rPr>
              <a:t>porque eso es tu vida y la largura de tus días,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que habites en la tierra que el SEÑOR juró dar a tus padres Abraham, Isaac y Jacob.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nos da a escoger lo que nosotros queremos hacer.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escoger la vida.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O la muerte.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D60EE14-777C-44D6-9031-4E6AA433A4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2655"/>
            <a:ext cx="4346711" cy="590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24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nuestra decisión es nuestro libre albedrio.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Nadie nos obliga es nuestra propia voluntad la que decide.</a:t>
            </a:r>
          </a:p>
          <a:p>
            <a:pPr algn="ctr"/>
            <a:r>
              <a:rPr lang="es-NI" b="1" dirty="0">
                <a:solidFill>
                  <a:srgbClr val="FFFF00"/>
                </a:solidFill>
                <a:latin typeface="Maiandra GD" panose="020E0502030308020204" pitchFamily="34" charset="0"/>
              </a:rPr>
              <a:t>Deuteronomio.30:15-17.</a:t>
            </a:r>
          </a:p>
          <a:p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Mira, yo he puesto hoy delante de ti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la vida y el bien, la muerte y el mal;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pone la vida delante de nosotros.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V.16.</a:t>
            </a:r>
            <a:endParaRPr lang="es-NI" b="1" dirty="0">
              <a:solidFill>
                <a:srgbClr val="FFFF00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F58DF75-B672-47FD-A83F-7FAEDE50B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2655"/>
            <a:ext cx="4214191" cy="590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8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pues te ordeno hoy amar al SEÑOR tu Dios, andar en sus caminos y guardar sus mandamientos, sus estatutos y sus decretos, </a:t>
            </a:r>
            <a:r>
              <a:rPr lang="es-ES" b="1" u="sng" dirty="0">
                <a:solidFill>
                  <a:srgbClr val="0070C0"/>
                </a:solidFill>
                <a:latin typeface="Maiandra GD" panose="020E0502030308020204" pitchFamily="34" charset="0"/>
              </a:rPr>
              <a:t>para que vivas y te multipliques,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 fin de que el SEÑOR tu Dios te bendiga en la tierra que vas a entrar para poseerla.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ponía delante de ellos el camino de la vida.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V.17.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1489D10-0A40-47C9-A6CD-45011841D3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1919"/>
            <a:ext cx="4346711" cy="577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/>
          <a:lstStyle/>
          <a:p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Pero si tu corazón se desvía y no escuchas,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que te dejas arrastrar y te postras ante otros dioses y los sirves,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ellos tenían qué decidir que camino tomar.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Jeremias.21:8.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dirás a este pueblo: "Así dice el SEÑOR: </a:t>
            </a:r>
            <a:r>
              <a:rPr lang="es-ES" b="1" u="sng" dirty="0">
                <a:solidFill>
                  <a:srgbClr val="0070C0"/>
                </a:solidFill>
                <a:latin typeface="Maiandra GD" panose="020E0502030308020204" pitchFamily="34" charset="0"/>
              </a:rPr>
              <a:t>'He aquí, pongo delante de vosotros el camino de la vida y el camino de la muerte.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89D2F2F-A8B7-4986-B7FC-C8A471A61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0174"/>
            <a:ext cx="4200939" cy="577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30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93BA3FC-6C07-4AA0-8B14-D9AE32FFA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Usted tiene la libertad de escoger cuál camino va tomar.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Mateo.7:13-14.</a:t>
            </a:r>
          </a:p>
          <a:p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Entrad por la puerta estrecha,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ancha es la puerta y amplia es la senda que lleva a la perdición, y muchos son los que entran por ella.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¿Por cual puerta va a entrar?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V.14.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9C64EE7-5D30-4E1B-8A5B-E3E8BD03A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060174"/>
            <a:ext cx="4346711" cy="577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6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rgbClr val="0070C0"/>
                </a:solidFill>
                <a:latin typeface="Maiandra GD" panose="020E0502030308020204" pitchFamily="34" charset="0"/>
              </a:rPr>
              <a:t>Porque estrecha es la puerta y angosta la senda que lleva a la vida,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pocos son los que la hallan.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nos da a escoger si servirle a Él o no.</a:t>
            </a:r>
          </a:p>
          <a:p>
            <a:pPr algn="ctr"/>
            <a:r>
              <a:rPr lang="es-NI" b="1" dirty="0">
                <a:solidFill>
                  <a:srgbClr val="FFFF00"/>
                </a:solidFill>
                <a:latin typeface="Maiandra GD" panose="020E0502030308020204" pitchFamily="34" charset="0"/>
              </a:rPr>
              <a:t>I Reyes.18:21.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Elías se acercó a todo el pueblo y dijo: </a:t>
            </a:r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¿Hasta cuándo vacilaréis entre dos opiniones?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 el SEÑOR es Dios, seguidle; y si Baal, seguidle a él. Pero el pueblo no le respondió ni una palabra.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C59162E-5C88-4D64-A7F4-423864A29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60174"/>
            <a:ext cx="4200939" cy="577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58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pueblo tenía que escoger a quien servir.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a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O a Baal.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Era decisión de ellos.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Josué tomo la decisión con su casa de servir a Dios.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No fue obligado por nadie ni por nada.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El solo tomo su decisión tenía la capacidad para hacerlo.</a:t>
            </a:r>
          </a:p>
          <a:p>
            <a:pPr algn="ctr"/>
            <a:r>
              <a:rPr lang="es-NI" b="1" dirty="0">
                <a:solidFill>
                  <a:srgbClr val="FFFF00"/>
                </a:solidFill>
                <a:latin typeface="Maiandra GD" panose="020E0502030308020204" pitchFamily="34" charset="0"/>
              </a:rPr>
              <a:t>Josue.24:15.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83260BE-C6DD-45BA-976F-ED8CE9884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655"/>
            <a:ext cx="4346711" cy="590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1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si no os parece bien servir al SEÑOR, </a:t>
            </a:r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escoged hoy a quién habéis de servir: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 a los dioses que sirvieron vuestros padres, que estaban al otro lado del río, o a los dioses de los amorreos en cuya tierra habitáis; </a:t>
            </a:r>
            <a:r>
              <a:rPr lang="es-ES" b="1" u="sng" dirty="0">
                <a:solidFill>
                  <a:srgbClr val="0070C0"/>
                </a:solidFill>
                <a:latin typeface="Maiandra GD" panose="020E0502030308020204" pitchFamily="34" charset="0"/>
              </a:rPr>
              <a:t>pero yo y mi casa, serviremos al SEÑOR.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 nos obliga ni hacer lo bueno ni hacer lo malo.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decisión la toma cada persona por su libre voluntad.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F515994-9262-4588-8290-52FEB67D79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60174"/>
            <a:ext cx="4227443" cy="577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49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8256"/>
            <a:ext cx="4572000" cy="776874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NI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INTRODUCCION:</a:t>
            </a:r>
            <a:b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338470"/>
            <a:ext cx="4797287" cy="5501275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obedecer sus leyes, nos dio una libertad para escoger si hacer su voluntad o no.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nos obliga hacer su voluntad lo decidimos nosotros.</a:t>
            </a:r>
          </a:p>
          <a:p>
            <a:r>
              <a:rPr lang="es-NI" b="1" u="sng" dirty="0">
                <a:solidFill>
                  <a:srgbClr val="00B050"/>
                </a:solidFill>
                <a:latin typeface="Maiandra GD" panose="020E0502030308020204" pitchFamily="34" charset="0"/>
              </a:rPr>
              <a:t>Por ejemplo: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este mismo momento Usted está leyendo estas palabras porque ha elegido por su propia y libre voluntad leerlas.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CB20B05-01EC-44AD-8E8C-CF19FA343B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7748"/>
            <a:ext cx="4346711" cy="579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6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Hay dos señores y nosotros tomamos libremente a cuál de los dos servir.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Mateo.6:24.</a:t>
            </a:r>
          </a:p>
          <a:p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Nadie puede servir a dos señores;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o aborrecerá a uno y amará al otro, o se apegará a uno y despreciará al otro. No podéis servir a Dios y a las riquezas.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Usted decide a quien servir a quien seguir.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712E018-A68D-4F7B-AB80-E5FC59789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60174"/>
            <a:ext cx="4346712" cy="577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34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nos ha declarado lo que es bueno para nosotros.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Usted decidirá si escoge lo bueno o lo malo.</a:t>
            </a:r>
          </a:p>
          <a:p>
            <a:pPr algn="ctr"/>
            <a:r>
              <a:rPr lang="es-NI" b="1" dirty="0">
                <a:solidFill>
                  <a:srgbClr val="FFFF00"/>
                </a:solidFill>
                <a:latin typeface="Maiandra GD" panose="020E0502030308020204" pitchFamily="34" charset="0"/>
              </a:rPr>
              <a:t>Miqueas.6:8.</a:t>
            </a:r>
          </a:p>
          <a:p>
            <a:r>
              <a:rPr lang="es-ES" b="1" u="sng" dirty="0">
                <a:solidFill>
                  <a:srgbClr val="0070C0"/>
                </a:solidFill>
                <a:latin typeface="Maiandra GD" panose="020E0502030308020204" pitchFamily="34" charset="0"/>
              </a:rPr>
              <a:t>El te ha declarado, oh hombre, lo que es bueno.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¿Y qué es lo que demanda el SEÑOR de ti, sino sólo practicar la justicia, amar la misericordia, y andar humildemente con tu Dios?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D3BA492-C04A-4D50-9B7F-D4BE5BC94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60174"/>
            <a:ext cx="4346711" cy="579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05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Usted escoge quienes son sus amistades.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I Corintios.15:33.</a:t>
            </a:r>
          </a:p>
          <a:p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No os dejéis engañar: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"Las malas compañías corrompen las buenas costumbres."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Usted es El que va a escoger quienes son sus amistades.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es Dios quien se las escoges.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su decisión hacerlo.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5A5FA5A-C71C-4136-AFBA-24D438AE70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60173"/>
            <a:ext cx="4214191" cy="577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06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Usted escoge hablar buenas palabras o malas palabras.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Mateo.12:36-37.</a:t>
            </a:r>
          </a:p>
          <a:p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Y yo os digo que de toda palabra vana que hablen los hombres,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darán cuenta de ella en el día del juicio. 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V.37.  </a:t>
            </a:r>
          </a:p>
          <a:p>
            <a:r>
              <a:rPr lang="es-ES" b="1" u="sng" dirty="0">
                <a:solidFill>
                  <a:srgbClr val="0070C0"/>
                </a:solidFill>
                <a:latin typeface="Maiandra GD" panose="020E0502030308020204" pitchFamily="34" charset="0"/>
              </a:rPr>
              <a:t>Porque por tus palabras serás justificado,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por tus palabras serás condenado.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Efesios.4:28.</a:t>
            </a:r>
            <a:endParaRPr lang="es-NI" b="1" dirty="0">
              <a:solidFill>
                <a:srgbClr val="FFFF00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200DB93-F117-4001-BBEE-211939C527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1060173"/>
            <a:ext cx="4200939" cy="577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68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/>
          <a:lstStyle/>
          <a:p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No salga de vuestra boca ninguna palabra mala,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sólo la que sea buena para edificación, según la necesidad del momento, para que imparta gracia a los que escuchan.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Todos los seres humanos tenemos la capacidad para hablar palabras buenas.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O palabras malas.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por ellas seremos juzgados.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400DE08-4187-49A8-9773-5105FEB237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1060174"/>
            <a:ext cx="4346711" cy="581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9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Usted tiene la capacidad la libertad de escoger escudriñar lo bueno o lo malo.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I Tesalonicenses.5:21.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Antes bien, </a:t>
            </a:r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examinadlo todo cuidadosamente, retened lo bueno;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nos hizo con la capacidad de saber escoger entre el bien y el mal.</a:t>
            </a:r>
          </a:p>
          <a:p>
            <a:pPr algn="ctr"/>
            <a:r>
              <a:rPr lang="es-NI" b="1" dirty="0">
                <a:solidFill>
                  <a:srgbClr val="FFFF00"/>
                </a:solidFill>
                <a:latin typeface="Maiandra GD" panose="020E0502030308020204" pitchFamily="34" charset="0"/>
              </a:rPr>
              <a:t>Levitico.10:10.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3FB5132-678D-4DB7-A532-803AB56B41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32654"/>
            <a:ext cx="4200939" cy="59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92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rgbClr val="0070C0"/>
                </a:solidFill>
                <a:latin typeface="Maiandra GD" panose="020E0502030308020204" pitchFamily="34" charset="0"/>
              </a:rPr>
              <a:t>y para que hagáis distinción entre lo santo y lo profano,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entre lo inmundo y lo limpio,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Usted escoge decide si quiere ser santo- Apartado o inmundo.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Apocalipsis.22:11.</a:t>
            </a:r>
          </a:p>
          <a:p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Que el injusto siga haciendo injusticias, que el impuro siga siendo impuro,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que el justo siga practicando la justicia, y que el que es santo siga guardándose santo.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B067938-F2C0-4589-9F09-10C15FA438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60174"/>
            <a:ext cx="4174435" cy="577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76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Usted quiere seguir siendo: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1. Injusto Usted lo decide.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2. Impuro Usted lo decide.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Pero Usted también puede tomar la decisión de ser: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1. Justo Usted lo decide.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2. Santo Usted lo decide.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No es Dios es Usted de acuerdo a su libre y espontanea libertad que tiene.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012D885-5236-4CF0-915E-AF26C4C26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" y="3768619"/>
            <a:ext cx="4210257" cy="30711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7EC2844-CB12-40BE-AABD-E88EE69C5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14400"/>
            <a:ext cx="4346711" cy="283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49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Usted es libre para hacerlo.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Galatas.5:13.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vosotros, </a:t>
            </a:r>
            <a:r>
              <a:rPr lang="es-ES" b="1" u="sng" dirty="0">
                <a:solidFill>
                  <a:srgbClr val="0070C0"/>
                </a:solidFill>
                <a:latin typeface="Maiandra GD" panose="020E0502030308020204" pitchFamily="34" charset="0"/>
              </a:rPr>
              <a:t>hermanos, a libertad fuisteis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llamados; sólo que no uséis la libertad como pretexto para la carne, sino servíos por amor los unos a los otros.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Usted tiene la libertad para hacer lo que desee pero Usted dará cuenta a Dios en el día final.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 le obligara a hacer ni lo malo ni lo bueno.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12CD0F7-6DFC-4D11-A5E0-D989CA6326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60174"/>
            <a:ext cx="4346712" cy="577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7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8481391" cy="816632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/>
          <a:lstStyle/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I Pedro.2:16.</a:t>
            </a:r>
          </a:p>
          <a:p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Andad como libres,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pero no uséis la libertad como pretexto para la maldad, sino empleadla como siervos de Dios.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Usted tiene la libertad, Usted puede escoger: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Hacerlo bueno.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Hacer lo malo.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su decisión Usted tiene la capacidad de elegir que hacer.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6D9BC27-6F11-4031-BCC9-527CC2748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1919"/>
            <a:ext cx="4346711" cy="577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55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8256"/>
            <a:ext cx="4572000" cy="935902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NI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INTRODUCCION:</a:t>
            </a:r>
            <a:b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954158"/>
            <a:ext cx="4797287" cy="5885587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rgbClr val="00B050"/>
                </a:solidFill>
                <a:latin typeface="Maiandra GD" panose="020E0502030308020204" pitchFamily="34" charset="0"/>
              </a:rPr>
              <a:t>Es posible protestar: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“¡No! Yo no elegí leerlas.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Me obligaron a leerlas.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realidad no quisiera leerlas”.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posible que ese fuera el caso.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Sin embargo, las está leyendo.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posible que haya otras cosas que prefiriera estar haciendo en este momento.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6E9BE8-52D7-4D71-94E9-C2A8788A6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35904"/>
            <a:ext cx="4346710" cy="588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507896" cy="1068423"/>
          </a:xfrm>
        </p:spPr>
        <p:txBody>
          <a:bodyPr>
            <a:no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DIOS NOS HIZO CON LIBRE ALBEDRIO.</a:t>
            </a:r>
            <a:endParaRPr lang="es-NI" sz="3600" b="1" u="sng" dirty="0">
              <a:solidFill>
                <a:srgbClr val="00B0F0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86678"/>
            <a:ext cx="4797287" cy="5753067"/>
          </a:xfrm>
        </p:spPr>
        <p:txBody>
          <a:bodyPr/>
          <a:lstStyle/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Eclesiastes.11:9.</a:t>
            </a:r>
          </a:p>
          <a:p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Alégrate, joven, en tu mocedad, y tome placer tu corazón en los días de tu juventud.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Sigue los impulsos de tu corazón y el gusto de tus ojos; </a:t>
            </a:r>
            <a:r>
              <a:rPr lang="es-ES" b="1" u="sng" dirty="0">
                <a:solidFill>
                  <a:srgbClr val="0070C0"/>
                </a:solidFill>
                <a:latin typeface="Maiandra GD" panose="020E0502030308020204" pitchFamily="34" charset="0"/>
              </a:rPr>
              <a:t>mas debes saber que por todas estas cosas, Dios te traerá a juicio.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Usted puede hacer los deseos de su corazón si desea y es libre para hacerlo.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B7A03E4-E2C4-4ED8-946E-562FF3C179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458" y="972411"/>
            <a:ext cx="4354167" cy="58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7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507896" cy="909397"/>
          </a:xfrm>
        </p:spPr>
        <p:txBody>
          <a:bodyPr>
            <a:no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DIOS NOS HIZO CON LIBRE ALBEDRIO.</a:t>
            </a:r>
            <a:endParaRPr lang="es-NI" sz="3600" b="1" u="sng" dirty="0">
              <a:solidFill>
                <a:srgbClr val="00B0F0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104934"/>
            <a:ext cx="4797287" cy="573481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un día Usted se va a encontrar con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dará cuenta a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Usted decide hacer lo malo es por su propia voluntad.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Santiago.1:13-15.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nadie diga cuando es tentado: </a:t>
            </a:r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Soy tentado por Dios;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Dios no puede ser tentado por el mal y El mismo no tienta a nadie.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3FEC534-3E8A-43EB-9D44-25A69C4BC3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78970"/>
            <a:ext cx="4346711" cy="58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1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8507896" cy="843136"/>
          </a:xfrm>
        </p:spPr>
        <p:txBody>
          <a:bodyPr>
            <a:no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DIOS NOS HIZO CON LIBRE ALBEDRIO.</a:t>
            </a:r>
            <a:endParaRPr lang="es-NI" sz="3600" b="1" u="sng" dirty="0">
              <a:solidFill>
                <a:srgbClr val="00B0F0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99930"/>
            <a:ext cx="4797287" cy="5739815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V.14.</a:t>
            </a:r>
          </a:p>
          <a:p>
            <a:r>
              <a:rPr lang="es-ES" b="1" u="sng" dirty="0">
                <a:solidFill>
                  <a:srgbClr val="0070C0"/>
                </a:solidFill>
                <a:latin typeface="Maiandra GD" panose="020E0502030308020204" pitchFamily="34" charset="0"/>
              </a:rPr>
              <a:t>Sino que cada uno es tentado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cuando es llevado y seducido por su propia pasión. 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V.15. 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Después, cuando la pasión ha concebido, da a luz el pecado; </a:t>
            </a:r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y cuando el pecado es consumado, engendra la muerte.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Todo lo que Usted haga es porque Usted decidió hacerlo.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6CA19E7-D8E2-438D-BAF8-65F736AE32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5630"/>
            <a:ext cx="4240696" cy="585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1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8507896" cy="935902"/>
          </a:xfrm>
        </p:spPr>
        <p:txBody>
          <a:bodyPr>
            <a:no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DIOS NOS HIZO CON LIBRE ALBEDRIO.</a:t>
            </a:r>
            <a:endParaRPr lang="es-NI" sz="3600" b="1" u="sng" dirty="0">
              <a:solidFill>
                <a:srgbClr val="00B0F0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73426"/>
            <a:ext cx="4797287" cy="576631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¿Por qué Caín mato a su hermano Abel?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Él lo quiso, Él lo decidió hacer.</a:t>
            </a:r>
          </a:p>
          <a:p>
            <a:pPr algn="ctr"/>
            <a:r>
              <a:rPr lang="es-NI" b="1" dirty="0">
                <a:solidFill>
                  <a:srgbClr val="FFFF00"/>
                </a:solidFill>
                <a:latin typeface="Maiandra GD" panose="020E0502030308020204" pitchFamily="34" charset="0"/>
              </a:rPr>
              <a:t>Genesis.4:6-8.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el SEÑOR dijo a Caín: </a:t>
            </a:r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¿Por qué estás enojado, y por qué se ha demudado tu semblante?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Fijémonos bien: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Caín estaba enojado se refleja en su rostro.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9A4E2A-2548-41F9-9E9C-35EABA060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72414"/>
            <a:ext cx="4346711" cy="586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13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8507896" cy="843136"/>
          </a:xfrm>
        </p:spPr>
        <p:txBody>
          <a:bodyPr>
            <a:no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DIOS NOS HIZO CON LIBRE ALBEDRIO.</a:t>
            </a:r>
            <a:endParaRPr lang="es-NI" sz="3600" b="1" u="sng" dirty="0">
              <a:solidFill>
                <a:srgbClr val="00B0F0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338470"/>
            <a:ext cx="4797287" cy="5501275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le advierte de su enojo y que Él puede dominar su enojo..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V.7.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haces bien, ¿no serás aceptado? Y si no haces bien, </a:t>
            </a:r>
            <a:r>
              <a:rPr lang="es-ES" b="1" u="sng" dirty="0">
                <a:solidFill>
                  <a:srgbClr val="0070C0"/>
                </a:solidFill>
                <a:latin typeface="Maiandra GD" panose="020E0502030308020204" pitchFamily="34" charset="0"/>
              </a:rPr>
              <a:t>el pecado yace a la puerta y te codicia, pero tú debes dominarlo.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Nosotros también tenemos la capacidad para poder controlar el enojo.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AFEDFAF-B1F4-43BD-8A78-ED731DB46F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16276"/>
            <a:ext cx="4200938" cy="582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16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8507896" cy="829884"/>
          </a:xfrm>
        </p:spPr>
        <p:txBody>
          <a:bodyPr>
            <a:no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DIOS NOS HIZO CON LIBRE ALBEDRIO.</a:t>
            </a:r>
            <a:endParaRPr lang="es-NI" sz="3600" b="1" u="sng" dirty="0">
              <a:solidFill>
                <a:srgbClr val="00B0F0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967410"/>
            <a:ext cx="4797287" cy="5872336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Efesios.4:26.</a:t>
            </a:r>
          </a:p>
          <a:p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AIRAOS, PERO NO PEQUEIS;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se ponga el sol sobre vuestro enojo,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Cada uno puede controlar dominar el enojo.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Caín no quiso.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V.8.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Caín dijo a su hermano Abel: vayamos al campo. Y aconteció que cuando estaban en el campo, </a:t>
            </a:r>
            <a:r>
              <a:rPr lang="es-ES" b="1" u="sng" dirty="0">
                <a:solidFill>
                  <a:srgbClr val="0070C0"/>
                </a:solidFill>
                <a:latin typeface="Maiandra GD" panose="020E0502030308020204" pitchFamily="34" charset="0"/>
              </a:rPr>
              <a:t>Caín se levantó contra su hermano Abel y lo mató.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53B3FC1-0A01-4873-B376-C305746ED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67410"/>
            <a:ext cx="4346711" cy="587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19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8507896" cy="829884"/>
          </a:xfrm>
        </p:spPr>
        <p:txBody>
          <a:bodyPr>
            <a:no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DIOS NOS HIZO CON LIBRE ALBEDRIO.</a:t>
            </a:r>
            <a:endParaRPr lang="es-NI" sz="3600" b="1" u="sng" dirty="0">
              <a:solidFill>
                <a:srgbClr val="00B0F0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866396"/>
            <a:ext cx="4797287" cy="597334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podía hacerlo tenía la capacidad para hacerlo pero no quiso le dio lugar al pecado el pecado fue consumido y engendro la muerte.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Mato a su hermano Abel que no tenía culpa de nada de lo que había pasado.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Usted tiene un libre albedrio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Usted es libre para escoger que hacer.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43DB82D-011A-4C48-AF46-4B11C4E63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866396"/>
            <a:ext cx="4346712" cy="597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77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7712765" cy="829884"/>
          </a:xfrm>
        </p:spPr>
        <p:txBody>
          <a:bodyPr>
            <a:no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USTED ESCOGE DONDE QUIERE IR.</a:t>
            </a:r>
            <a:endParaRPr lang="es-NI" sz="3600" b="1" u="sng" dirty="0">
              <a:solidFill>
                <a:srgbClr val="00B0F0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866396"/>
            <a:ext cx="4797287" cy="597334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Usted decide donde quiere pasar la eternidad.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Mateo.25:41.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éstos irán al castigo eterno, </a:t>
            </a:r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pero los justos a la vida eterna.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Fíjese bien dice: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Irán por su propia y libre voluntad han escogido ir al infierno.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Ellos tomaron esa decisión, no fue Dios quien lo lanza allí.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8720A79-20A8-46FF-9B60-8AAA4E6586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84104"/>
            <a:ext cx="4346711" cy="315564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10B3B2C-D54D-47C7-8294-9E1475C1B2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8" y="848140"/>
            <a:ext cx="4320203" cy="281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02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8256"/>
            <a:ext cx="7832035" cy="737118"/>
          </a:xfrm>
        </p:spPr>
        <p:txBody>
          <a:bodyPr>
            <a:no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USTED ESCOGE DONDE QUIERE IR.</a:t>
            </a:r>
            <a:endParaRPr lang="es-NI" sz="3600" b="1" u="sng" dirty="0">
              <a:solidFill>
                <a:srgbClr val="00B0F0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967410"/>
            <a:ext cx="4797287" cy="587233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¿Por qué?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ellos decidieron hacer lo malo.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II Corintios.5:10.</a:t>
            </a:r>
          </a:p>
          <a:p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Porque todos nosotros debemos comparecer ante el tribunal de Cristo,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que cada uno sea recompensado por sus hechos estando en el cuerpo, </a:t>
            </a:r>
            <a:r>
              <a:rPr lang="es-ES" b="1" u="sng" dirty="0">
                <a:solidFill>
                  <a:srgbClr val="0070C0"/>
                </a:solidFill>
                <a:latin typeface="Maiandra GD" panose="020E0502030308020204" pitchFamily="34" charset="0"/>
              </a:rPr>
              <a:t>de acuerdo con lo que hizo, sea bueno o sea malo.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D796304-364B-46B3-B19D-C4FDF5345D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9156"/>
            <a:ext cx="4346711" cy="587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10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8256"/>
            <a:ext cx="7832035" cy="737118"/>
          </a:xfrm>
        </p:spPr>
        <p:txBody>
          <a:bodyPr>
            <a:no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USTED ESCOGE DONDE QUIERE IR.</a:t>
            </a:r>
            <a:endParaRPr lang="es-NI" sz="3600" b="1" u="sng" dirty="0">
              <a:solidFill>
                <a:srgbClr val="00B0F0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967410"/>
            <a:ext cx="4797287" cy="587233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Solo Usted decide donde quiere pasar la eternidad.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es la voluntad de Dios que Usted vaya a la condenación eterna.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nos advierte para no ir allá.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Pero Usted toma la decisión de ir o no ir.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Usted elige por su propia y libre voluntad hacerlo.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¿Cuál escoge Usted?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656C998-86A9-4CDF-B644-F04530B50C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967410"/>
            <a:ext cx="4346711" cy="587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8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5075583" cy="882893"/>
          </a:xfrm>
        </p:spPr>
        <p:txBody>
          <a:bodyPr/>
          <a:lstStyle/>
          <a:p>
            <a:pPr algn="ctr"/>
            <a:r>
              <a:rPr lang="es-NI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INTRODUCCION: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22074"/>
            <a:ext cx="4797287" cy="581767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ha optado por leer este libro a pesar de ello.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Ha decidido leerlo en lugar de no leerlo.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Yo no puedo saber por qué lo está leyendo.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sí sé que debe tener sus motivos para leerlo.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no tuviese ningún motivo para leerlo.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Simplemente no habría decidido leerlo.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759D76C-9AAB-4345-9A86-A0F74F4D4C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22073"/>
            <a:ext cx="4346711" cy="581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9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B0B9CA31-EAF8-4CA1-9A43-EF37A8239835}"/>
              </a:ext>
            </a:extLst>
          </p:cNvPr>
          <p:cNvSpPr/>
          <p:nvPr/>
        </p:nvSpPr>
        <p:spPr>
          <a:xfrm>
            <a:off x="2067339" y="18256"/>
            <a:ext cx="5208104" cy="1161187"/>
          </a:xfrm>
          <a:prstGeom prst="clou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635" y="18253"/>
            <a:ext cx="4545495" cy="1161189"/>
          </a:xfrm>
        </p:spPr>
        <p:txBody>
          <a:bodyPr>
            <a:noAutofit/>
          </a:bodyPr>
          <a:lstStyle/>
          <a:p>
            <a:pPr algn="ctr"/>
            <a:r>
              <a:rPr lang="es-E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Maiandra GD" panose="020E0502030308020204" pitchFamily="34" charset="0"/>
              </a:rPr>
              <a:t>CONCLUSION:</a:t>
            </a: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378226"/>
            <a:ext cx="4797287" cy="546152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 obliga al hombre a nada.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nos hizo con un libre albedrio, libre voluntad para hacer lo bueno o lo malo.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Usted escoge que camino escoger y por cual andar.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Desde luego Dios desea y quiere que tomemos la mejor decisión y servirle a Él para obtener la vida eterna allá en los cielos.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F5F2413-7264-4822-BAAD-E60004395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59972"/>
            <a:ext cx="4346711" cy="547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85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2ECB12B-F988-4CF7-8C76-17E271A0EC8B}"/>
              </a:ext>
            </a:extLst>
          </p:cNvPr>
          <p:cNvSpPr/>
          <p:nvPr/>
        </p:nvSpPr>
        <p:spPr>
          <a:xfrm>
            <a:off x="0" y="5685183"/>
            <a:ext cx="9144000" cy="117281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Maiandra GD" panose="020E0502030308020204" pitchFamily="34" charset="0"/>
              </a:rPr>
              <a:t>DIOS NOS BENDIGA A TODOS.</a:t>
            </a:r>
            <a:endParaRPr lang="es-NI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Maiandra GD" panose="020E0502030308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9836140-3475-4B3E-AB52-631BAD78C2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68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95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4916557" cy="909397"/>
          </a:xfrm>
        </p:spPr>
        <p:txBody>
          <a:bodyPr/>
          <a:lstStyle/>
          <a:p>
            <a:pPr algn="ctr"/>
            <a:r>
              <a:rPr lang="es-NI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INTRODUCCION: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945907"/>
            <a:ext cx="4797287" cy="5893838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Toda elección que hacemos en la vida, la hacemos por alguna razón.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Nuestras decisiones se basan en lo que en determinado momento, y considerando todos los factores, nos parece bien.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Algunas cosas las hacemos porque tenemos un deseo muy intenso de realizarlas.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Otras cosas las hacemos sin tener ni siquiera la conciencia de desearlas.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157A326-8660-4D85-82CF-2D8D0D9A1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8185"/>
            <a:ext cx="4346711" cy="572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5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5128591" cy="935902"/>
          </a:xfrm>
        </p:spPr>
        <p:txBody>
          <a:bodyPr/>
          <a:lstStyle/>
          <a:p>
            <a:pPr algn="ctr"/>
            <a:r>
              <a:rPr lang="es-NI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INTRODUCCION: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972414"/>
            <a:ext cx="4797287" cy="5867331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Sin embargo, el deseo está allí presente; de otro modo, no habríamos elegido realizarlas.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esto consiste la esencia misma de la libre voluntad, o el libre albedrío- El elegir de acuerdo a nuestros deseos.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eso nos lo dio Dios quien nos creó con esa cualidad de decidir que hacer y qué no hacer.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E848E69-5DC0-4130-818F-F60300BD94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3012"/>
            <a:ext cx="4240696" cy="576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5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rgbClr val="00B050"/>
                </a:solidFill>
                <a:latin typeface="Maiandra GD" panose="020E0502030308020204" pitchFamily="34" charset="0"/>
              </a:rPr>
              <a:t>Dios nos creó y fue bueno.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Genesis.1:26-27.</a:t>
            </a:r>
          </a:p>
          <a:p>
            <a:r>
              <a:rPr lang="es-ES" b="1" u="sng" dirty="0">
                <a:solidFill>
                  <a:srgbClr val="92D050"/>
                </a:solidFill>
                <a:latin typeface="Maiandra GD" panose="020E0502030308020204" pitchFamily="34" charset="0"/>
              </a:rPr>
              <a:t>Y dijo Dios: Hagamos al hombre a nuestra imagen, conforme a nuestra semejanza;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ejerza dominio sobre los peces del mar, sobre las aves del cielo, sobre los ganados, sobre toda la tierra, y sobre todo reptil que se arrastra sobre la tierra. 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V.27.</a:t>
            </a:r>
            <a:endParaRPr lang="es-NI" b="1" dirty="0">
              <a:solidFill>
                <a:srgbClr val="FFFF00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7F3BA10-AC79-4961-AB7D-68A080C9EF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0174"/>
            <a:ext cx="4346712" cy="577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23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F7475D7-1529-4531-A76D-E91815B13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/>
          <a:lstStyle/>
          <a:p>
            <a:r>
              <a:rPr lang="es-ES" b="1" u="sng" dirty="0">
                <a:solidFill>
                  <a:srgbClr val="00FF00"/>
                </a:solidFill>
                <a:latin typeface="Maiandra GD" panose="020E0502030308020204" pitchFamily="34" charset="0"/>
              </a:rPr>
              <a:t>Creó, pues, Dios al hombre a imagen suya,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 imagen de Dios lo creó; varón y hembra los creó.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 que Dios creó es bueno.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nos creó con la capacidad de elegir. 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Genesis.2:16-17.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ordenó el SEÑOR Dios al hombre, diciendo: </a:t>
            </a:r>
            <a:r>
              <a:rPr lang="es-ES" b="1" u="sng" dirty="0">
                <a:solidFill>
                  <a:srgbClr val="0070C0"/>
                </a:solidFill>
                <a:latin typeface="Maiandra GD" panose="020E0502030308020204" pitchFamily="34" charset="0"/>
              </a:rPr>
              <a:t>De todo árbol del huerto podrás comer,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dirty="0">
                <a:solidFill>
                  <a:srgbClr val="FFFF00"/>
                </a:solidFill>
                <a:latin typeface="Maiandra GD" panose="020E0502030308020204" pitchFamily="34" charset="0"/>
              </a:rPr>
              <a:t>V.17.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A8B65D9-632F-4A79-984D-89C926302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03851"/>
            <a:ext cx="4346711" cy="583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81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3945A8-30AF-4B74-9695-BA66C657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82AF52-601D-4076-BBF3-C2631EF5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481391" cy="896145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D</a:t>
            </a:r>
            <a:r>
              <a:rPr lang="es-NI" sz="3600" b="1" u="sng" dirty="0">
                <a:solidFill>
                  <a:srgbClr val="00B0F0"/>
                </a:solidFill>
                <a:latin typeface="Maiandra GD" panose="020E0502030308020204" pitchFamily="34" charset="0"/>
              </a:rPr>
              <a:t>IOS NOS HIZO CON LIBRE ALBEDRIO.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C082A-69B6-45B6-BA32-F01B0F2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712" y="1060174"/>
            <a:ext cx="4797287" cy="5779571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del árbol del conocimiento del bien y del mal no comerás, porque el día que de él comas, ciertamente morirás.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le dio la capacidad a Adán y a Eva de decidir si comer de todos los árboles o comer del fruto del árbol del bien mal.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Ellos decidieron por su propia y libre voluntad comer del árbol prohibido.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BC41363-99B8-4B6D-99C5-B33692EDDB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152939"/>
            <a:ext cx="4346711" cy="568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05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226</TotalTime>
  <Words>2755</Words>
  <Application>Microsoft Office PowerPoint</Application>
  <PresentationFormat>Presentación en pantalla (4:3)</PresentationFormat>
  <Paragraphs>234</Paragraphs>
  <Slides>41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Maiandra GD</vt:lpstr>
      <vt:lpstr>Tema de Office</vt:lpstr>
      <vt:lpstr>EL LIBRE ALBEDRIO.</vt:lpstr>
      <vt:lpstr> INTRODUCCION: </vt:lpstr>
      <vt:lpstr> INTRODUCCION: </vt:lpstr>
      <vt:lpstr>INTRODUCCION:</vt:lpstr>
      <vt:lpstr>INTRODUCCION:</vt:lpstr>
      <vt:lpstr>INTRODUCCION: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DIOS NOS HIZO CON LIBRE ALBEDRIO.</vt:lpstr>
      <vt:lpstr>USTED ESCOGE DONDE QUIERE IR.</vt:lpstr>
      <vt:lpstr>USTED ESCOGE DONDE QUIERE IR.</vt:lpstr>
      <vt:lpstr>USTED ESCOGE DONDE QUIERE IR.</vt:lpstr>
      <vt:lpstr>CONCLUSION: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LIBRE ALBEDRIO.</dc:title>
  <dc:creator>Mario Moreno</dc:creator>
  <cp:lastModifiedBy>Mario Moreno</cp:lastModifiedBy>
  <cp:revision>8</cp:revision>
  <dcterms:created xsi:type="dcterms:W3CDTF">2021-09-01T16:04:32Z</dcterms:created>
  <dcterms:modified xsi:type="dcterms:W3CDTF">2021-09-02T00:19:28Z</dcterms:modified>
</cp:coreProperties>
</file>