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75" r:id="rId11"/>
    <p:sldId id="274" r:id="rId12"/>
    <p:sldId id="289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66" r:id="rId21"/>
    <p:sldId id="26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77" r:id="rId30"/>
    <p:sldId id="285" r:id="rId31"/>
    <p:sldId id="284" r:id="rId32"/>
    <p:sldId id="287" r:id="rId33"/>
    <p:sldId id="288" r:id="rId34"/>
    <p:sldId id="286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291" autoAdjust="0"/>
  </p:normalViewPr>
  <p:slideViewPr>
    <p:cSldViewPr snapToGrid="0">
      <p:cViewPr varScale="1">
        <p:scale>
          <a:sx n="59" d="100"/>
          <a:sy n="59" d="100"/>
        </p:scale>
        <p:origin x="1528" y="76"/>
      </p:cViewPr>
      <p:guideLst/>
    </p:cSldViewPr>
  </p:slideViewPr>
  <p:outlineViewPr>
    <p:cViewPr>
      <p:scale>
        <a:sx n="33" d="100"/>
        <a:sy n="33" d="100"/>
      </p:scale>
      <p:origin x="0" y="-32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3363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737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856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282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564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9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06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136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171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2654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431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79175-933C-4718-B310-5C9414D87BDB}" type="datetimeFigureOut">
              <a:rPr lang="es-ES" smtClean="0"/>
              <a:t>12/04/2025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CDCCA-6499-4B35-A090-10BCE2C2F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069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B85D5CBB-90F1-4FFC-9261-8958F9D07E2C}"/>
              </a:ext>
            </a:extLst>
          </p:cNvPr>
          <p:cNvSpPr/>
          <p:nvPr/>
        </p:nvSpPr>
        <p:spPr>
          <a:xfrm>
            <a:off x="0" y="33822"/>
            <a:ext cx="9144000" cy="132556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EC72C25-8B1B-41A3-AB39-CF1A7BC0C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822"/>
            <a:ext cx="9143998" cy="1325563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MAÑANA.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3757"/>
            <a:ext cx="9144000" cy="5260421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INTRODUCCION:</a:t>
            </a:r>
          </a:p>
          <a:p>
            <a:r>
              <a:rPr lang="es-ES" b="1" dirty="0">
                <a:solidFill>
                  <a:schemeClr val="bg1"/>
                </a:solidFill>
              </a:rPr>
              <a:t>Lamentablemente como seres humanos siempre estamos pensando y creyendo en el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desea el hoy, el mañana es inseguro como hijos de Dios debemos de pensar en el hoy no en el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La gente siempre esta pensando en el mañana, tanto en lo material como en lo espiritual.</a:t>
            </a:r>
          </a:p>
          <a:p>
            <a:r>
              <a:rPr lang="es-ES" b="1" dirty="0">
                <a:solidFill>
                  <a:schemeClr val="bg1"/>
                </a:solidFill>
              </a:rPr>
              <a:t>Siempre estamos diciendo mañana, mañana</a:t>
            </a:r>
            <a:r>
              <a:rPr lang="es-ES" b="1">
                <a:solidFill>
                  <a:schemeClr val="bg1"/>
                </a:solidFill>
              </a:rPr>
              <a:t>. </a:t>
            </a:r>
          </a:p>
          <a:p>
            <a:r>
              <a:rPr lang="es-ES" b="1">
                <a:solidFill>
                  <a:schemeClr val="bg1"/>
                </a:solidFill>
              </a:rPr>
              <a:t>Ese </a:t>
            </a:r>
            <a:r>
              <a:rPr lang="es-ES" b="1" dirty="0">
                <a:solidFill>
                  <a:schemeClr val="bg1"/>
                </a:solidFill>
              </a:rPr>
              <a:t>mañana es peligro si es para las cosas espirituales porque Usted puede perder su alma.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nos enseña que hay tiempo para todo.</a:t>
            </a:r>
          </a:p>
        </p:txBody>
      </p:sp>
    </p:spTree>
    <p:extLst>
      <p:ext uri="{BB962C8B-B14F-4D97-AF65-F5344CB8AC3E}">
        <p14:creationId xmlns:p14="http://schemas.microsoft.com/office/powerpoint/2010/main" val="3648516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V.9.</a:t>
            </a:r>
          </a:p>
          <a:p>
            <a:r>
              <a:rPr lang="es-ES" b="1" dirty="0">
                <a:solidFill>
                  <a:schemeClr val="bg1"/>
                </a:solidFill>
              </a:rPr>
              <a:t>Y Moisés dijo a Faraón: </a:t>
            </a:r>
            <a:r>
              <a:rPr lang="es-ES" b="1" u="sng" dirty="0">
                <a:solidFill>
                  <a:srgbClr val="FF0000"/>
                </a:solidFill>
              </a:rPr>
              <a:t>Dígnate decirme cuándo he de rogar por ti,</a:t>
            </a:r>
            <a:r>
              <a:rPr lang="es-ES" b="1" dirty="0">
                <a:solidFill>
                  <a:schemeClr val="bg1"/>
                </a:solidFill>
              </a:rPr>
              <a:t> por tus siervos y por tu pueblo, para que las ranas sean quitadas de ti y de tus casas y queden solamente en el río. </a:t>
            </a:r>
          </a:p>
          <a:p>
            <a:r>
              <a:rPr lang="es-ES" b="1" dirty="0">
                <a:solidFill>
                  <a:schemeClr val="bg1"/>
                </a:solidFill>
              </a:rPr>
              <a:t>Parece que faraón esta muy preocupado por las ranas.</a:t>
            </a:r>
          </a:p>
          <a:p>
            <a:r>
              <a:rPr lang="es-ES" b="1" dirty="0">
                <a:solidFill>
                  <a:schemeClr val="bg1"/>
                </a:solidFill>
              </a:rPr>
              <a:t>Moisés le pregunta cuando quiere que ore para que las ranas sean quitadas.</a:t>
            </a:r>
          </a:p>
          <a:p>
            <a:r>
              <a:rPr lang="es-ES" b="1" dirty="0">
                <a:solidFill>
                  <a:schemeClr val="bg1"/>
                </a:solidFill>
              </a:rPr>
              <a:t>La respuesta insólita de Faraón.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AE1114-15E2-49E7-852A-72735753D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774" y="0"/>
            <a:ext cx="4426223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5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V.10.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Y él respondió: Mañana.</a:t>
            </a:r>
            <a:r>
              <a:rPr lang="es-ES" b="1" dirty="0">
                <a:solidFill>
                  <a:schemeClr val="bg1"/>
                </a:solidFill>
              </a:rPr>
              <a:t> Entonces Moisés dijo: Sea conforme a tu palabra para que sepas que no hay nadie como el SEÑOR nuestro Dios. </a:t>
            </a:r>
          </a:p>
          <a:p>
            <a:r>
              <a:rPr lang="es-ES" b="1" dirty="0">
                <a:solidFill>
                  <a:schemeClr val="bg1"/>
                </a:solidFill>
              </a:rPr>
              <a:t>La respuesta insólita de Faraón fue:</a:t>
            </a:r>
          </a:p>
          <a:p>
            <a:r>
              <a:rPr lang="es-ES" b="1" dirty="0">
                <a:solidFill>
                  <a:schemeClr val="bg1"/>
                </a:solidFill>
              </a:rPr>
              <a:t>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Quería seguir un día mas con las ranas.</a:t>
            </a:r>
          </a:p>
          <a:p>
            <a:r>
              <a:rPr lang="es-ES" b="1" dirty="0">
                <a:solidFill>
                  <a:schemeClr val="bg1"/>
                </a:solidFill>
              </a:rPr>
              <a:t>Los Judíos en el tiempo del profeta Hageo.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Hageo.1:2.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D76637-438C-C638-4C01-20073480A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33822"/>
            <a:ext cx="4293702" cy="679035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826860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99772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Así dice el SEÑOR de los ejércitos: "Este pueblo dice: </a:t>
            </a:r>
            <a:r>
              <a:rPr lang="es-ES" b="1" u="sng" dirty="0">
                <a:solidFill>
                  <a:srgbClr val="7030A0"/>
                </a:solidFill>
              </a:rPr>
              <a:t>'No ha llegado el tiempo,</a:t>
            </a:r>
            <a:r>
              <a:rPr lang="es-ES" b="1" dirty="0">
                <a:solidFill>
                  <a:schemeClr val="bg1"/>
                </a:solidFill>
              </a:rPr>
              <a:t> el tiempo de que la casa del SEÑOR sea reedificada.’” </a:t>
            </a:r>
          </a:p>
          <a:p>
            <a:r>
              <a:rPr lang="es-ES" b="1" dirty="0">
                <a:solidFill>
                  <a:schemeClr val="bg1"/>
                </a:solidFill>
              </a:rPr>
              <a:t>Ellos decían todavía no es tiempo de reedificar la casa de Dios, para adorar.</a:t>
            </a:r>
          </a:p>
          <a:p>
            <a:r>
              <a:rPr lang="es-ES" b="1" dirty="0">
                <a:solidFill>
                  <a:schemeClr val="bg1"/>
                </a:solidFill>
              </a:rPr>
              <a:t>¿Cuándo seria el tiempo para ellos?</a:t>
            </a:r>
          </a:p>
          <a:p>
            <a:r>
              <a:rPr lang="es-ES" b="1" dirty="0">
                <a:solidFill>
                  <a:schemeClr val="bg1"/>
                </a:solidFill>
              </a:rPr>
              <a:t>Iban de mañana en mañana y ese mañana no llegaba.</a:t>
            </a:r>
          </a:p>
          <a:p>
            <a:r>
              <a:rPr lang="es-ES" b="1" dirty="0">
                <a:solidFill>
                  <a:schemeClr val="bg1"/>
                </a:solidFill>
              </a:rPr>
              <a:t>Félix fue otro que respondió al Apóstol Pablo con el mañana.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Hechos.24:24-25.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DE398FB-0156-489E-B66C-DD18B5C8C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726" y="0"/>
            <a:ext cx="4146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33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Pero pocos días más tarde, llegó Félix con Drusila su mujer, que era judía, </a:t>
            </a:r>
            <a:r>
              <a:rPr lang="es-ES" b="1" u="sng" dirty="0">
                <a:solidFill>
                  <a:srgbClr val="00B0F0"/>
                </a:solidFill>
              </a:rPr>
              <a:t>y mandó traer a Pablo y lo oyó hablar acerca de la fe en Cristo Jesús.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V.25.</a:t>
            </a:r>
          </a:p>
          <a:p>
            <a:r>
              <a:rPr lang="es-ES" b="1" dirty="0">
                <a:solidFill>
                  <a:schemeClr val="bg1"/>
                </a:solidFill>
              </a:rPr>
              <a:t>Y al disertar Pablo sobre la justicia, el dominio propio y el juicio venidero, Félix, atemorizado dijo: </a:t>
            </a:r>
            <a:r>
              <a:rPr lang="es-ES" b="1" u="sng" dirty="0">
                <a:solidFill>
                  <a:srgbClr val="FFFF00"/>
                </a:solidFill>
              </a:rPr>
              <a:t>Vete por ahora, pero cuando tenga tiempo te mandaré llamar.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Pablo le predico sobre tres temas importante.</a:t>
            </a:r>
          </a:p>
          <a:p>
            <a:r>
              <a:rPr lang="es-ES" b="1" dirty="0">
                <a:solidFill>
                  <a:schemeClr val="bg1"/>
                </a:solidFill>
              </a:rPr>
              <a:t>1. La Justicia.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2D402FD-7CFB-4BF6-95F2-55AD980C9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146" y="0"/>
            <a:ext cx="40518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98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2. El Dominio Propio.</a:t>
            </a:r>
          </a:p>
          <a:p>
            <a:r>
              <a:rPr lang="es-ES" b="1" dirty="0">
                <a:solidFill>
                  <a:schemeClr val="bg1"/>
                </a:solidFill>
              </a:rPr>
              <a:t>3. El Juicio Venidero.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ninguno de estos tres temas hizo que Félix se arrepintiera para cambiar su vida.</a:t>
            </a:r>
          </a:p>
          <a:p>
            <a:r>
              <a:rPr lang="es-ES" b="1" dirty="0">
                <a:solidFill>
                  <a:schemeClr val="bg1"/>
                </a:solidFill>
              </a:rPr>
              <a:t>Al contrario su reacción fue: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tenga tiempo.</a:t>
            </a:r>
          </a:p>
          <a:p>
            <a:r>
              <a:rPr lang="es-ES" b="1" dirty="0">
                <a:solidFill>
                  <a:schemeClr val="bg1"/>
                </a:solidFill>
              </a:rPr>
              <a:t>En otras palabras:</a:t>
            </a:r>
          </a:p>
          <a:p>
            <a:r>
              <a:rPr lang="es-ES" b="1" dirty="0">
                <a:solidFill>
                  <a:schemeClr val="bg1"/>
                </a:solidFill>
              </a:rPr>
              <a:t>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De la misma manera muchas personas cuando le preguntamos si quieren estudiar la Biblia.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DE398FB-0156-489E-B66C-DD18B5C8C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726" y="0"/>
            <a:ext cx="4146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36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Ellos responden:</a:t>
            </a:r>
          </a:p>
          <a:p>
            <a:r>
              <a:rPr lang="es-ES" b="1" dirty="0">
                <a:solidFill>
                  <a:schemeClr val="bg1"/>
                </a:solidFill>
              </a:rPr>
              <a:t>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Como que ellos manejaran el tiempo y con tanta seguridad dicen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Santiago nos presenta también a otras personas que piensan en el mañana.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Santiago.4:13-15.</a:t>
            </a:r>
          </a:p>
          <a:p>
            <a:r>
              <a:rPr lang="es-ES" b="1" dirty="0">
                <a:solidFill>
                  <a:schemeClr val="bg1"/>
                </a:solidFill>
              </a:rPr>
              <a:t>Oíd ahora, los que decís: </a:t>
            </a:r>
            <a:r>
              <a:rPr lang="es-ES" b="1" u="sng" dirty="0">
                <a:solidFill>
                  <a:srgbClr val="7030A0"/>
                </a:solidFill>
              </a:rPr>
              <a:t>Hoy o mañana iremos a tal o cual ciudad y pasaremos allá un año,</a:t>
            </a:r>
            <a:r>
              <a:rPr lang="es-ES" b="1" dirty="0">
                <a:solidFill>
                  <a:schemeClr val="bg1"/>
                </a:solidFill>
              </a:rPr>
              <a:t> haremos negocio y tendremos ganancia. </a:t>
            </a:r>
          </a:p>
          <a:p>
            <a:r>
              <a:rPr lang="es-ES" b="1" dirty="0">
                <a:solidFill>
                  <a:schemeClr val="bg1"/>
                </a:solidFill>
              </a:rPr>
              <a:t>Mañana iremos.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50AE38-876C-44BD-84B6-150ACB54B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70" y="33822"/>
            <a:ext cx="4147927" cy="679035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029060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pecado que denuncia Santiago es planificar de una manera autoconfiada y jactanciosa en independencia de Dios el mañana como que fuera nuestro.</a:t>
            </a:r>
          </a:p>
          <a:p>
            <a:r>
              <a:rPr lang="es-ES" b="1" dirty="0">
                <a:solidFill>
                  <a:schemeClr val="bg1"/>
                </a:solidFill>
              </a:rPr>
              <a:t>Presenta a un negociante que tiene un plan completo para el futuro. </a:t>
            </a:r>
          </a:p>
          <a:p>
            <a:r>
              <a:rPr lang="es-ES" b="1" dirty="0">
                <a:solidFill>
                  <a:schemeClr val="bg1"/>
                </a:solidFill>
              </a:rPr>
              <a:t>Observemos los detalles. </a:t>
            </a:r>
          </a:p>
          <a:p>
            <a:r>
              <a:rPr lang="es-ES" b="1" dirty="0">
                <a:solidFill>
                  <a:schemeClr val="bg1"/>
                </a:solidFill>
              </a:rPr>
              <a:t>Ha pensado en el tiempo.</a:t>
            </a:r>
          </a:p>
          <a:p>
            <a:r>
              <a:rPr lang="es-ES" b="1" dirty="0">
                <a:solidFill>
                  <a:schemeClr val="bg1"/>
                </a:solidFill>
              </a:rPr>
              <a:t>(Hoy o mañana) </a:t>
            </a:r>
          </a:p>
          <a:p>
            <a:r>
              <a:rPr lang="es-ES" b="1" dirty="0">
                <a:solidFill>
                  <a:schemeClr val="bg1"/>
                </a:solidFill>
              </a:rPr>
              <a:t>El personal: </a:t>
            </a:r>
          </a:p>
          <a:p>
            <a:r>
              <a:rPr lang="es-ES" b="1" dirty="0">
                <a:solidFill>
                  <a:schemeClr val="bg1"/>
                </a:solidFill>
              </a:rPr>
              <a:t>(Nosotros). </a:t>
            </a:r>
          </a:p>
          <a:p>
            <a:r>
              <a:rPr lang="es-ES" b="1" dirty="0">
                <a:solidFill>
                  <a:schemeClr val="bg1"/>
                </a:solidFill>
              </a:rPr>
              <a:t>El lugar: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504F9E-A5E2-4717-95C7-54A9448F2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33822"/>
            <a:ext cx="4293702" cy="67903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27165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(A tal ciudad). </a:t>
            </a:r>
          </a:p>
          <a:p>
            <a:r>
              <a:rPr lang="es-ES" b="1" dirty="0">
                <a:solidFill>
                  <a:schemeClr val="bg1"/>
                </a:solidFill>
              </a:rPr>
              <a:t>La duración: </a:t>
            </a:r>
          </a:p>
          <a:p>
            <a:r>
              <a:rPr lang="es-ES" b="1" dirty="0">
                <a:solidFill>
                  <a:schemeClr val="bg1"/>
                </a:solidFill>
              </a:rPr>
              <a:t>(Estaremos allá un año). </a:t>
            </a:r>
          </a:p>
          <a:p>
            <a:r>
              <a:rPr lang="es-ES" b="1" dirty="0">
                <a:solidFill>
                  <a:schemeClr val="bg1"/>
                </a:solidFill>
              </a:rPr>
              <a:t>La actividad: </a:t>
            </a:r>
          </a:p>
          <a:p>
            <a:r>
              <a:rPr lang="es-ES" b="1" dirty="0">
                <a:solidFill>
                  <a:schemeClr val="bg1"/>
                </a:solidFill>
              </a:rPr>
              <a:t>(Traficaremos). </a:t>
            </a:r>
          </a:p>
          <a:p>
            <a:r>
              <a:rPr lang="es-ES" b="1" dirty="0">
                <a:solidFill>
                  <a:schemeClr val="bg1"/>
                </a:solidFill>
              </a:rPr>
              <a:t>Y el resultado anticipado: </a:t>
            </a:r>
          </a:p>
          <a:p>
            <a:r>
              <a:rPr lang="es-ES" b="1" dirty="0">
                <a:solidFill>
                  <a:schemeClr val="bg1"/>
                </a:solidFill>
              </a:rPr>
              <a:t>(Ganaremos). 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es lo que está ausente de esta descripción? </a:t>
            </a:r>
          </a:p>
          <a:p>
            <a:r>
              <a:rPr lang="es-ES" b="1" dirty="0">
                <a:solidFill>
                  <a:schemeClr val="bg1"/>
                </a:solidFill>
              </a:rPr>
              <a:t>Ni una vez introduce a Dios en sus actividades. </a:t>
            </a:r>
          </a:p>
          <a:p>
            <a:r>
              <a:rPr lang="es-ES" b="1" dirty="0">
                <a:solidFill>
                  <a:schemeClr val="bg1"/>
                </a:solidFill>
              </a:rPr>
              <a:t>En la vida es necesario hacer algunos planes para el futuro.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393457-EA8D-4465-A73D-F23FC54F9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357" y="-1"/>
            <a:ext cx="4174643" cy="6824177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267648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Pero hacerlo de una manera voluntarista es pecaminoso.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V.14.</a:t>
            </a:r>
          </a:p>
          <a:p>
            <a:r>
              <a:rPr lang="es-ES" b="1" u="sng" dirty="0">
                <a:solidFill>
                  <a:srgbClr val="FFC000"/>
                </a:solidFill>
              </a:rPr>
              <a:t>Sin embargo, no sabéis cómo será vuestra vida mañana.</a:t>
            </a:r>
            <a:r>
              <a:rPr lang="es-ES" b="1" dirty="0">
                <a:solidFill>
                  <a:schemeClr val="bg1"/>
                </a:solidFill>
              </a:rPr>
              <a:t> Sólo sois un vapor que aparece por un poco de tiempo y luego se desvanece. </a:t>
            </a:r>
          </a:p>
          <a:p>
            <a:r>
              <a:rPr lang="es-ES" b="1" dirty="0">
                <a:solidFill>
                  <a:schemeClr val="bg1"/>
                </a:solidFill>
              </a:rPr>
              <a:t>Es un error planificar como si mañana fuese cosa cierta. </a:t>
            </a:r>
          </a:p>
          <a:p>
            <a:r>
              <a:rPr lang="es-ES" b="1" dirty="0">
                <a:solidFill>
                  <a:schemeClr val="bg1"/>
                </a:solidFill>
              </a:rPr>
              <a:t>«No digas… mañana»</a:t>
            </a:r>
          </a:p>
          <a:p>
            <a:r>
              <a:rPr lang="es-ES" b="1" dirty="0">
                <a:solidFill>
                  <a:schemeClr val="bg1"/>
                </a:solidFill>
              </a:rPr>
              <a:t>No sabemos lo que será el mañana. </a:t>
            </a:r>
          </a:p>
          <a:p>
            <a:r>
              <a:rPr lang="es-ES" b="1" dirty="0">
                <a:solidFill>
                  <a:schemeClr val="bg1"/>
                </a:solidFill>
              </a:rPr>
              <a:t>Nuestras vidas son tan frágiles e impredecibles como </a:t>
            </a:r>
          </a:p>
          <a:p>
            <a:r>
              <a:rPr lang="es-ES" b="1" dirty="0">
                <a:solidFill>
                  <a:schemeClr val="bg1"/>
                </a:solidFill>
              </a:rPr>
              <a:t>«un penacho de humo»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A0F1A67-71A3-49DB-84EF-860AE374E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052" y="33822"/>
            <a:ext cx="4253947" cy="6790356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3786782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V.15.</a:t>
            </a:r>
          </a:p>
          <a:p>
            <a:r>
              <a:rPr lang="es-ES" b="1" dirty="0">
                <a:solidFill>
                  <a:schemeClr val="bg1"/>
                </a:solidFill>
              </a:rPr>
              <a:t>Más bien, debierais decir: </a:t>
            </a:r>
            <a:r>
              <a:rPr lang="es-ES" b="1" u="sng" dirty="0">
                <a:solidFill>
                  <a:srgbClr val="00B050"/>
                </a:solidFill>
              </a:rPr>
              <a:t>Si el Señor quiere,</a:t>
            </a:r>
            <a:r>
              <a:rPr lang="es-ES" b="1" dirty="0">
                <a:solidFill>
                  <a:schemeClr val="bg1"/>
                </a:solidFill>
              </a:rPr>
              <a:t> viviremos y haremos esto o aquello.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debería ser consultado en todos nuestros planes, y los deberíamos hacer contando con Su voluntad. </a:t>
            </a:r>
          </a:p>
          <a:p>
            <a:r>
              <a:rPr lang="es-ES" b="1" dirty="0">
                <a:solidFill>
                  <a:schemeClr val="bg1"/>
                </a:solidFill>
              </a:rPr>
              <a:t>Deberíamos vivir y hablar con la conciencia de que nuestros destinos están en Sus manos.</a:t>
            </a:r>
          </a:p>
          <a:p>
            <a:r>
              <a:rPr lang="es-ES" b="1" dirty="0">
                <a:solidFill>
                  <a:schemeClr val="bg1"/>
                </a:solidFill>
              </a:rPr>
              <a:t>Ya que nuestro destino esta en las manos de Dios deberíamos hacer lo que Dios nos dice.</a:t>
            </a:r>
          </a:p>
          <a:p>
            <a:r>
              <a:rPr lang="es-ES" b="1" dirty="0">
                <a:solidFill>
                  <a:schemeClr val="bg1"/>
                </a:solidFill>
              </a:rPr>
              <a:t>Y Dios nos dice hoy. </a:t>
            </a:r>
          </a:p>
          <a:p>
            <a:r>
              <a:rPr lang="es-ES" b="1" dirty="0">
                <a:solidFill>
                  <a:schemeClr val="bg1"/>
                </a:solidFill>
              </a:rPr>
              <a:t>No mañana.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Proverbios.3:28.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B10B87-11C3-4826-A66E-6F091079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238" y="33822"/>
            <a:ext cx="4025760" cy="6824178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177060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Dios nos da tiempo para todo tenemos que saber administrar nuestro tiempo bien.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Eclesiastes.3:1-8.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Hay un tiempo señalado para todo,</a:t>
            </a:r>
            <a:r>
              <a:rPr lang="es-ES" b="1" dirty="0">
                <a:solidFill>
                  <a:schemeClr val="bg1"/>
                </a:solidFill>
              </a:rPr>
              <a:t> y hay un tiempo para cada suceso bajo el cielo: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V.2.  </a:t>
            </a:r>
          </a:p>
          <a:p>
            <a:r>
              <a:rPr lang="es-ES" b="1" u="sng" dirty="0">
                <a:solidFill>
                  <a:srgbClr val="FFC000"/>
                </a:solidFill>
              </a:rPr>
              <a:t>tiempo de nacer,</a:t>
            </a:r>
            <a:r>
              <a:rPr lang="es-ES" b="1" dirty="0">
                <a:solidFill>
                  <a:schemeClr val="bg1"/>
                </a:solidFill>
              </a:rPr>
              <a:t> y tiempo de morir; tiempo de plantar, y tiempo de arrancar lo plantado;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V.3.  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tiempo de matar,</a:t>
            </a:r>
            <a:r>
              <a:rPr lang="es-ES" b="1" dirty="0">
                <a:solidFill>
                  <a:schemeClr val="bg1"/>
                </a:solidFill>
              </a:rPr>
              <a:t> y tiempo de curar; tiempo de derribar, y tiempo de edificar;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505C22-4041-46E4-BFF0-C82066926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22" y="33822"/>
            <a:ext cx="4134676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97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digas a tu prójimo: Ve y vuelve, </a:t>
            </a:r>
            <a:r>
              <a:rPr lang="es-ES" b="1" u="sng" dirty="0">
                <a:solidFill>
                  <a:srgbClr val="FF0000"/>
                </a:solidFill>
              </a:rPr>
              <a:t>y mañana te lo daré, cuando lo tienes contigo.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dice hoy.</a:t>
            </a:r>
          </a:p>
          <a:p>
            <a:r>
              <a:rPr lang="es-ES" b="1" dirty="0">
                <a:solidFill>
                  <a:schemeClr val="bg1"/>
                </a:solidFill>
              </a:rPr>
              <a:t>No pospongas las necesidades de nuestro prójimo para mañana cuando podríamos ayudarle hoy. </a:t>
            </a:r>
          </a:p>
          <a:p>
            <a:r>
              <a:rPr lang="es-ES" b="1" dirty="0">
                <a:solidFill>
                  <a:schemeClr val="bg1"/>
                </a:solidFill>
              </a:rPr>
              <a:t>¿Quién es mi prójimo? </a:t>
            </a:r>
          </a:p>
          <a:p>
            <a:r>
              <a:rPr lang="es-ES" b="1" dirty="0">
                <a:solidFill>
                  <a:schemeClr val="bg1"/>
                </a:solidFill>
              </a:rPr>
              <a:t>Todo el que necesita mi ayuda. 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necesita mi prójimo? </a:t>
            </a:r>
          </a:p>
          <a:p>
            <a:r>
              <a:rPr lang="es-ES" b="1" dirty="0">
                <a:solidFill>
                  <a:schemeClr val="bg1"/>
                </a:solidFill>
              </a:rPr>
              <a:t>Necesita oír las buenas nuevas de la salvación. </a:t>
            </a:r>
          </a:p>
          <a:p>
            <a:r>
              <a:rPr lang="es-ES" b="1" dirty="0">
                <a:solidFill>
                  <a:schemeClr val="bg1"/>
                </a:solidFill>
              </a:rPr>
              <a:t>Debo hacerlo hoy. </a:t>
            </a:r>
          </a:p>
          <a:p>
            <a:r>
              <a:rPr lang="es-ES" b="1" dirty="0">
                <a:solidFill>
                  <a:schemeClr val="bg1"/>
                </a:solidFill>
              </a:rPr>
              <a:t>No digamos mañana.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FE9847-0979-464C-8964-0F38E80AF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0"/>
            <a:ext cx="4293704" cy="6858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229813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Dios me manda hoy a predicar el evangelio.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Mateo.28:19.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Id, pues, y haced discípulos de todas las naciones,</a:t>
            </a:r>
            <a:r>
              <a:rPr lang="es-ES" b="1" dirty="0">
                <a:solidFill>
                  <a:schemeClr val="bg1"/>
                </a:solidFill>
              </a:rPr>
              <a:t> bautizándolos en el nombre del Padre y del Hijo y del Espíritu Santo, </a:t>
            </a:r>
          </a:p>
          <a:p>
            <a:r>
              <a:rPr lang="es-ES" b="1" dirty="0">
                <a:solidFill>
                  <a:schemeClr val="bg1"/>
                </a:solidFill>
              </a:rPr>
              <a:t>Hoy debo hacerlo no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Para Jesús le era necesario pasar por Samaria.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Juan.4:4.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Y tenía que pasar</a:t>
            </a:r>
            <a:r>
              <a:rPr lang="es-ES" b="1" dirty="0">
                <a:solidFill>
                  <a:schemeClr val="bg1"/>
                </a:solidFill>
              </a:rPr>
              <a:t> por Samaria. </a:t>
            </a:r>
          </a:p>
          <a:p>
            <a:r>
              <a:rPr lang="es-ES" b="1" dirty="0">
                <a:solidFill>
                  <a:schemeClr val="bg1"/>
                </a:solidFill>
              </a:rPr>
              <a:t>Hoy no mañana.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BD65C3-BB13-457D-BF47-6CD9E7780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0"/>
            <a:ext cx="4293702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71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Debemos de saber usar nuestro tiempo.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Efesios.5:16.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aprovechando bien el tiempo,</a:t>
            </a:r>
            <a:r>
              <a:rPr lang="es-ES" b="1" dirty="0">
                <a:solidFill>
                  <a:schemeClr val="bg1"/>
                </a:solidFill>
              </a:rPr>
              <a:t> porque los días son malos. </a:t>
            </a:r>
          </a:p>
          <a:p>
            <a:r>
              <a:rPr lang="es-ES" b="1" dirty="0">
                <a:solidFill>
                  <a:schemeClr val="bg1"/>
                </a:solidFill>
              </a:rPr>
              <a:t>La andadura de la sabiduría nos llama a redimir el tiempo o a rescatar las oportunidades. </a:t>
            </a:r>
          </a:p>
          <a:p>
            <a:r>
              <a:rPr lang="es-ES" b="1" dirty="0">
                <a:solidFill>
                  <a:schemeClr val="bg1"/>
                </a:solidFill>
              </a:rPr>
              <a:t>Cada día trae sus puertas abiertas, su inmenso potencial. </a:t>
            </a:r>
          </a:p>
          <a:p>
            <a:r>
              <a:rPr lang="es-ES" b="1" dirty="0">
                <a:solidFill>
                  <a:schemeClr val="bg1"/>
                </a:solidFill>
              </a:rPr>
              <a:t>Si hoy se nos presenta la oportunidad de predicar el evangelio hagámoslo.</a:t>
            </a:r>
          </a:p>
          <a:p>
            <a:r>
              <a:rPr lang="es-ES" b="1" dirty="0">
                <a:solidFill>
                  <a:schemeClr val="bg1"/>
                </a:solidFill>
              </a:rPr>
              <a:t>Mañana tal vez no tengamos esa oportunidad.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BACCB5E-86C0-4528-88E6-1E7C9C127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33822"/>
            <a:ext cx="4293702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38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 hoy tenemos la oportunidad de regalar un folleto hagamos mañana puede ser que no la tengamos.</a:t>
            </a:r>
          </a:p>
          <a:p>
            <a:r>
              <a:rPr lang="es-ES" b="1" dirty="0">
                <a:solidFill>
                  <a:schemeClr val="bg1"/>
                </a:solidFill>
              </a:rPr>
              <a:t>Si hoy hay que ir a visitar al hermano caído hagamos mañana puede ser muy tarde.</a:t>
            </a:r>
          </a:p>
          <a:p>
            <a:r>
              <a:rPr lang="es-ES" b="1" dirty="0">
                <a:solidFill>
                  <a:schemeClr val="bg1"/>
                </a:solidFill>
              </a:rPr>
              <a:t>Si hoy tenemos la oportunidad de corregir el error  y el pecado hagamos mañana puede ser muy tarde.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Hebreos.3:13.</a:t>
            </a:r>
          </a:p>
          <a:p>
            <a:r>
              <a:rPr lang="es-ES" b="1" dirty="0">
                <a:solidFill>
                  <a:schemeClr val="bg1"/>
                </a:solidFill>
              </a:rPr>
              <a:t>Antes exhortaos los unos a los otros cada día, </a:t>
            </a:r>
            <a:r>
              <a:rPr lang="es-ES" b="1" u="sng" dirty="0">
                <a:solidFill>
                  <a:srgbClr val="00B050"/>
                </a:solidFill>
              </a:rPr>
              <a:t>mientras todavía se dice: Hoy;</a:t>
            </a:r>
            <a:r>
              <a:rPr lang="es-ES" b="1" dirty="0">
                <a:solidFill>
                  <a:schemeClr val="bg1"/>
                </a:solidFill>
              </a:rPr>
              <a:t> no sea que alguno de vosotros sea endurecido por el engaño del pecado.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8235FA2-FA6F-4DEB-A86E-0D262E405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472" y="0"/>
            <a:ext cx="4118526" cy="682417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128064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Deberíamos continuar en tanto que se diga Hoy, es decir, en tanto que siga en pie la oferta de Dios de salvación y ese tiempo es hoy. </a:t>
            </a:r>
          </a:p>
          <a:p>
            <a:r>
              <a:rPr lang="es-ES" b="1" dirty="0">
                <a:solidFill>
                  <a:schemeClr val="bg1"/>
                </a:solidFill>
              </a:rPr>
              <a:t>Hoy es el tiempo aceptable; </a:t>
            </a:r>
          </a:p>
          <a:p>
            <a:r>
              <a:rPr lang="es-ES" b="1" dirty="0">
                <a:solidFill>
                  <a:schemeClr val="bg1"/>
                </a:solidFill>
              </a:rPr>
              <a:t>Hoy es el día de salvación. </a:t>
            </a:r>
          </a:p>
          <a:p>
            <a:r>
              <a:rPr lang="es-ES" b="1" dirty="0">
                <a:solidFill>
                  <a:schemeClr val="bg1"/>
                </a:solidFill>
              </a:rPr>
              <a:t>Echarse atrás significa endurecerse por el engaño del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Tenemos que andar sabiamente aprovechando el tiempo.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Colosenses.4:5.</a:t>
            </a:r>
          </a:p>
          <a:p>
            <a:r>
              <a:rPr lang="es-ES" b="1" dirty="0">
                <a:solidFill>
                  <a:schemeClr val="bg1"/>
                </a:solidFill>
              </a:rPr>
              <a:t>Andad sabiamente para con los de afuera, </a:t>
            </a:r>
            <a:r>
              <a:rPr lang="es-ES" b="1" u="sng" dirty="0">
                <a:solidFill>
                  <a:srgbClr val="FFFF00"/>
                </a:solidFill>
              </a:rPr>
              <a:t>aprovechando bien el tiempo.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9E9D227-09B8-4519-9FB9-BFE2E61A5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061" y="0"/>
            <a:ext cx="4200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25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0"/>
            <a:ext cx="5092145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Los cristianos deberíamos andar sabiamente para con los de fuera. </a:t>
            </a:r>
          </a:p>
          <a:p>
            <a:r>
              <a:rPr lang="es-ES" b="1" dirty="0">
                <a:solidFill>
                  <a:schemeClr val="bg1"/>
                </a:solidFill>
              </a:rPr>
              <a:t>En nuestra conducta diaria deberíamos darnos cuenta que estamos siendo cuidadosamente observados por los incrédulos. </a:t>
            </a:r>
          </a:p>
          <a:p>
            <a:r>
              <a:rPr lang="es-ES" b="1" dirty="0">
                <a:solidFill>
                  <a:schemeClr val="bg1"/>
                </a:solidFill>
              </a:rPr>
              <a:t>El mundo está más interesado en nuestro andar que en nuestro hablar.</a:t>
            </a:r>
          </a:p>
          <a:p>
            <a:r>
              <a:rPr lang="es-ES" b="1" dirty="0">
                <a:solidFill>
                  <a:schemeClr val="bg1"/>
                </a:solidFill>
              </a:rPr>
              <a:t>Redimiendo el tiempo significa: </a:t>
            </a:r>
          </a:p>
          <a:p>
            <a:r>
              <a:rPr lang="es-ES" b="1" dirty="0">
                <a:solidFill>
                  <a:schemeClr val="bg1"/>
                </a:solidFill>
              </a:rPr>
              <a:t>«comprando oportunidades».</a:t>
            </a:r>
          </a:p>
          <a:p>
            <a:r>
              <a:rPr lang="es-ES" b="1" dirty="0">
                <a:solidFill>
                  <a:schemeClr val="bg1"/>
                </a:solidFill>
              </a:rPr>
              <a:t>Cada día de nuestras vidas nos encontramos con oportunidades.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4CA534-FD02-4A83-A72B-1ADD477F7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146" y="0"/>
            <a:ext cx="405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36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Para hacer la obra de nuestro Señor Jesucristo.</a:t>
            </a:r>
          </a:p>
          <a:p>
            <a:r>
              <a:rPr lang="es-ES" b="1" dirty="0">
                <a:solidFill>
                  <a:schemeClr val="bg1"/>
                </a:solidFill>
              </a:rPr>
              <a:t>¿Las estamos aprovechando?</a:t>
            </a:r>
          </a:p>
          <a:p>
            <a:r>
              <a:rPr lang="es-ES" b="1" dirty="0">
                <a:solidFill>
                  <a:schemeClr val="bg1"/>
                </a:solidFill>
              </a:rPr>
              <a:t>O.</a:t>
            </a:r>
          </a:p>
          <a:p>
            <a:r>
              <a:rPr lang="es-ES" b="1" dirty="0">
                <a:solidFill>
                  <a:schemeClr val="bg1"/>
                </a:solidFill>
              </a:rPr>
              <a:t>¿Las estamos dejando para mañana?</a:t>
            </a:r>
          </a:p>
          <a:p>
            <a:r>
              <a:rPr lang="es-ES" b="1" dirty="0">
                <a:solidFill>
                  <a:schemeClr val="bg1"/>
                </a:solidFill>
              </a:rPr>
              <a:t>Cuidado ese mañana no llega.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Lucas.12:19-20.</a:t>
            </a:r>
          </a:p>
          <a:p>
            <a:r>
              <a:rPr lang="es-ES" b="1" dirty="0">
                <a:solidFill>
                  <a:schemeClr val="bg1"/>
                </a:solidFill>
              </a:rPr>
              <a:t>"Y diré a mi alma: Alma, tienes muchos bienes depositados </a:t>
            </a:r>
            <a:r>
              <a:rPr lang="es-ES" b="1" u="sng" dirty="0">
                <a:solidFill>
                  <a:srgbClr val="7030A0"/>
                </a:solidFill>
              </a:rPr>
              <a:t>para muchos años; descansa, come, bebe, diviértete."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Observemos su espíritu de independencia: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A99D28-B3ED-4187-B9F6-26E40E38B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134" y="0"/>
            <a:ext cx="4151864" cy="685800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443877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Mi alma.</a:t>
            </a:r>
          </a:p>
          <a:p>
            <a:r>
              <a:rPr lang="es-ES" b="1" dirty="0">
                <a:solidFill>
                  <a:schemeClr val="bg1"/>
                </a:solidFill>
              </a:rPr>
              <a:t>Mis graneros, mis frutos, mis bienes, mi alma. </a:t>
            </a:r>
          </a:p>
          <a:p>
            <a:r>
              <a:rPr lang="es-ES" b="1" dirty="0">
                <a:solidFill>
                  <a:schemeClr val="bg1"/>
                </a:solidFill>
              </a:rPr>
              <a:t>Tenía todo el futuro planeado. </a:t>
            </a:r>
          </a:p>
          <a:p>
            <a:r>
              <a:rPr lang="es-ES" b="1" dirty="0">
                <a:solidFill>
                  <a:schemeClr val="bg1"/>
                </a:solidFill>
              </a:rPr>
              <a:t>Iba a descansar, comer, beber y divertirse.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cuando comenzó a pensar del tiempo como si fuese su propia posesión chocó con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V.20.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Dios le dijo: </a:t>
            </a:r>
            <a:r>
              <a:rPr lang="es-ES" b="1" u="sng" dirty="0">
                <a:solidFill>
                  <a:srgbClr val="00B0F0"/>
                </a:solidFill>
              </a:rPr>
              <a:t>"¡Necio! Esta misma noche te reclaman el alma;</a:t>
            </a:r>
            <a:r>
              <a:rPr lang="es-ES" b="1" dirty="0">
                <a:solidFill>
                  <a:schemeClr val="bg1"/>
                </a:solidFill>
              </a:rPr>
              <a:t> y ahora, ¿para quién será lo que has provisto?"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F61218F-A3EB-435A-A6F4-80E9848DE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040" y="0"/>
            <a:ext cx="4224957" cy="6858000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923479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ello para su eterna ruina.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le dijo que esa misma noche moriría. </a:t>
            </a:r>
          </a:p>
          <a:p>
            <a:r>
              <a:rPr lang="es-ES" b="1" dirty="0">
                <a:solidFill>
                  <a:schemeClr val="bg1"/>
                </a:solidFill>
              </a:rPr>
              <a:t>Perdería todas sus propiedades materiales. </a:t>
            </a:r>
          </a:p>
          <a:p>
            <a:r>
              <a:rPr lang="es-ES" b="1" dirty="0">
                <a:solidFill>
                  <a:schemeClr val="bg1"/>
                </a:solidFill>
              </a:rPr>
              <a:t>Vendrían a ser de alguna otra persona. </a:t>
            </a:r>
          </a:p>
          <a:p>
            <a:r>
              <a:rPr lang="es-ES" b="1" dirty="0">
                <a:solidFill>
                  <a:schemeClr val="bg1"/>
                </a:solidFill>
              </a:rPr>
              <a:t>Lo que has provisto: </a:t>
            </a:r>
          </a:p>
          <a:p>
            <a:r>
              <a:rPr lang="es-ES" b="1" dirty="0">
                <a:solidFill>
                  <a:schemeClr val="bg1"/>
                </a:solidFill>
              </a:rPr>
              <a:t>¿para quién será? </a:t>
            </a:r>
          </a:p>
          <a:p>
            <a:r>
              <a:rPr lang="es-ES" b="1" dirty="0">
                <a:solidFill>
                  <a:schemeClr val="bg1"/>
                </a:solidFill>
              </a:rPr>
              <a:t>Le preguntó Dios. </a:t>
            </a:r>
          </a:p>
          <a:p>
            <a:r>
              <a:rPr lang="es-ES" b="1" dirty="0">
                <a:solidFill>
                  <a:schemeClr val="bg1"/>
                </a:solidFill>
              </a:rPr>
              <a:t>Bien podríamos nosotros hacernos también esta pregunta. </a:t>
            </a:r>
          </a:p>
          <a:p>
            <a:r>
              <a:rPr lang="es-ES" b="1" dirty="0">
                <a:solidFill>
                  <a:schemeClr val="bg1"/>
                </a:solidFill>
              </a:rPr>
              <a:t>¿Si Cristo viniese hoy?.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5DC717F-4DBE-4D48-B4F6-8FD32214A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08" y="-1"/>
            <a:ext cx="4214189" cy="68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76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¿O si hoy muriera yo?</a:t>
            </a:r>
          </a:p>
          <a:p>
            <a:r>
              <a:rPr lang="es-ES" b="1" dirty="0">
                <a:solidFill>
                  <a:schemeClr val="bg1"/>
                </a:solidFill>
              </a:rPr>
              <a:t>¿De quién vendrían a ser todas mis posesiones?</a:t>
            </a:r>
          </a:p>
          <a:p>
            <a:r>
              <a:rPr lang="es-ES" b="1" dirty="0">
                <a:solidFill>
                  <a:schemeClr val="bg1"/>
                </a:solidFill>
              </a:rPr>
              <a:t>¡Cuánto mejor emplearlas para Dios hoy que dejar que caigan mañana en manos de otros que van deshacerlas en vicios y mal gastarla.</a:t>
            </a:r>
          </a:p>
          <a:p>
            <a:r>
              <a:rPr lang="es-ES" b="1" dirty="0">
                <a:solidFill>
                  <a:schemeClr val="bg1"/>
                </a:solidFill>
              </a:rPr>
              <a:t>Como El hijo prodigo.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Lucas.15:13.</a:t>
            </a:r>
          </a:p>
          <a:p>
            <a:r>
              <a:rPr lang="es-ES" b="1" dirty="0">
                <a:solidFill>
                  <a:schemeClr val="bg1"/>
                </a:solidFill>
              </a:rPr>
              <a:t>No muchos días después, el hijo menor, juntándolo todo, partió a un país lejano, </a:t>
            </a:r>
            <a:r>
              <a:rPr lang="es-ES" b="1" u="sng" dirty="0">
                <a:solidFill>
                  <a:srgbClr val="FF0000"/>
                </a:solidFill>
              </a:rPr>
              <a:t>y allí malgastó su hacienda viviendo perdidamente.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Mejor usémosla hoy para la obra del Señor.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4BE410-DF1F-411D-A3A6-F83310DFD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-1"/>
            <a:ext cx="4293703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64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V.4.  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tiempo de llorar,</a:t>
            </a:r>
            <a:r>
              <a:rPr lang="es-ES" b="1" dirty="0">
                <a:solidFill>
                  <a:schemeClr val="bg1"/>
                </a:solidFill>
              </a:rPr>
              <a:t> y tiempo de reír; tiempo de lamentarse, y tiempo de bailar;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V.5.  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tiempo de lanzar piedras,</a:t>
            </a:r>
            <a:r>
              <a:rPr lang="es-ES" b="1" dirty="0">
                <a:solidFill>
                  <a:schemeClr val="bg1"/>
                </a:solidFill>
              </a:rPr>
              <a:t> y tiempo de recoger piedras; tiempo de abrazar, y tiempo de rechazar el abrazo;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V.6.  </a:t>
            </a:r>
          </a:p>
          <a:p>
            <a:r>
              <a:rPr lang="es-ES" b="1" u="sng" dirty="0">
                <a:solidFill>
                  <a:srgbClr val="FFFF00"/>
                </a:solidFill>
              </a:rPr>
              <a:t>tiempo de buscar,</a:t>
            </a:r>
            <a:r>
              <a:rPr lang="es-ES" b="1" dirty="0">
                <a:solidFill>
                  <a:schemeClr val="bg1"/>
                </a:solidFill>
              </a:rPr>
              <a:t> y tiempo de dar por perdido; tiempo de guardar, y tiempo de desechar;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V.7.  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tiempo de rasgar,</a:t>
            </a:r>
            <a:r>
              <a:rPr lang="es-ES" b="1" dirty="0">
                <a:solidFill>
                  <a:schemeClr val="bg1"/>
                </a:solidFill>
              </a:rPr>
              <a:t> y tiempo de coser; tiempo de callar, y tiempo de hablar;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9EF963-2702-4816-8C4E-CDEC79500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658" y="33822"/>
            <a:ext cx="4158340" cy="679035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424801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Y multipliquemos nuestra cuenta en el cielo.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Filipenses.4:17.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que busque la dádiva en sí, </a:t>
            </a:r>
            <a:r>
              <a:rPr lang="es-ES" b="1" u="sng" dirty="0">
                <a:solidFill>
                  <a:srgbClr val="00B0F0"/>
                </a:solidFill>
              </a:rPr>
              <a:t>sino que busco fruto que aumente en vuestra cuenta.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Hagamos tesoros en el cielo hoy no mañana.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Mateo.6:20.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sino acumulaos tesoros en el cielo,</a:t>
            </a:r>
            <a:r>
              <a:rPr lang="es-ES" b="1" dirty="0">
                <a:solidFill>
                  <a:schemeClr val="bg1"/>
                </a:solidFill>
              </a:rPr>
              <a:t> donde ni la polilla ni la herrumbre destruyen, y donde ladrones no penetran ni roban;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29EF8E7-58C1-4130-8A0B-F82CD1B5D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2883876"/>
            <a:ext cx="4293702" cy="3974123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514373B7-28E9-46B2-8C4D-4B5F1B1FCECB}"/>
              </a:ext>
            </a:extLst>
          </p:cNvPr>
          <p:cNvSpPr/>
          <p:nvPr/>
        </p:nvSpPr>
        <p:spPr>
          <a:xfrm>
            <a:off x="4726745" y="33822"/>
            <a:ext cx="4417253" cy="279378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¿Quién esta pensando si muere hoy? Dejar su casa para que la iglesia se reúna si la iglesia local no tiene un local propio.</a:t>
            </a:r>
          </a:p>
        </p:txBody>
      </p:sp>
    </p:spTree>
    <p:extLst>
      <p:ext uri="{BB962C8B-B14F-4D97-AF65-F5344CB8AC3E}">
        <p14:creationId xmlns:p14="http://schemas.microsoft.com/office/powerpoint/2010/main" val="2132683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Busquemos el reino de Dios hoy no mañana.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Mateo.6:33.</a:t>
            </a:r>
          </a:p>
          <a:p>
            <a:r>
              <a:rPr lang="es-ES" b="1" u="sng" dirty="0">
                <a:solidFill>
                  <a:srgbClr val="FFFF00"/>
                </a:solidFill>
              </a:rPr>
              <a:t>Pero buscad primero su reino y su justicia,</a:t>
            </a:r>
            <a:r>
              <a:rPr lang="es-ES" b="1" dirty="0">
                <a:solidFill>
                  <a:schemeClr val="bg1"/>
                </a:solidFill>
              </a:rPr>
              <a:t> y todas estas cosas os serán añadidas. </a:t>
            </a:r>
          </a:p>
          <a:p>
            <a:r>
              <a:rPr lang="es-ES" b="1" dirty="0">
                <a:solidFill>
                  <a:schemeClr val="bg1"/>
                </a:solidFill>
              </a:rPr>
              <a:t>Busquemos nuestra salvación hoy no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Despertemos del sueño.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Romanos.13:11.</a:t>
            </a:r>
          </a:p>
          <a:p>
            <a:r>
              <a:rPr lang="es-ES" b="1" dirty="0">
                <a:solidFill>
                  <a:schemeClr val="bg1"/>
                </a:solidFill>
              </a:rPr>
              <a:t>Y haced todo esto, conociendo el tiempo, </a:t>
            </a:r>
            <a:r>
              <a:rPr lang="es-ES" b="1" u="sng" dirty="0">
                <a:solidFill>
                  <a:srgbClr val="7030A0"/>
                </a:solidFill>
              </a:rPr>
              <a:t>que ya es hora de despertaros del sueño;</a:t>
            </a:r>
            <a:r>
              <a:rPr lang="es-ES" b="1" dirty="0">
                <a:solidFill>
                  <a:schemeClr val="bg1"/>
                </a:solidFill>
              </a:rPr>
              <a:t> porque ahora la salvación está más cerca de nosotros que cuando creímos.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DF8E26-7C56-4BB4-BBA5-C8BE2D1C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33822"/>
            <a:ext cx="4293702" cy="36370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E16B3C-B1E6-4132-9E09-64F4C3D5C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480" y="3429000"/>
            <a:ext cx="4065517" cy="339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776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El tiempo es breve. </a:t>
            </a:r>
          </a:p>
          <a:p>
            <a:r>
              <a:rPr lang="es-ES" b="1" dirty="0">
                <a:solidFill>
                  <a:schemeClr val="bg1"/>
                </a:solidFill>
              </a:rPr>
              <a:t>La Dispensación de la Gracia está llegando a su fin. </a:t>
            </a:r>
          </a:p>
          <a:p>
            <a:r>
              <a:rPr lang="es-ES" b="1" dirty="0">
                <a:solidFill>
                  <a:schemeClr val="bg1"/>
                </a:solidFill>
              </a:rPr>
              <a:t>Lo tardío de la hora exige que echemos de nosotros todo letargo e inactividad. </a:t>
            </a:r>
          </a:p>
          <a:p>
            <a:r>
              <a:rPr lang="es-ES" b="1" dirty="0">
                <a:solidFill>
                  <a:schemeClr val="bg1"/>
                </a:solidFill>
              </a:rPr>
              <a:t>La salvación está más cerca de nosotros que nunca. </a:t>
            </a:r>
          </a:p>
          <a:p>
            <a:r>
              <a:rPr lang="es-ES" b="1" dirty="0">
                <a:solidFill>
                  <a:schemeClr val="bg1"/>
                </a:solidFill>
              </a:rPr>
              <a:t>El Salvador viene para llevarnos a la casa del Padre. </a:t>
            </a:r>
          </a:p>
          <a:p>
            <a:r>
              <a:rPr lang="es-ES" b="1" dirty="0">
                <a:solidFill>
                  <a:schemeClr val="bg1"/>
                </a:solidFill>
              </a:rPr>
              <a:t>Pero tenemos que hacerlo hoy no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El mañana es incierto puede ser muy tarde dejarlo para mañana.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AEF379-4B25-44DC-BEFB-C3CCC8501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0"/>
            <a:ext cx="4293704" cy="317929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406FE59-38ED-4E74-8058-2A10AE414586}"/>
              </a:ext>
            </a:extLst>
          </p:cNvPr>
          <p:cNvSpPr/>
          <p:nvPr/>
        </p:nvSpPr>
        <p:spPr>
          <a:xfrm>
            <a:off x="4698609" y="3179298"/>
            <a:ext cx="4445389" cy="367870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u="sng" dirty="0">
                <a:highlight>
                  <a:srgbClr val="FF00FF"/>
                </a:highlight>
              </a:rPr>
              <a:t>Juan.14:3.</a:t>
            </a:r>
          </a:p>
          <a:p>
            <a:pPr algn="ctr"/>
            <a:r>
              <a:rPr lang="es-ES" sz="3200" b="1" dirty="0"/>
              <a:t>Y si me voy y preparo un lugar para vosotros, </a:t>
            </a:r>
            <a:r>
              <a:rPr lang="es-ES" sz="3200" b="1" u="sng" dirty="0">
                <a:solidFill>
                  <a:srgbClr val="C00000"/>
                </a:solidFill>
              </a:rPr>
              <a:t>vendré otra vez y os tomaré conmigo;</a:t>
            </a:r>
            <a:r>
              <a:rPr lang="es-ES" sz="3200" b="1" dirty="0"/>
              <a:t> para que donde yo estoy, allí estéis también vosotros. 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9960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266358C-3B17-4A2F-BA63-3D8920728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42"/>
            <a:ext cx="9144000" cy="6841258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F291A10A-FA07-4027-8082-0B81A759BEB5}"/>
              </a:ext>
            </a:extLst>
          </p:cNvPr>
          <p:cNvSpPr/>
          <p:nvPr/>
        </p:nvSpPr>
        <p:spPr>
          <a:xfrm>
            <a:off x="0" y="16742"/>
            <a:ext cx="9045525" cy="130882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503294D-0F32-49D6-8F63-95E98A6DF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800" b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CONCLUSIÓN</a:t>
            </a:r>
            <a:r>
              <a:rPr lang="es-ES" sz="8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81D5A1-1505-4FE1-A350-DAFA39CEF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57740"/>
            <a:ext cx="9144000" cy="540026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Hemos visto que el mañana es incierto es inseguro es arrogancia.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manda hoy, cuidado estamos contendiendo con nuestro creador por que El dice:</a:t>
            </a:r>
          </a:p>
          <a:p>
            <a:r>
              <a:rPr lang="es-ES" b="1" dirty="0">
                <a:solidFill>
                  <a:schemeClr val="bg1"/>
                </a:solidFill>
              </a:rPr>
              <a:t>Hoy.</a:t>
            </a:r>
          </a:p>
          <a:p>
            <a:r>
              <a:rPr lang="es-ES" b="1" dirty="0">
                <a:solidFill>
                  <a:schemeClr val="bg1"/>
                </a:solidFill>
              </a:rPr>
              <a:t>Nosotros estamos diciendo:</a:t>
            </a:r>
          </a:p>
          <a:p>
            <a:r>
              <a:rPr lang="es-ES" b="1" dirty="0">
                <a:solidFill>
                  <a:schemeClr val="bg1"/>
                </a:solidFill>
              </a:rPr>
              <a:t>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Pensemos siempre en el hoy hagamos lo que Dios nos manda hoy.</a:t>
            </a:r>
          </a:p>
          <a:p>
            <a:r>
              <a:rPr lang="es-ES" b="1" dirty="0">
                <a:solidFill>
                  <a:schemeClr val="bg1"/>
                </a:solidFill>
              </a:rPr>
              <a:t>Mañana puede ser demasiado tarde para nosotros u otras personas.</a:t>
            </a:r>
          </a:p>
        </p:txBody>
      </p:sp>
    </p:spTree>
    <p:extLst>
      <p:ext uri="{BB962C8B-B14F-4D97-AF65-F5344CB8AC3E}">
        <p14:creationId xmlns:p14="http://schemas.microsoft.com/office/powerpoint/2010/main" val="584397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728A81CF-ABE5-41F3-AE7F-3942FDBB5DF5}"/>
              </a:ext>
            </a:extLst>
          </p:cNvPr>
          <p:cNvSpPr/>
          <p:nvPr/>
        </p:nvSpPr>
        <p:spPr>
          <a:xfrm>
            <a:off x="0" y="5433391"/>
            <a:ext cx="9143998" cy="139078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8A836B-8740-4FC2-AD9F-1F3B7DF6B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7" cy="5433391"/>
          </a:xfrm>
          <a:prstGeom prst="rect">
            <a:avLst/>
          </a:prstGeom>
        </p:spPr>
      </p:pic>
      <p:sp>
        <p:nvSpPr>
          <p:cNvPr id="7" name="Bocadillo nube: nube 6">
            <a:extLst>
              <a:ext uri="{FF2B5EF4-FFF2-40B4-BE49-F238E27FC236}">
                <a16:creationId xmlns:a16="http://schemas.microsoft.com/office/drawing/2014/main" id="{D3E974F6-8A58-4EE7-9498-C250BCEC5892}"/>
              </a:ext>
            </a:extLst>
          </p:cNvPr>
          <p:cNvSpPr/>
          <p:nvPr/>
        </p:nvSpPr>
        <p:spPr>
          <a:xfrm>
            <a:off x="4810539" y="0"/>
            <a:ext cx="4333462" cy="3428999"/>
          </a:xfrm>
          <a:prstGeom prst="cloudCallout">
            <a:avLst>
              <a:gd name="adj1" fmla="val -59615"/>
              <a:gd name="adj2" fmla="val 4510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POR SU FINA ATENCION.</a:t>
            </a:r>
          </a:p>
        </p:txBody>
      </p:sp>
    </p:spTree>
    <p:extLst>
      <p:ext uri="{BB962C8B-B14F-4D97-AF65-F5344CB8AC3E}">
        <p14:creationId xmlns:p14="http://schemas.microsoft.com/office/powerpoint/2010/main" val="18353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015120" cy="682417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V.8. 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tiempo de amar,</a:t>
            </a:r>
            <a:r>
              <a:rPr lang="es-ES" b="1" dirty="0">
                <a:solidFill>
                  <a:schemeClr val="bg1"/>
                </a:solidFill>
              </a:rPr>
              <a:t> y tiempo de odiar; tiempo de guerra, y tiempo de paz. </a:t>
            </a:r>
          </a:p>
          <a:p>
            <a:r>
              <a:rPr lang="es-ES" b="1" dirty="0">
                <a:solidFill>
                  <a:schemeClr val="bg1"/>
                </a:solidFill>
              </a:rPr>
              <a:t>Como estudiante investigador de la vida y la conducta humana, Salomón observó que hay un tiempo predeterminado para cada cosa, y una hora designada para todo acontecimiento. </a:t>
            </a:r>
          </a:p>
          <a:p>
            <a:r>
              <a:rPr lang="es-ES" b="1" dirty="0">
                <a:solidFill>
                  <a:schemeClr val="bg1"/>
                </a:solidFill>
              </a:rPr>
              <a:t>Esto significa que Dios ha programado toda actividad como en un ordenador gigantesco y, como solemos decir, «¿Qué será, será?».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9D7ADEA-DFE1-4A2C-8194-C74F21B2F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20" y="0"/>
            <a:ext cx="41288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34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Así que Él hombre está ligado a una clase de carácter que está determinado por ciertas leyes o principios inflexibles. </a:t>
            </a:r>
          </a:p>
          <a:p>
            <a:r>
              <a:rPr lang="es-ES" b="1" dirty="0">
                <a:solidFill>
                  <a:schemeClr val="bg1"/>
                </a:solidFill>
              </a:rPr>
              <a:t>Es esclavo del fatalismo del reloj y el calendario.</a:t>
            </a:r>
          </a:p>
          <a:p>
            <a:r>
              <a:rPr lang="es-ES" b="1" dirty="0">
                <a:solidFill>
                  <a:schemeClr val="bg1"/>
                </a:solidFill>
              </a:rPr>
              <a:t>Hay tiempo para todas las actividades de esta vida.</a:t>
            </a:r>
          </a:p>
          <a:p>
            <a:r>
              <a:rPr lang="es-ES" b="1" dirty="0">
                <a:solidFill>
                  <a:schemeClr val="bg1"/>
                </a:solidFill>
              </a:rPr>
              <a:t>Hay tiempo para Dios también debemos de hacer el tiempo para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II Corintios.6:2.</a:t>
            </a:r>
          </a:p>
          <a:p>
            <a:r>
              <a:rPr lang="es-ES" b="1" dirty="0">
                <a:solidFill>
                  <a:schemeClr val="bg1"/>
                </a:solidFill>
              </a:rPr>
              <a:t>pues El dice: EN EL TIEMPO PROPICIO TE ESCUCHE, Y EN EL DIA DE SALVACION TE SOCORRI. </a:t>
            </a:r>
            <a:r>
              <a:rPr lang="es-ES" b="1" u="sng" dirty="0">
                <a:solidFill>
                  <a:srgbClr val="00B0F0"/>
                </a:solidFill>
              </a:rPr>
              <a:t>He aquí, ahora es EL TIEMPO PROPICIO; he aquí, ahora es EL DIA DE SALVACION.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030EE5-F7B2-4114-B267-02CF9F3C4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91" y="33822"/>
            <a:ext cx="4015407" cy="33337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D6351B4-A8AB-4A89-9684-D037F30B7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600" y="3401394"/>
            <a:ext cx="4085397" cy="3422784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63223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Las escrituras dicen:</a:t>
            </a:r>
          </a:p>
          <a:p>
            <a:pPr algn="ctr"/>
            <a:r>
              <a:rPr lang="es-ES" b="1" u="sng" dirty="0">
                <a:solidFill>
                  <a:srgbClr val="00B0F0"/>
                </a:solidFill>
              </a:rPr>
              <a:t>HOY ES El DIA DE SALVACION.</a:t>
            </a:r>
          </a:p>
          <a:p>
            <a:r>
              <a:rPr lang="es-ES" b="1" dirty="0">
                <a:solidFill>
                  <a:schemeClr val="bg1"/>
                </a:solidFill>
              </a:rPr>
              <a:t>No mañana, pero la gente siempre esta pensando en el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¿Pero quien le asegura a Usted que estará el día de mañana para hacerlo?</a:t>
            </a:r>
          </a:p>
          <a:p>
            <a:r>
              <a:rPr lang="es-ES" b="1" dirty="0">
                <a:solidFill>
                  <a:schemeClr val="bg1"/>
                </a:solidFill>
              </a:rPr>
              <a:t>¿Quién le asegura a Usted que hoy no vendrá Cristo?</a:t>
            </a:r>
          </a:p>
          <a:p>
            <a:r>
              <a:rPr lang="es-ES" b="1" dirty="0">
                <a:solidFill>
                  <a:schemeClr val="bg1"/>
                </a:solidFill>
              </a:rPr>
              <a:t>Hoy Dios le esta ofreciendo la salvación.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Hoy Dios desea que Usted haga su salvación.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C8101D-5214-4BEC-966E-474AFFC1F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6" y="33822"/>
            <a:ext cx="4293702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89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mañana.</a:t>
            </a:r>
          </a:p>
          <a:p>
            <a:r>
              <a:rPr lang="es-ES" b="1" dirty="0">
                <a:solidFill>
                  <a:schemeClr val="bg1"/>
                </a:solidFill>
              </a:rPr>
              <a:t>Ese mañana puede ser muy tarde y trágico para nuestra alma.</a:t>
            </a:r>
          </a:p>
          <a:p>
            <a:r>
              <a:rPr lang="es-ES" b="1" dirty="0">
                <a:solidFill>
                  <a:schemeClr val="bg1"/>
                </a:solidFill>
              </a:rPr>
              <a:t>¿Por qué a muchas personas se le complica su salud?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siempre están diciendo mañana voy a ir al medico. </a:t>
            </a:r>
          </a:p>
          <a:p>
            <a:r>
              <a:rPr lang="es-ES" b="1" dirty="0">
                <a:solidFill>
                  <a:schemeClr val="bg1"/>
                </a:solidFill>
              </a:rPr>
              <a:t>Y la enfermedad va avanzando y avanzando y el mañana ya es muy tarde.</a:t>
            </a:r>
          </a:p>
          <a:p>
            <a:r>
              <a:rPr lang="es-ES" b="1" dirty="0">
                <a:solidFill>
                  <a:schemeClr val="bg1"/>
                </a:solidFill>
              </a:rPr>
              <a:t>Igualmente es con la salud espiritual.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va avanzando y avanzando en nuestras vidas.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0BE6D21-6BD9-45E6-95F7-733E2EEB1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22" y="33822"/>
            <a:ext cx="4134676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14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eso hace peligroso mi salvación.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Miremos el caso de Faraón.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Exodo.8:7-10.</a:t>
            </a:r>
          </a:p>
          <a:p>
            <a:r>
              <a:rPr lang="es-ES" b="1" dirty="0">
                <a:solidFill>
                  <a:schemeClr val="bg1"/>
                </a:solidFill>
              </a:rPr>
              <a:t>Y los magos hicieron lo mismo con sus encantamientos, </a:t>
            </a:r>
            <a:r>
              <a:rPr lang="es-ES" b="1" u="sng" dirty="0">
                <a:solidFill>
                  <a:srgbClr val="FFFF00"/>
                </a:solidFill>
              </a:rPr>
              <a:t>e hicieron subir ranas sobre la tierra de Egipto.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Las ranas estaban en toda la tierra, que difícil situación.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Ranas en la cama.</a:t>
            </a:r>
          </a:p>
          <a:p>
            <a:r>
              <a:rPr lang="es-ES" b="1" dirty="0">
                <a:solidFill>
                  <a:schemeClr val="bg1"/>
                </a:solidFill>
              </a:rPr>
              <a:t>Ranas en la comida.</a:t>
            </a:r>
          </a:p>
          <a:p>
            <a:r>
              <a:rPr lang="es-ES" b="1" dirty="0">
                <a:solidFill>
                  <a:schemeClr val="bg1"/>
                </a:solidFill>
              </a:rPr>
              <a:t>Ranas en el agua.</a:t>
            </a:r>
          </a:p>
          <a:p>
            <a:r>
              <a:rPr lang="es-ES" b="1" dirty="0">
                <a:solidFill>
                  <a:schemeClr val="bg1"/>
                </a:solidFill>
              </a:rPr>
              <a:t>En todos lados por donde estuvieran habían ranas.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AB6321E-329C-4105-92A4-E9D008888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530" y="0"/>
            <a:ext cx="43864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71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115AAFB-71BA-452B-BA08-C8A55E400A2B}"/>
              </a:ext>
            </a:extLst>
          </p:cNvPr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1CACFDF-BC82-463F-BFE3-A70451C4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50296" cy="682417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V.8.  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Entonces Faraón llamó a Moisés y a Aarón,</a:t>
            </a:r>
            <a:r>
              <a:rPr lang="es-ES" b="1" dirty="0">
                <a:solidFill>
                  <a:schemeClr val="bg1"/>
                </a:solidFill>
              </a:rPr>
              <a:t> y dijo: Rogad al SEÑOR para que quite las ranas de mí y de mi pueblo, y yo dejaré ir al pueblo para que ofrezca sacrificios al SEÑOR. </a:t>
            </a:r>
          </a:p>
          <a:p>
            <a:r>
              <a:rPr lang="es-ES" b="1" dirty="0">
                <a:solidFill>
                  <a:schemeClr val="bg1"/>
                </a:solidFill>
              </a:rPr>
              <a:t>Faraón estaba desesperado por las ranas y manda a llamar a Moisés y Aaron para que oren y sean quitadas esas ranas.</a:t>
            </a:r>
          </a:p>
          <a:p>
            <a:r>
              <a:rPr lang="es-ES" b="1" dirty="0">
                <a:solidFill>
                  <a:schemeClr val="bg1"/>
                </a:solidFill>
              </a:rPr>
              <a:t>Moisés le pregunta cuando quiere que ore y sean quitadas las ranas.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1178AB1-2CA3-4BB8-B74C-70774C609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97" y="-1"/>
            <a:ext cx="429370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86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</TotalTime>
  <Words>2534</Words>
  <Application>Microsoft Office PowerPoint</Application>
  <PresentationFormat>Presentación en pantalla (4:3)</PresentationFormat>
  <Paragraphs>238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Tema de Office</vt:lpstr>
      <vt:lpstr>EL MAÑANA.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MAÑANA.</dc:title>
  <dc:creator>Mario Moreno</dc:creator>
  <cp:lastModifiedBy>Mario Moreno</cp:lastModifiedBy>
  <cp:revision>34</cp:revision>
  <dcterms:created xsi:type="dcterms:W3CDTF">2021-03-15T01:25:01Z</dcterms:created>
  <dcterms:modified xsi:type="dcterms:W3CDTF">2025-04-13T05:08:02Z</dcterms:modified>
</cp:coreProperties>
</file>