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58" r:id="rId5"/>
    <p:sldId id="260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6" r:id="rId16"/>
    <p:sldId id="283" r:id="rId17"/>
    <p:sldId id="284" r:id="rId18"/>
    <p:sldId id="285" r:id="rId19"/>
    <p:sldId id="288" r:id="rId20"/>
    <p:sldId id="287" r:id="rId21"/>
    <p:sldId id="272" r:id="rId22"/>
    <p:sldId id="28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72570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9176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0920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76175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987381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82762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14965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16281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4656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67662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070443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C7747-CB62-45E4-AF81-55C15660C97B}" type="datetimeFigureOut">
              <a:rPr lang="es-NI" smtClean="0"/>
              <a:t>6/12/2021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C192A-E77B-4025-846E-447BEA6C31A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07429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FF4AD93-0994-4654-8B9B-D43267D18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9928"/>
            <a:ext cx="9144000" cy="575807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5E41A3A-E712-4ADC-8B18-81F72DC96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MATRIMONIO.</a:t>
            </a:r>
            <a:endParaRPr lang="es-NI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9D15D1D-3A98-4FA2-AEC1-71FAC31B2E2E}"/>
              </a:ext>
            </a:extLst>
          </p:cNvPr>
          <p:cNvSpPr txBox="1"/>
          <p:nvPr/>
        </p:nvSpPr>
        <p:spPr>
          <a:xfrm>
            <a:off x="1832113" y="2824801"/>
            <a:ext cx="56785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Por tanto el hombre dejará a su padre y a su madre y se unirá a su mujer, </a:t>
            </a:r>
            <a:r>
              <a:rPr lang="es-ES" sz="3600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y serán una sola carne.</a:t>
            </a:r>
            <a:r>
              <a:rPr lang="es-ES" sz="3600" b="1" dirty="0">
                <a:latin typeface="Maiandra GD" panose="020E0502030308020204" pitchFamily="34" charset="0"/>
              </a:rPr>
              <a:t>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E2AB960-21D9-4502-97DC-68F45694F6F4}"/>
              </a:ext>
            </a:extLst>
          </p:cNvPr>
          <p:cNvSpPr txBox="1"/>
          <p:nvPr/>
        </p:nvSpPr>
        <p:spPr>
          <a:xfrm>
            <a:off x="2107097" y="5422768"/>
            <a:ext cx="46647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GENESIS.2:24.</a:t>
            </a:r>
          </a:p>
        </p:txBody>
      </p:sp>
    </p:spTree>
    <p:extLst>
      <p:ext uri="{BB962C8B-B14F-4D97-AF65-F5344CB8AC3E}">
        <p14:creationId xmlns:p14="http://schemas.microsoft.com/office/powerpoint/2010/main" val="647670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34820" y="1293538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V.4.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1024591-B651-4FA6-9CA4-1170C524E657}"/>
              </a:ext>
            </a:extLst>
          </p:cNvPr>
          <p:cNvSpPr txBox="1"/>
          <p:nvPr/>
        </p:nvSpPr>
        <p:spPr>
          <a:xfrm>
            <a:off x="-1" y="2478511"/>
            <a:ext cx="91042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La mujer no tiene autoridad sobre su propio cuerpo, sino el marido. Y asimismo el marido no tiene autoridad sobre su propio cuerpo, sino la mujer.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3B58393-C05E-4289-9217-9B6034F22387}"/>
              </a:ext>
            </a:extLst>
          </p:cNvPr>
          <p:cNvSpPr txBox="1"/>
          <p:nvPr/>
        </p:nvSpPr>
        <p:spPr>
          <a:xfrm>
            <a:off x="1" y="5263922"/>
            <a:ext cx="91042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36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NO DEBE DE ENGAÑAR A SU ESPOSA POR NINGUN MOTIVO. </a:t>
            </a:r>
          </a:p>
        </p:txBody>
      </p:sp>
    </p:spTree>
    <p:extLst>
      <p:ext uri="{BB962C8B-B14F-4D97-AF65-F5344CB8AC3E}">
        <p14:creationId xmlns:p14="http://schemas.microsoft.com/office/powerpoint/2010/main" val="3461214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34820" y="1293538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COLOSENSES.3:19.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52A93E7-1209-4928-8D1F-784EE1DB68F2}"/>
              </a:ext>
            </a:extLst>
          </p:cNvPr>
          <p:cNvSpPr txBox="1"/>
          <p:nvPr/>
        </p:nvSpPr>
        <p:spPr>
          <a:xfrm>
            <a:off x="695739" y="2408770"/>
            <a:ext cx="77525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Maridos, amad a vuestras mujeres y no seáis ásperos con ellas.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8AECBCD-BE0D-4F41-9BA1-B16B2893D911}"/>
              </a:ext>
            </a:extLst>
          </p:cNvPr>
          <p:cNvSpPr txBox="1"/>
          <p:nvPr/>
        </p:nvSpPr>
        <p:spPr>
          <a:xfrm>
            <a:off x="599661" y="4616610"/>
            <a:ext cx="820972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NO LE DEBE DE GRITAR A SU ESPOSA  NUNCA, JAMAS POR NINGUNO MOTIVO.</a:t>
            </a:r>
            <a:endParaRPr lang="es-NI" sz="3600" b="1" u="sng" dirty="0"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07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11629" y="1223884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PEDRO.3:7.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A634ABE-2B32-4529-8AD5-20CB1109175C}"/>
              </a:ext>
            </a:extLst>
          </p:cNvPr>
          <p:cNvSpPr txBox="1"/>
          <p:nvPr/>
        </p:nvSpPr>
        <p:spPr>
          <a:xfrm>
            <a:off x="0" y="2217796"/>
            <a:ext cx="914400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Y vosotros, maridos, igualmente, convivid de manera comprensiva con vuestras mujeres, como con un vaso más frágil, puesto que es mujer, dándole honor como a coheredera de la gracia de la vida, para que vuestras oraciones no sean estorbadas.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DE43060-A7D4-42B8-BF64-C89AAFC9B128}"/>
              </a:ext>
            </a:extLst>
          </p:cNvPr>
          <p:cNvSpPr txBox="1"/>
          <p:nvPr/>
        </p:nvSpPr>
        <p:spPr>
          <a:xfrm>
            <a:off x="371061" y="5920142"/>
            <a:ext cx="82768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36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VIVIR SABIAMENTE CON ELLA.</a:t>
            </a:r>
          </a:p>
        </p:txBody>
      </p:sp>
    </p:spTree>
    <p:extLst>
      <p:ext uri="{BB962C8B-B14F-4D97-AF65-F5344CB8AC3E}">
        <p14:creationId xmlns:p14="http://schemas.microsoft.com/office/powerpoint/2010/main" val="2296200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ESPOSA.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34820" y="1208899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EFESIOS.3:17-18.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75CD84A-EE6B-4F95-AC73-1ACFB6B003AB}"/>
              </a:ext>
            </a:extLst>
          </p:cNvPr>
          <p:cNvSpPr txBox="1"/>
          <p:nvPr/>
        </p:nvSpPr>
        <p:spPr>
          <a:xfrm>
            <a:off x="331304" y="2078186"/>
            <a:ext cx="84813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de manera que Cristo more por la fe en vuestros corazones; y que arraigados y cimentados en amor,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EC9A013-8B4E-4C71-BAF3-5FC9D141F1BA}"/>
              </a:ext>
            </a:extLst>
          </p:cNvPr>
          <p:cNvSpPr txBox="1"/>
          <p:nvPr/>
        </p:nvSpPr>
        <p:spPr>
          <a:xfrm>
            <a:off x="0" y="4559134"/>
            <a:ext cx="9144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seáis capaces de comprender con todos los santos cuál es la anchura, la longitud, la altura y la profundidad,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DFD8DD3-A1DE-4EB3-8CDE-9059DBD29337}"/>
              </a:ext>
            </a:extLst>
          </p:cNvPr>
          <p:cNvSpPr txBox="1"/>
          <p:nvPr/>
        </p:nvSpPr>
        <p:spPr>
          <a:xfrm>
            <a:off x="2239618" y="3789872"/>
            <a:ext cx="46647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V.18.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B673842-8EA1-4FBB-B548-A1A2A4169C78}"/>
              </a:ext>
            </a:extLst>
          </p:cNvPr>
          <p:cNvSpPr txBox="1"/>
          <p:nvPr/>
        </p:nvSpPr>
        <p:spPr>
          <a:xfrm>
            <a:off x="278297" y="6356182"/>
            <a:ext cx="8534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4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ESPOSA ACERCA A TU MARIDO A DIOS CON TU EJEMPLO.</a:t>
            </a:r>
          </a:p>
        </p:txBody>
      </p:sp>
    </p:spTree>
    <p:extLst>
      <p:ext uri="{BB962C8B-B14F-4D97-AF65-F5344CB8AC3E}">
        <p14:creationId xmlns:p14="http://schemas.microsoft.com/office/powerpoint/2010/main" val="2552135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ESPOSA.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08314" y="1174268"/>
            <a:ext cx="55924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PROVERBIOS.31:17-19.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C950C2C-0C5F-43DA-BC0E-236FDE649F68}"/>
              </a:ext>
            </a:extLst>
          </p:cNvPr>
          <p:cNvSpPr txBox="1"/>
          <p:nvPr/>
        </p:nvSpPr>
        <p:spPr>
          <a:xfrm>
            <a:off x="0" y="5563481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Extiende sus manos a la rueca, y sus manos toman el huso.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7B1DA35-8E11-48CF-935C-740241F93CE5}"/>
              </a:ext>
            </a:extLst>
          </p:cNvPr>
          <p:cNvSpPr txBox="1"/>
          <p:nvPr/>
        </p:nvSpPr>
        <p:spPr>
          <a:xfrm>
            <a:off x="2239618" y="2647755"/>
            <a:ext cx="46647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V.18.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8A96642-0550-4313-B256-390C8316E52A}"/>
              </a:ext>
            </a:extLst>
          </p:cNvPr>
          <p:cNvSpPr txBox="1"/>
          <p:nvPr/>
        </p:nvSpPr>
        <p:spPr>
          <a:xfrm>
            <a:off x="2372139" y="4684670"/>
            <a:ext cx="46647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V.19.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279D680-ADCC-47AD-A88F-A4CDA178A2B9}"/>
              </a:ext>
            </a:extLst>
          </p:cNvPr>
          <p:cNvSpPr txBox="1"/>
          <p:nvPr/>
        </p:nvSpPr>
        <p:spPr>
          <a:xfrm>
            <a:off x="0" y="2001424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Ella se ciñe de fuerza, y fortalece sus brazos.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14CAA0C-AC35-4567-AC04-77AC75FE94FD}"/>
              </a:ext>
            </a:extLst>
          </p:cNvPr>
          <p:cNvSpPr txBox="1"/>
          <p:nvPr/>
        </p:nvSpPr>
        <p:spPr>
          <a:xfrm>
            <a:off x="0" y="3313417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Nota que su ganancia es buena, no se apaga de noche su lámpara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675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  <p:bldP spid="10" grpId="0"/>
      <p:bldP spid="12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ESPOSA.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4F42241-97BF-40BC-A6AE-F2DC3F082A48}"/>
              </a:ext>
            </a:extLst>
          </p:cNvPr>
          <p:cNvSpPr txBox="1"/>
          <p:nvPr/>
        </p:nvSpPr>
        <p:spPr>
          <a:xfrm>
            <a:off x="265044" y="2151727"/>
            <a:ext cx="861391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dirty="0">
                <a:latin typeface="Maiandra GD" panose="020E0502030308020204" pitchFamily="34" charset="0"/>
              </a:rPr>
              <a:t>LA MUJER DEBE DE AYUDAR ECONOMICAMENTE A SU ESPOSO COMO AYUDA IDONEA QUE ES PARA EL.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515DF1F-B0DC-42EB-8F6B-F08976708C65}"/>
              </a:ext>
            </a:extLst>
          </p:cNvPr>
          <p:cNvSpPr txBox="1"/>
          <p:nvPr/>
        </p:nvSpPr>
        <p:spPr>
          <a:xfrm>
            <a:off x="424070" y="5344451"/>
            <a:ext cx="84548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NO VA A MALGASTAR EL DINERO DE SU ESPOSO.</a:t>
            </a:r>
            <a:endParaRPr lang="es-NI" sz="4000" b="1" u="sng" dirty="0"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268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2117450" y="1158255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PROVERBIOS.19:14.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3628508-6C6D-4A7F-A4A2-787D7C747D4A}"/>
              </a:ext>
            </a:extLst>
          </p:cNvPr>
          <p:cNvSpPr txBox="1"/>
          <p:nvPr/>
        </p:nvSpPr>
        <p:spPr>
          <a:xfrm>
            <a:off x="437322" y="2301049"/>
            <a:ext cx="82105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Casa y riqueza son herencia de los padres, pero la mujer prudente viene del SEÑOR.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D1B3253-AA1C-480A-AE9B-A8805F3B9D7D}"/>
              </a:ext>
            </a:extLst>
          </p:cNvPr>
          <p:cNvSpPr txBox="1"/>
          <p:nvPr/>
        </p:nvSpPr>
        <p:spPr>
          <a:xfrm>
            <a:off x="967409" y="5156201"/>
            <a:ext cx="7680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SEA UNA ESPOSA PRUDENTE.</a:t>
            </a:r>
          </a:p>
        </p:txBody>
      </p:sp>
    </p:spTree>
    <p:extLst>
      <p:ext uri="{BB962C8B-B14F-4D97-AF65-F5344CB8AC3E}">
        <p14:creationId xmlns:p14="http://schemas.microsoft.com/office/powerpoint/2010/main" val="4029717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ESPOSA.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2054088" y="1097646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PEDRO.3:1-2.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AA54CA6-D3DA-4209-9A0C-662C89C5B22F}"/>
              </a:ext>
            </a:extLst>
          </p:cNvPr>
          <p:cNvSpPr txBox="1"/>
          <p:nvPr/>
        </p:nvSpPr>
        <p:spPr>
          <a:xfrm>
            <a:off x="0" y="1805532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Asimismo vosotras, mujeres, estad sujetas a vuestros maridos, de modo que si algunos de ellos son desobedientes a la palabra, puedan ser ganados sin palabra alguna por la conducta de sus mujeres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AB8FEB-E4BB-4FD8-9830-4ABC38B00D5D}"/>
              </a:ext>
            </a:extLst>
          </p:cNvPr>
          <p:cNvSpPr txBox="1"/>
          <p:nvPr/>
        </p:nvSpPr>
        <p:spPr>
          <a:xfrm>
            <a:off x="26504" y="5657671"/>
            <a:ext cx="90909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al observar vuestra conducta casta y respetuosa.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7FA36B1-2CA2-4EC3-B517-D5E852F08C8C}"/>
              </a:ext>
            </a:extLst>
          </p:cNvPr>
          <p:cNvSpPr txBox="1"/>
          <p:nvPr/>
        </p:nvSpPr>
        <p:spPr>
          <a:xfrm>
            <a:off x="-1" y="4667854"/>
            <a:ext cx="14974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V.2.</a:t>
            </a:r>
            <a:r>
              <a:rPr lang="es-NI" dirty="0"/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5526AF4-9BB5-470C-9CAE-41C6F37BDA32}"/>
              </a:ext>
            </a:extLst>
          </p:cNvPr>
          <p:cNvSpPr txBox="1"/>
          <p:nvPr/>
        </p:nvSpPr>
        <p:spPr>
          <a:xfrm>
            <a:off x="1643270" y="4892306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DEBE TENER UNA CONDUCTA RESPETUOSA.</a:t>
            </a:r>
          </a:p>
        </p:txBody>
      </p:sp>
    </p:spTree>
    <p:extLst>
      <p:ext uri="{BB962C8B-B14F-4D97-AF65-F5344CB8AC3E}">
        <p14:creationId xmlns:p14="http://schemas.microsoft.com/office/powerpoint/2010/main" val="1362159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ESPOSA.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74577" y="1147764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CORINTIOS.7:2-4.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AFECC22-E0FD-4A55-A9D7-1B6AC3262148}"/>
              </a:ext>
            </a:extLst>
          </p:cNvPr>
          <p:cNvSpPr txBox="1"/>
          <p:nvPr/>
        </p:nvSpPr>
        <p:spPr>
          <a:xfrm>
            <a:off x="0" y="2001424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No obstante, por razón de las inmoralidades, que cada uno tenga su propia mujer, y cada una tenga su propio marido.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09A2359-C4BC-47E3-AAAF-A959DC2A2449}"/>
              </a:ext>
            </a:extLst>
          </p:cNvPr>
          <p:cNvSpPr txBox="1"/>
          <p:nvPr/>
        </p:nvSpPr>
        <p:spPr>
          <a:xfrm>
            <a:off x="2160107" y="4387445"/>
            <a:ext cx="46647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  <a:r>
              <a:rPr lang="es-NI" dirty="0"/>
              <a:t>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7092E9B-05D6-4225-97D0-E80A1D068EC3}"/>
              </a:ext>
            </a:extLst>
          </p:cNvPr>
          <p:cNvSpPr txBox="1"/>
          <p:nvPr/>
        </p:nvSpPr>
        <p:spPr>
          <a:xfrm>
            <a:off x="0" y="5103674"/>
            <a:ext cx="9144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Que el marido cumpla su deber para con su mujer, e igualmente la mujer lo cumpla con el marido. </a:t>
            </a:r>
          </a:p>
        </p:txBody>
      </p:sp>
    </p:spTree>
    <p:extLst>
      <p:ext uri="{BB962C8B-B14F-4D97-AF65-F5344CB8AC3E}">
        <p14:creationId xmlns:p14="http://schemas.microsoft.com/office/powerpoint/2010/main" val="2727673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ESPOSA.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74577" y="1147764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V.4.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5F15FB0-1AD7-4F6B-9163-85B437340C6E}"/>
              </a:ext>
            </a:extLst>
          </p:cNvPr>
          <p:cNvSpPr txBox="1"/>
          <p:nvPr/>
        </p:nvSpPr>
        <p:spPr>
          <a:xfrm>
            <a:off x="0" y="1869248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La mujer no tiene autoridad sobre su propio cuerpo, sino el marido. Y asimismo el marido no tiene autoridad sobre su propio cuerpo, sino la mujer.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5B29756-1CE6-41D1-85DB-68105391F2F0}"/>
              </a:ext>
            </a:extLst>
          </p:cNvPr>
          <p:cNvSpPr txBox="1"/>
          <p:nvPr/>
        </p:nvSpPr>
        <p:spPr>
          <a:xfrm>
            <a:off x="0" y="4548290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NO DEBE DE ENGAÑAR A SU ESPOSO POR NINGUN MOTIMO NUNCA, JAMAS.</a:t>
            </a:r>
          </a:p>
        </p:txBody>
      </p:sp>
    </p:spTree>
    <p:extLst>
      <p:ext uri="{BB962C8B-B14F-4D97-AF65-F5344CB8AC3E}">
        <p14:creationId xmlns:p14="http://schemas.microsoft.com/office/powerpoint/2010/main" val="1404684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166F1-3FCA-44CF-95D7-AAC141ADD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98" y="33822"/>
            <a:ext cx="7886700" cy="865435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AMOR ES:</a:t>
            </a:r>
            <a:endParaRPr lang="es-NI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03CD7B7-A976-48A8-86F6-B91F6AEF4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9257"/>
            <a:ext cx="9144000" cy="595874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2859606-D3FC-495F-9477-53FBB2544F18}"/>
              </a:ext>
            </a:extLst>
          </p:cNvPr>
          <p:cNvSpPr txBox="1"/>
          <p:nvPr/>
        </p:nvSpPr>
        <p:spPr>
          <a:xfrm>
            <a:off x="1043609" y="2102848"/>
            <a:ext cx="70567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El amor es paciente,</a:t>
            </a:r>
            <a:r>
              <a:rPr lang="es-ES" sz="3200" b="1" dirty="0">
                <a:latin typeface="Maiandra GD" panose="020E0502030308020204" pitchFamily="34" charset="0"/>
              </a:rPr>
              <a:t> es bondadoso; el amor no tiene envidia; el amor no es jactancioso, no es arrogante;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ADA347D-5F37-4641-990A-8CCB6E3826C0}"/>
              </a:ext>
            </a:extLst>
          </p:cNvPr>
          <p:cNvSpPr txBox="1"/>
          <p:nvPr/>
        </p:nvSpPr>
        <p:spPr>
          <a:xfrm>
            <a:off x="1030357" y="4790662"/>
            <a:ext cx="70567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atin typeface="Maiandra GD" panose="020E0502030308020204" pitchFamily="34" charset="0"/>
              </a:rPr>
              <a:t>no se porta indecorosamente; no busca lo suyo, no se irrita, </a:t>
            </a:r>
            <a:r>
              <a:rPr lang="es-ES" sz="3200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no toma en cuenta el mal recibido;</a:t>
            </a:r>
            <a:r>
              <a:rPr lang="es-ES" sz="3200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07E909A-E026-425B-AC22-43F9A3674604}"/>
              </a:ext>
            </a:extLst>
          </p:cNvPr>
          <p:cNvSpPr txBox="1"/>
          <p:nvPr/>
        </p:nvSpPr>
        <p:spPr>
          <a:xfrm>
            <a:off x="3710609" y="3939041"/>
            <a:ext cx="13152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V.5.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E5FED04-513B-42A4-946E-1CB595379EEE}"/>
              </a:ext>
            </a:extLst>
          </p:cNvPr>
          <p:cNvSpPr txBox="1"/>
          <p:nvPr/>
        </p:nvSpPr>
        <p:spPr>
          <a:xfrm>
            <a:off x="2168925" y="1022244"/>
            <a:ext cx="50370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CORINTIOS.13:4-7.</a:t>
            </a:r>
          </a:p>
        </p:txBody>
      </p:sp>
    </p:spTree>
    <p:extLst>
      <p:ext uri="{BB962C8B-B14F-4D97-AF65-F5344CB8AC3E}">
        <p14:creationId xmlns:p14="http://schemas.microsoft.com/office/powerpoint/2010/main" val="551352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1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ESPOSA.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74577" y="1147764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PROVERBIOS.15:1.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DEA3D6C-8D3F-4E63-9A5C-CC30E7FD9065}"/>
              </a:ext>
            </a:extLst>
          </p:cNvPr>
          <p:cNvSpPr txBox="1"/>
          <p:nvPr/>
        </p:nvSpPr>
        <p:spPr>
          <a:xfrm>
            <a:off x="0" y="2009501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La suave respuesta aparta el furor, mas la palabra hiriente hace subir la ira. </a:t>
            </a:r>
            <a:endParaRPr lang="es-NI" sz="4000" b="1" dirty="0"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528D9C-79A3-4EB4-ACE2-1FA066752C66}"/>
              </a:ext>
            </a:extLst>
          </p:cNvPr>
          <p:cNvSpPr txBox="1"/>
          <p:nvPr/>
        </p:nvSpPr>
        <p:spPr>
          <a:xfrm>
            <a:off x="0" y="4340451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SEA PRUDENTE AL HABLAR CON SU ESPOSO, SEA LA MUJER MAS PRUDENTE DE ESTE MUNDO.</a:t>
            </a:r>
          </a:p>
        </p:txBody>
      </p:sp>
    </p:spTree>
    <p:extLst>
      <p:ext uri="{BB962C8B-B14F-4D97-AF65-F5344CB8AC3E}">
        <p14:creationId xmlns:p14="http://schemas.microsoft.com/office/powerpoint/2010/main" val="146273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77E4AC6-DA22-408E-BE48-2BBD356E4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A484680-C9C7-490E-B1DE-328257C0B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569"/>
            <a:ext cx="7886700" cy="1325563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CONCLUSION: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5BBB8D-02E0-4F81-91A7-D0D886C7E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2696"/>
            <a:ext cx="9144000" cy="564473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Dios creo a un hombre y una mujer para que se unieran para toda la vida y fueran felices.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Tanto el hombre como la mujer tienen responsabilidades dentro el matrimonio.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esposo debe: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Amar a su esposa.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Cuidarla.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esposa debe: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Respetar sujetarse a su esposo.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Ser ayuda idónea.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Nunca se deben separar.</a:t>
            </a:r>
            <a:endParaRPr lang="es-NI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788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62AD2D4-48D8-46DA-9B76-6DFF0FCCE337}"/>
              </a:ext>
            </a:extLst>
          </p:cNvPr>
          <p:cNvSpPr/>
          <p:nvPr/>
        </p:nvSpPr>
        <p:spPr>
          <a:xfrm>
            <a:off x="0" y="5645426"/>
            <a:ext cx="9144000" cy="121257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EB34252-D214-4E55-AEBF-90EB0EB5A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4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5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166F1-3FCA-44CF-95D7-AAC141ADD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98" y="33822"/>
            <a:ext cx="7886700" cy="865435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AMOR ES:</a:t>
            </a:r>
            <a:endParaRPr lang="es-NI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03CD7B7-A976-48A8-86F6-B91F6AEF4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9257"/>
            <a:ext cx="9144000" cy="595874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2859606-D3FC-495F-9477-53FBB2544F18}"/>
              </a:ext>
            </a:extLst>
          </p:cNvPr>
          <p:cNvSpPr txBox="1"/>
          <p:nvPr/>
        </p:nvSpPr>
        <p:spPr>
          <a:xfrm>
            <a:off x="1159080" y="1976351"/>
            <a:ext cx="7056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atin typeface="Maiandra GD" panose="020E0502030308020204" pitchFamily="34" charset="0"/>
              </a:rPr>
              <a:t>no se regocija de la injusticia, </a:t>
            </a:r>
            <a:r>
              <a:rPr lang="es-ES" sz="3200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sino que se alegra con la verdad;</a:t>
            </a:r>
            <a:r>
              <a:rPr lang="es-ES" sz="3200" b="1" dirty="0">
                <a:latin typeface="Maiandra GD" panose="020E0502030308020204" pitchFamily="34" charset="0"/>
              </a:rPr>
              <a:t>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ADA347D-5F37-4641-990A-8CCB6E3826C0}"/>
              </a:ext>
            </a:extLst>
          </p:cNvPr>
          <p:cNvSpPr txBox="1"/>
          <p:nvPr/>
        </p:nvSpPr>
        <p:spPr>
          <a:xfrm>
            <a:off x="1159080" y="4014779"/>
            <a:ext cx="7056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todo lo sufre,</a:t>
            </a:r>
            <a:r>
              <a:rPr lang="es-ES" sz="3200" b="1" dirty="0">
                <a:latin typeface="Maiandra GD" panose="020E0502030308020204" pitchFamily="34" charset="0"/>
              </a:rPr>
              <a:t> todo lo cree, todo lo espera, todo lo soporta.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07E909A-E026-425B-AC22-43F9A3674604}"/>
              </a:ext>
            </a:extLst>
          </p:cNvPr>
          <p:cNvSpPr txBox="1"/>
          <p:nvPr/>
        </p:nvSpPr>
        <p:spPr>
          <a:xfrm>
            <a:off x="4029832" y="3256314"/>
            <a:ext cx="13152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V.7.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E5FED04-513B-42A4-946E-1CB595379EEE}"/>
              </a:ext>
            </a:extLst>
          </p:cNvPr>
          <p:cNvSpPr txBox="1"/>
          <p:nvPr/>
        </p:nvSpPr>
        <p:spPr>
          <a:xfrm>
            <a:off x="2168925" y="1022244"/>
            <a:ext cx="50370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V.6.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F7E1AB-89A0-4880-88B0-269CD4E0FF01}"/>
              </a:ext>
            </a:extLst>
          </p:cNvPr>
          <p:cNvSpPr txBox="1"/>
          <p:nvPr/>
        </p:nvSpPr>
        <p:spPr>
          <a:xfrm>
            <a:off x="13252" y="4434690"/>
            <a:ext cx="11458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</a:rPr>
              <a:t>V.8</a:t>
            </a:r>
            <a:r>
              <a:rPr lang="es-NI" sz="4000" dirty="0">
                <a:highlight>
                  <a:srgbClr val="FFFF00"/>
                </a:highlight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8EFF0B4-D3E4-4FDF-96EB-FCB4AF23FD78}"/>
              </a:ext>
            </a:extLst>
          </p:cNvPr>
          <p:cNvSpPr txBox="1"/>
          <p:nvPr/>
        </p:nvSpPr>
        <p:spPr>
          <a:xfrm>
            <a:off x="115471" y="5310320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u="sng" dirty="0">
                <a:highlight>
                  <a:srgbClr val="008000"/>
                </a:highlight>
                <a:latin typeface="Maiandra GD" panose="020E0502030308020204" pitchFamily="34" charset="0"/>
              </a:rPr>
              <a:t>El amor nunca deja de ser;</a:t>
            </a:r>
            <a:r>
              <a:rPr lang="es-ES" sz="3200" b="1" dirty="0">
                <a:latin typeface="Maiandra GD" panose="020E0502030308020204" pitchFamily="34" charset="0"/>
              </a:rPr>
              <a:t> pero si hay dones de profecía, se acabarán; si hay lenguas, cesarán; si hay conocimiento, se acabará. </a:t>
            </a:r>
            <a:endParaRPr lang="es-NI" sz="3200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881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1" grpId="0"/>
      <p:bldP spid="13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CD252A5-34F9-42AC-94EF-1EFE3C457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E7B8437-9D9B-4A4D-8308-811EAB23EC86}"/>
              </a:ext>
            </a:extLst>
          </p:cNvPr>
          <p:cNvSpPr txBox="1"/>
          <p:nvPr/>
        </p:nvSpPr>
        <p:spPr>
          <a:xfrm>
            <a:off x="1289713" y="2426858"/>
            <a:ext cx="68375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Y si alguien puede prevalecer contra el que está solo, dos lo resistirán. </a:t>
            </a:r>
            <a:r>
              <a:rPr lang="es-ES" sz="4000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Un cordel de tres hilos no se rompe fácilmente.</a:t>
            </a:r>
            <a:r>
              <a:rPr lang="es-ES" sz="4000" b="1" dirty="0">
                <a:latin typeface="Maiandra GD" panose="020E0502030308020204" pitchFamily="34" charset="0"/>
              </a:rPr>
              <a:t> </a:t>
            </a:r>
            <a:endParaRPr lang="es-NI" sz="4000" b="1" dirty="0">
              <a:latin typeface="Maiandra GD" panose="020E0502030308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3FDE6DD-A32B-47F1-AB87-6C916B6DF937}"/>
              </a:ext>
            </a:extLst>
          </p:cNvPr>
          <p:cNvSpPr txBox="1"/>
          <p:nvPr/>
        </p:nvSpPr>
        <p:spPr>
          <a:xfrm>
            <a:off x="2374710" y="505543"/>
            <a:ext cx="46675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ECLESIASTES.4:12. </a:t>
            </a:r>
          </a:p>
        </p:txBody>
      </p:sp>
    </p:spTree>
    <p:extLst>
      <p:ext uri="{BB962C8B-B14F-4D97-AF65-F5344CB8AC3E}">
        <p14:creationId xmlns:p14="http://schemas.microsoft.com/office/powerpoint/2010/main" val="3750516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71FB3DE-BBF9-43C2-983E-A6F51FAAEF93}"/>
              </a:ext>
            </a:extLst>
          </p:cNvPr>
          <p:cNvSpPr txBox="1"/>
          <p:nvPr/>
        </p:nvSpPr>
        <p:spPr>
          <a:xfrm>
            <a:off x="0" y="2602109"/>
            <a:ext cx="927652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Y vosotros, maridos, igualmente, convivid de manera comprensiva con vuestras mujeres, como con un vaso más frágil, puesto que es mujer, dándole honor como a coheredera de la gracia de la vida, para que vuestras oraciones no sean estorbadas.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34820" y="1293538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PEDRO.3:7.</a:t>
            </a:r>
          </a:p>
        </p:txBody>
      </p:sp>
    </p:spTree>
    <p:extLst>
      <p:ext uri="{BB962C8B-B14F-4D97-AF65-F5344CB8AC3E}">
        <p14:creationId xmlns:p14="http://schemas.microsoft.com/office/powerpoint/2010/main" val="1721428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687" y="-13598"/>
            <a:ext cx="6851374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71FB3DE-BBF9-43C2-983E-A6F51FAAEF93}"/>
              </a:ext>
            </a:extLst>
          </p:cNvPr>
          <p:cNvSpPr txBox="1"/>
          <p:nvPr/>
        </p:nvSpPr>
        <p:spPr>
          <a:xfrm>
            <a:off x="1417981" y="2548253"/>
            <a:ext cx="63080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Tu mujer será como fecunda vid en el interior de tu casa; tus hijos como plantas de olivo alrededor de tu mesa.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2146852" y="1293538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SALMOS.128:3.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8D8757D-B548-4827-8F6A-DC95A80194DF}"/>
              </a:ext>
            </a:extLst>
          </p:cNvPr>
          <p:cNvSpPr txBox="1"/>
          <p:nvPr/>
        </p:nvSpPr>
        <p:spPr>
          <a:xfrm>
            <a:off x="682487" y="6001604"/>
            <a:ext cx="77657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DEDICADA TIEMPO A TU FAMILIA. </a:t>
            </a:r>
            <a:endParaRPr lang="es-NI" sz="3600" b="1" u="sng" dirty="0"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75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687" y="-13598"/>
            <a:ext cx="6851374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71FB3DE-BBF9-43C2-983E-A6F51FAAEF93}"/>
              </a:ext>
            </a:extLst>
          </p:cNvPr>
          <p:cNvSpPr txBox="1"/>
          <p:nvPr/>
        </p:nvSpPr>
        <p:spPr>
          <a:xfrm>
            <a:off x="1411356" y="2771794"/>
            <a:ext cx="63080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 Maridos, amad a vuestras mujeres, así como Cristo amó a la iglesia y se dio a sí mismo por ella,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2146852" y="1293538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EFESIOS.5:25.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1A5D08-23A2-4A4C-BEFF-6F253319A91D}"/>
              </a:ext>
            </a:extLst>
          </p:cNvPr>
          <p:cNvSpPr txBox="1"/>
          <p:nvPr/>
        </p:nvSpPr>
        <p:spPr>
          <a:xfrm>
            <a:off x="1596887" y="5764463"/>
            <a:ext cx="6122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¿AMA USTED A SU ESPOSA?</a:t>
            </a:r>
            <a:endParaRPr lang="es-NI" sz="3600" b="1" u="sng" dirty="0"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39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71FB3DE-BBF9-43C2-983E-A6F51FAAEF93}"/>
              </a:ext>
            </a:extLst>
          </p:cNvPr>
          <p:cNvSpPr txBox="1"/>
          <p:nvPr/>
        </p:nvSpPr>
        <p:spPr>
          <a:xfrm>
            <a:off x="0" y="2266241"/>
            <a:ext cx="92765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Más valen dos que uno solo, pues tienen mejor remuneración por su trabajo.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34820" y="1293538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ECLESIASTES.4:9-10.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C9BEE63-45A6-4E33-837D-504D1C23F260}"/>
              </a:ext>
            </a:extLst>
          </p:cNvPr>
          <p:cNvSpPr txBox="1"/>
          <p:nvPr/>
        </p:nvSpPr>
        <p:spPr>
          <a:xfrm>
            <a:off x="351182" y="4385342"/>
            <a:ext cx="84416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Porque si uno de ellos cae, el otro levantará a su compañero; pero ¡ay del que cae cuando no hay otro que lo levante!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112E9E8-9991-4E04-9352-CA45E7A15C72}"/>
              </a:ext>
            </a:extLst>
          </p:cNvPr>
          <p:cNvSpPr txBox="1"/>
          <p:nvPr/>
        </p:nvSpPr>
        <p:spPr>
          <a:xfrm>
            <a:off x="4903303" y="3595240"/>
            <a:ext cx="18818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9BF037-8F94-4B18-BD94-F004EBAFC551}"/>
              </a:ext>
            </a:extLst>
          </p:cNvPr>
          <p:cNvSpPr txBox="1"/>
          <p:nvPr/>
        </p:nvSpPr>
        <p:spPr>
          <a:xfrm>
            <a:off x="0" y="3636134"/>
            <a:ext cx="4240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32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ORA CON ELLA.</a:t>
            </a:r>
          </a:p>
        </p:txBody>
      </p:sp>
    </p:spTree>
    <p:extLst>
      <p:ext uri="{BB962C8B-B14F-4D97-AF65-F5344CB8AC3E}">
        <p14:creationId xmlns:p14="http://schemas.microsoft.com/office/powerpoint/2010/main" val="3686138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  <p:bldP spid="7" grpId="0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DBC520-E875-4280-812D-DF0B912C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3"/>
            <a:ext cx="9144000" cy="58640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81CE23-EBF0-47D7-9D6C-B2B36A62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72" y="-13598"/>
            <a:ext cx="7886700" cy="1007511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ESPOSO.</a:t>
            </a:r>
            <a:endParaRPr lang="es-NI" b="1" u="sng" dirty="0"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7B40312-E594-4901-8572-0BA279B6DDE2}"/>
              </a:ext>
            </a:extLst>
          </p:cNvPr>
          <p:cNvSpPr txBox="1"/>
          <p:nvPr/>
        </p:nvSpPr>
        <p:spPr>
          <a:xfrm>
            <a:off x="1934820" y="1293538"/>
            <a:ext cx="4850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CORINTIOS.7:2-4.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EF46DE2-0861-4249-A733-83DD32AF064E}"/>
              </a:ext>
            </a:extLst>
          </p:cNvPr>
          <p:cNvSpPr txBox="1"/>
          <p:nvPr/>
        </p:nvSpPr>
        <p:spPr>
          <a:xfrm>
            <a:off x="-13250" y="2121388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No obstante, por razón de las inmoralidades, que cada uno tenga su propia mujer, y cada una tenga su propio marido.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86536D2-0409-4791-8D5A-C124A11FAB5D}"/>
              </a:ext>
            </a:extLst>
          </p:cNvPr>
          <p:cNvSpPr txBox="1"/>
          <p:nvPr/>
        </p:nvSpPr>
        <p:spPr>
          <a:xfrm>
            <a:off x="1" y="5163656"/>
            <a:ext cx="9144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Que el marido cumpla su deber para con su mujer, e igualmente la mujer lo cumpla con el marido. </a:t>
            </a: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BF8A57E-6333-44C2-A475-3BD8A6100CC8}"/>
              </a:ext>
            </a:extLst>
          </p:cNvPr>
          <p:cNvSpPr txBox="1"/>
          <p:nvPr/>
        </p:nvSpPr>
        <p:spPr>
          <a:xfrm>
            <a:off x="2372140" y="4412312"/>
            <a:ext cx="46647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4000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</a:p>
        </p:txBody>
      </p:sp>
    </p:spTree>
    <p:extLst>
      <p:ext uri="{BB962C8B-B14F-4D97-AF65-F5344CB8AC3E}">
        <p14:creationId xmlns:p14="http://schemas.microsoft.com/office/powerpoint/2010/main" val="3416073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7" grpId="0"/>
      <p:bldP spid="9" grpId="0"/>
      <p:bldP spid="12" grpId="0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1028</Words>
  <Application>Microsoft Office PowerPoint</Application>
  <PresentationFormat>Presentación en pantalla (4:3)</PresentationFormat>
  <Paragraphs>101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Maiandra GD</vt:lpstr>
      <vt:lpstr>Tema de Office</vt:lpstr>
      <vt:lpstr>EL MATRIMONIO.</vt:lpstr>
      <vt:lpstr>EL AMOR ES:</vt:lpstr>
      <vt:lpstr>EL AMOR ES:</vt:lpstr>
      <vt:lpstr>Presentación de PowerPoint</vt:lpstr>
      <vt:lpstr>ESPOSO.</vt:lpstr>
      <vt:lpstr>ESPOSO.</vt:lpstr>
      <vt:lpstr>ESPOSO.</vt:lpstr>
      <vt:lpstr>ESPOSO.</vt:lpstr>
      <vt:lpstr>ESPOSO.</vt:lpstr>
      <vt:lpstr>ESPOSO.</vt:lpstr>
      <vt:lpstr>ESPOSO.</vt:lpstr>
      <vt:lpstr>ESPOSO.</vt:lpstr>
      <vt:lpstr>ESPOSA.</vt:lpstr>
      <vt:lpstr>ESPOSA.</vt:lpstr>
      <vt:lpstr>ESPOSA.</vt:lpstr>
      <vt:lpstr>ESPOSO.</vt:lpstr>
      <vt:lpstr>ESPOSA.</vt:lpstr>
      <vt:lpstr>ESPOSA.</vt:lpstr>
      <vt:lpstr>ESPOSA.</vt:lpstr>
      <vt:lpstr>ESPOSA.</vt:lpstr>
      <vt:lpstr>CONCLUSION: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MATRIMONIO</dc:title>
  <dc:creator>Mario Moreno</dc:creator>
  <cp:lastModifiedBy>Mario Moreno</cp:lastModifiedBy>
  <cp:revision>5</cp:revision>
  <dcterms:created xsi:type="dcterms:W3CDTF">2021-11-17T14:17:29Z</dcterms:created>
  <dcterms:modified xsi:type="dcterms:W3CDTF">2021-12-07T02:24:46Z</dcterms:modified>
</cp:coreProperties>
</file>