
<file path=[Content_Types].xml><?xml version="1.0" encoding="utf-8"?>
<Types xmlns="http://schemas.openxmlformats.org/package/2006/content-types">
  <Default Extension="bin" ContentType="image/unknown"/>
  <Default Extension="gif" ContentType="image/gif"/>
  <Default Extension="jpeg" ContentType="image/jpeg"/>
  <Default Extension="jpg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4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5" r:id="rId5"/>
    <p:sldId id="274" r:id="rId6"/>
    <p:sldId id="273" r:id="rId7"/>
    <p:sldId id="272" r:id="rId8"/>
    <p:sldId id="271" r:id="rId9"/>
    <p:sldId id="270" r:id="rId10"/>
    <p:sldId id="269" r:id="rId11"/>
    <p:sldId id="280" r:id="rId12"/>
    <p:sldId id="279" r:id="rId13"/>
    <p:sldId id="278" r:id="rId14"/>
    <p:sldId id="277" r:id="rId15"/>
    <p:sldId id="283" r:id="rId16"/>
    <p:sldId id="268" r:id="rId17"/>
    <p:sldId id="282" r:id="rId18"/>
    <p:sldId id="281" r:id="rId19"/>
    <p:sldId id="267" r:id="rId20"/>
    <p:sldId id="266" r:id="rId21"/>
    <p:sldId id="284" r:id="rId22"/>
    <p:sldId id="286" r:id="rId23"/>
    <p:sldId id="285" r:id="rId24"/>
    <p:sldId id="265" r:id="rId25"/>
    <p:sldId id="264" r:id="rId26"/>
    <p:sldId id="297" r:id="rId27"/>
    <p:sldId id="263" r:id="rId28"/>
    <p:sldId id="262" r:id="rId29"/>
    <p:sldId id="261" r:id="rId30"/>
    <p:sldId id="298" r:id="rId31"/>
    <p:sldId id="299" r:id="rId32"/>
    <p:sldId id="260" r:id="rId33"/>
    <p:sldId id="259" r:id="rId34"/>
    <p:sldId id="287" r:id="rId35"/>
    <p:sldId id="288" r:id="rId36"/>
    <p:sldId id="289" r:id="rId37"/>
    <p:sldId id="290" r:id="rId38"/>
    <p:sldId id="291" r:id="rId39"/>
    <p:sldId id="292" r:id="rId40"/>
    <p:sldId id="294" r:id="rId41"/>
    <p:sldId id="295" r:id="rId42"/>
    <p:sldId id="293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  <a:srgbClr val="9900CC"/>
    <a:srgbClr val="6666FF"/>
    <a:srgbClr val="FF3399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0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1C30-C616-43E8-92B3-620B8B716BC5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8603-D6D9-4B33-860C-28D94A2F31E3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31500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1C30-C616-43E8-92B3-620B8B716BC5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8603-D6D9-4B33-860C-28D94A2F31E3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733768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1C30-C616-43E8-92B3-620B8B716BC5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8603-D6D9-4B33-860C-28D94A2F31E3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355680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1C30-C616-43E8-92B3-620B8B716BC5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8603-D6D9-4B33-860C-28D94A2F31E3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974374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1C30-C616-43E8-92B3-620B8B716BC5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8603-D6D9-4B33-860C-28D94A2F31E3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058056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1C30-C616-43E8-92B3-620B8B716BC5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8603-D6D9-4B33-860C-28D94A2F31E3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690590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1C30-C616-43E8-92B3-620B8B716BC5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8603-D6D9-4B33-860C-28D94A2F31E3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876162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1C30-C616-43E8-92B3-620B8B716BC5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8603-D6D9-4B33-860C-28D94A2F31E3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289817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1C30-C616-43E8-92B3-620B8B716BC5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8603-D6D9-4B33-860C-28D94A2F31E3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962945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1C30-C616-43E8-92B3-620B8B716BC5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8603-D6D9-4B33-860C-28D94A2F31E3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77009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1C30-C616-43E8-92B3-620B8B716BC5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8603-D6D9-4B33-860C-28D94A2F31E3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758248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31C30-C616-43E8-92B3-620B8B716BC5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A8603-D6D9-4B33-860C-28D94A2F31E3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428966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0FDC641-BA07-172E-30FB-03D1F6741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MEJOR SERMÓN DEL DIABLO.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INTRODUCCIÓN: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diablo tiene sus artimañas para poder engañar a la gente y así la gente lo puedan seguir y que se pierdan por una eternidad.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Mateo.25:46.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Y éstos irán al castigo eterno,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pero los justos a la vida eterna.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Apóstol Pablo advirtió a los hermanos en Corintios que tenía temor.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E21246D-4149-995B-1CAF-C5F5B1DFDC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25562"/>
            <a:ext cx="4055165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58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Al oír esto, compungidos de corazón, dijeron a Pedro y a los demás apóstoles: Hermanos,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¿qué haremos?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V.38. 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Pedro les dijo: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66FF"/>
                </a:highlight>
                <a:latin typeface="Maiandra GD" panose="020E0502030308020204" pitchFamily="34" charset="0"/>
              </a:rPr>
              <a:t>Arrepentíos y sed bautizados cada uno de vosotros en el nombre de Jesucristo para perdón de vuestros pecados,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recibiréis el don del Espíritu Santo.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hay otro medio por el cual Dios pueda perdonar nuestros pecados.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C1E16F5-65BD-8AD9-8B8D-25098363B6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325563"/>
            <a:ext cx="4055165" cy="5532436"/>
          </a:xfrm>
          <a:prstGeom prst="rect">
            <a:avLst/>
          </a:prstGeom>
          <a:solidFill>
            <a:srgbClr val="FF3399"/>
          </a:solidFill>
        </p:spPr>
      </p:pic>
    </p:spTree>
    <p:extLst>
      <p:ext uri="{BB962C8B-B14F-4D97-AF65-F5344CB8AC3E}">
        <p14:creationId xmlns:p14="http://schemas.microsoft.com/office/powerpoint/2010/main" val="12029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Sino es atreves del bautismo, pero Él Diablo te dirá que no, que solo con levantar tu mano tú puedes ser salvo.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¿A quién le vas a creer a Dios que no puede mentir?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O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¿Al Diablo que es Él padre de la mentira?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Diablo te dirá que lo que Dios dice de no participar en las obras de las tinieblas es mentira.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Efesios.5:11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8702427-53E2-A6A0-CFDC-AB1A9AA04F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4055164" cy="5532437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36920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  <a:latin typeface="Maiandra GD" panose="020E0502030308020204" pitchFamily="34" charset="0"/>
              </a:rPr>
              <a:t>Y no participéis en las obras estériles de las tinieblas,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sino más bien, desenmascaradlas;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Diablo te dirá que puedes participar en las obras de la carne sin ningún problema.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te dirá que puedes fumar, tomar, bailar, sin ningún problema ni ninguna consecuencia, pero eso es mentira ya que Dios dice que nos apartemos de toda especie de mal.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I Tesalonisenses.5:22. </a:t>
            </a:r>
            <a:endParaRPr lang="es-NI" b="1" u="sng" dirty="0">
              <a:solidFill>
                <a:schemeClr val="bg1"/>
              </a:solidFill>
              <a:highlight>
                <a:srgbClr val="000080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D020DE3-FD37-5707-D4F6-B81D9FB2CF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055165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53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 lnSpcReduction="10000"/>
          </a:bodyPr>
          <a:lstStyle/>
          <a:p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00CC"/>
                </a:highlight>
                <a:latin typeface="Maiandra GD" panose="020E0502030308020204" pitchFamily="34" charset="0"/>
              </a:rPr>
              <a:t>absteneos</a:t>
            </a:r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 de toda forma de mal. 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Romanos.13:13-14.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Andemos decentemente, como de día,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no en orgías y borracheras, no en promiscuidad sexual y lujurias,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no en pleitos y envidias;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V.14. 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antes bien, vestíos del Señor Jesucristo,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y no penséis en proveer para las lujurias de la carne.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D2EEC77-43E7-CBEA-80E7-9A396033E7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4055165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85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quiere que nos alejemos de toda especie de mal, Él Diablo te dirá que te enredes en ellas.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Diablo te dirá que lo que Dios dice de las almas rumbos al infierno no es cierto.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Salmos.9:17.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Los impíos volverán al Seol, o sea,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todas las naciones que se olvidan de Dios.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Diablo te dirá que no existe el infierno.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A950AFD-723F-28B7-E231-A6DEFAEE88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055164" cy="553243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577990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Él Diablo está mintiendo como siempre, ya que Dios si va a castigar al desobediente.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Ya que Dios es tanto bondad.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también es severidad.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Romanos.11:22.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Mira, pues, la bondad y la severidad de Dios;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severidad para con los que cayeron, pero para ti, bondad de Dios si permaneces en su bondad; de lo contrario también tú serás cortado.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FA391B8-AC46-1EBB-F299-F20B9B29D5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055165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89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BA5DBA15-B535-EDFA-C8A7-AEF03E9D5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en su justicia tiene que castigar al que hace lo malo. Hay muchos ejemplos que Dios nos ha dejado donde siempre ha castigado al malo.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II Pedro.2:4.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Porque si Dios no perdonó a los ángeles cuando pecaron,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sino que los arrojó al infierno y los entregó a fosos de tinieblas, reservados para juicio;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Los Ángeles, al mundo antiguo.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94353BD-AF3D-2771-8ECC-FDE4E3679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25563"/>
            <a:ext cx="4055165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247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II Pedro.2:5.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si no perdonó al mundo antiguo,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sino que guardó a Noé, un predicador de justicia, con otros siete, cuando trajo el diluvio sobre el mundo de los impíos;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Las ciudades de Sodoma y Gomorra.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También fueron castigadas por su rebeldía a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II Pedro.2:6.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DC8ED98-4861-1B8D-8544-AE70C32805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4055164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10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si condenó a la destrucción las ciudades de Sodoma y Gomorra,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reduciéndolas a cenizas, poniéndolas de ejemplo para los que habrían de vivir impíamente después;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Diablo te dirá que no hay infierno ni castigo, pero Dios dice que sí.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nos enseña que si hay un lugar de castigo.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Mateo.25:41, 46. </a:t>
            </a:r>
          </a:p>
          <a:p>
            <a:endParaRPr lang="es-ES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CF4E083-C188-B31A-A2D6-2529F117F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1325563"/>
            <a:ext cx="4055167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80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Entonces dirá también a los de su izquierda: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 "Apartaos de mí, malditos, al fuego eterno que ha sido preparado para el diablo y sus ángeles.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V.46.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Y éstos irán al castigo eterno,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pero los justos a la vida eterna.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¿A quién creerá Usted?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Diablo es Él padre de la mentira, Dios Él Padre de la verdad no puede mentir.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F1FAABC-06F6-8A24-D32B-8FA3071E94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25562"/>
            <a:ext cx="4055165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13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666D009-EBD0-CC20-A803-D3271AAD4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sz="7200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INTRODUCCIÓN:</a:t>
            </a:r>
            <a:endParaRPr lang="es-NI" sz="7200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la astucia de la serpiente quien es Satanás.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II Corintios.11:3.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Pero temo que, así como la serpiente con su astucia engañó a Eva,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vuestras mentes sean desviadas de la sencillez y pureza de la devoción a Cristo.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Satanás fue astuto para engañar y hacer pecar a Adán y Eva.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48DCB4A-3930-750E-3FF1-CBFC322446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4055164" cy="5532437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177375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Diablo te dirá que no pagaras por tu pecado.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Diablo te dirá que puedes vivir como quieres, y nunca pagaras por tu maldad.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Galatas.6:7-8.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os dejéis engañar, de Dios nadie se burla;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pues todo lo que el hombre siembre, eso también segará.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 que uno haga eso va recibir.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V.8.</a:t>
            </a:r>
            <a:endParaRPr lang="es-NI" b="1" u="sng" dirty="0">
              <a:solidFill>
                <a:schemeClr val="bg1"/>
              </a:solidFill>
              <a:highlight>
                <a:srgbClr val="000080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7D3CF4F-3996-1ADC-0F1D-0FCDB4A45F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25563"/>
            <a:ext cx="4055165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98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el que siembra para su propia carne, de la carne segará corrupción,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pero el que siembra para el Espíritu, del Espíritu segará vida eterna.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Todo lo que Él hombre siembra eso cosecha, si sembramos para Él Espíritu, vamos a cosechar vida eterna, pero si sembramos para la carne cosecharemos condenación.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Ya que la paga del pecado es la muerte.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11726CE-A525-011E-02C7-5034694B0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055164" cy="5532436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124000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/>
          <a:lstStyle/>
          <a:p>
            <a:pPr algn="ctr"/>
            <a:r>
              <a:rPr lang="es-NI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Romanos.6:23.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Porque la paga del pecado es muerte,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pero la dádiva de Dios es vida eterna en Cristo Jesús Señor nuestro.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Diablo te dirá que es cierto que puedes hacer lo que tú quieras y que no abra consecuencia de nada.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Diablo te dirá come y bebe que mañana morirás sin consecuencia.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28F3E96-11A3-D425-3B49-7CB4FD724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25563"/>
            <a:ext cx="4055164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49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/>
          <a:lstStyle/>
          <a:p>
            <a:pPr algn="ctr"/>
            <a:r>
              <a:rPr lang="es-NI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Isaias.22:13.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Sin embargo, hay gozo y alegría, matanza de bueyes y degüello de ovejas; comiendo carne y bebiendo vino,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dicen: Comamos y bebamos, que mañana moriremos.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dice que el alma que peca, esa morirá.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Diablo te dirá que es mentira.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Ezequiel.18:20. </a:t>
            </a:r>
            <a:endParaRPr lang="es-NI" b="1" u="sng" dirty="0">
              <a:solidFill>
                <a:schemeClr val="bg1"/>
              </a:solidFill>
              <a:highlight>
                <a:srgbClr val="000080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7CF2014-7442-1E83-62D1-D356432415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25563"/>
            <a:ext cx="4055165" cy="55324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43857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66FF"/>
                </a:highlight>
                <a:latin typeface="Maiandra GD" panose="020E0502030308020204" pitchFamily="34" charset="0"/>
              </a:rPr>
              <a:t>El alma que peque, ésa morirá.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El hijo no cargará con la iniquidad del padre, ni el padre cargará con la iniquidad del hijo; la justicia del justo será sobre él y la maldad del impío será sobre él.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algn="ctr"/>
            <a:r>
              <a:rPr lang="es-NI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Lucas.16:19, 22.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  <a:latin typeface="Maiandra GD" panose="020E0502030308020204" pitchFamily="34" charset="0"/>
              </a:rPr>
              <a:t>Había cierto hombre rico que se vestía de púrpura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lino fino, celebrando cada día fiestas con esplendidez.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671265-B621-C685-CB05-9F69452C4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25563"/>
            <a:ext cx="4055165" cy="5532437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129392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V.22.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00CC"/>
                </a:highlight>
                <a:latin typeface="Maiandra GD" panose="020E0502030308020204" pitchFamily="34" charset="0"/>
              </a:rPr>
              <a:t>Y sucedió que murió el pobre y fue llevado por los ángeles al seno de Abraham;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murió también el rico y fue sepultado. 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V.23.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En el Hades alzó sus ojos, estando en tormentos,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vio* a Abraham a lo lejos, y a Lázaro en su seno.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Ahora que murió estaba en tormento.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V.24.</a:t>
            </a:r>
          </a:p>
          <a:p>
            <a:endParaRPr lang="es-ES" b="1" u="sng" dirty="0">
              <a:solidFill>
                <a:schemeClr val="bg1"/>
              </a:solidFill>
              <a:highlight>
                <a:srgbClr val="000080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F7E58F8-1CAE-6B8C-8169-75A897639F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4055166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20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 fontScale="92500"/>
          </a:bodyPr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Y gritando, dijo: "Padre Abraham, ten misericordia de mí,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envía a Lázaro para que moje la punta de su dedo en agua y refresque mi lengua, pues estoy en agonía en esta llama."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Diablo te dirá que puedes salvarte a ti mismo, Él Diablo te dirás que puedes ser un “dios”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Que puedes llegar hacer como Dios, la vanagloria de la vida. 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Genesis.3:5.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88C1C07-25B0-FDCB-B06C-847AF7AC80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5250"/>
            <a:ext cx="4055165" cy="5492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92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Pues Dios sabe que el día que de él comáis,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serán abiertos vuestros ojos y seréis como Dios,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conociendo el bien y el mal.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Satanás le dijo a Eva que ella podía llegar al nivel de Dios por su propia cuenta, comiendo del árbol prohibido.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esto no es cierto, si pecamos no nos salvaremos.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Isaias.64:5.</a:t>
            </a:r>
            <a:endParaRPr lang="es-NI" b="1" u="sng" dirty="0">
              <a:solidFill>
                <a:schemeClr val="bg1"/>
              </a:solidFill>
              <a:highlight>
                <a:srgbClr val="000080"/>
              </a:highlight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29E2F4E-70AF-B1F7-58C7-AC8348AA37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4055164" cy="5532437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64126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Sales al encuentro del que se regocija y practica la justicia, de los que se acuerdan de ti en tus caminos.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He aquí, te enojaste porque pecamos; continuamos en los pecados por mucho tiempo, ¿y seremos salvos?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Diablo te dirá que haciendo buenas obras ayudando al prójimo te salvaras sin tener que obedecer al evangelio.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9A4A745-661D-9C95-D489-1B0623DFC2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055164" cy="5532437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41352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es otra mentira del Diablo.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Tito.3:5.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nos salvó, no por obras de justicia que nosotros hubiéramos hecho,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sino conforme a su misericordia, por medio del lavamiento de la regeneración y la renovación por el Espíritu Santo,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salvación no depende de nuestras obras.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0178CE5-8261-85CB-44B7-C7790EAF8D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4055164" cy="5532437"/>
          </a:xfrm>
          <a:prstGeom prst="rect">
            <a:avLst/>
          </a:prstGeom>
          <a:solidFill>
            <a:srgbClr val="6666FF"/>
          </a:solidFill>
        </p:spPr>
      </p:pic>
    </p:spTree>
    <p:extLst>
      <p:ext uri="{BB962C8B-B14F-4D97-AF65-F5344CB8AC3E}">
        <p14:creationId xmlns:p14="http://schemas.microsoft.com/office/powerpoint/2010/main" val="236906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NI" sz="7200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INTRODUCCIÓN: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Igualmente con nosotros Satanás usaras la misma artimaña para engañarnos y seducirnos.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de estar alerta ante las artimañas que Satanás usa para hacernos pecar y desobedecer a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 este estudio veremos el mejor sermón que Él Diablo usa para engañarnos.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desobedecer a Dios y pecar contra Dios.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4F5A8E7-568F-6581-1FD2-7ABE50241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325563"/>
            <a:ext cx="4055166" cy="5532436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231238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Satanás te dirá que puedes ganar el mundo.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Mateo.16:26.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Pues ¿qué provecho obtendrá un hombre si gana el mundo entero,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pero pierde su alma? O ¿qué dará un hombre a cambio de su alma?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 lo que le ofreció a nuestro Señor Jesucristo en una de las tentaciones que le hizo.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Mateo.4:8-9.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D1EFB40-B113-ADA8-7026-26F69A3A7B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055164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59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4" y="1325563"/>
            <a:ext cx="5088835" cy="5532437"/>
          </a:xfrm>
        </p:spPr>
        <p:txBody>
          <a:bodyPr>
            <a:normAutofit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Otra vez el diablo le llevó* a un monte muy alto,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le mostró* todos los reinos del mundo y la gloria de ellos,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V.9. 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le dijo: Todo esto te daré,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si postrándote me adoras.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Satanás nos engaña con la vanagloria de la vida.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Pensar que el dinero es lo mejor y que con esto podemos entrar al cielo.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C44FA13-6572-D51D-B34A-A346AAEA9F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25562"/>
            <a:ext cx="4055165" cy="5532437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402869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Diablo te dirá que eres justo dentro de ti mismos, que eres bueno que no necesitas de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sin Él nada somos.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Juan.15:5.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Yo soy la vid, vosotros los sarmientos; el que permanece en mí y yo en él, ése da mucho fruto,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porque separados de mí nada podéis hacer.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DAF762E-0FB8-8C7D-9F74-EA1069EEB2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949148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74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Satanás te dirá que no te condenaras por la ropa que usas.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Pero Dios nos advierte como debemos vestirnos.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I Timoteo.2:9.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Asimismo, que las mujeres se vistan con ropa decorosa, con pudor y modestia,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no con peinado ostentoso, no con oro, o perlas, o vestidos costosos;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modestia es importante para Nuestra salvación.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109506A-E8A0-780A-8534-4E56AA2EC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1325562"/>
            <a:ext cx="4055165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19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I Timoteo.2:15.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se salvará engendrando hijos,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si permanece en fe, amor y santidad, con modestia.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no tenemos modestia no podremos salvarnos.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Muchos hombres y mujeres han creído el mensaje de Satanás, solo para darse cuenta (demasiado tarde) que fueron engañados como Adán y Eva.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CDF6470-97A4-C11F-F553-7BF73B2F4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25562"/>
            <a:ext cx="4055166" cy="5532437"/>
          </a:xfrm>
          <a:prstGeom prst="rect">
            <a:avLst/>
          </a:prstGeom>
          <a:solidFill>
            <a:srgbClr val="9900CC"/>
          </a:solidFill>
        </p:spPr>
      </p:pic>
    </p:spTree>
    <p:extLst>
      <p:ext uri="{BB962C8B-B14F-4D97-AF65-F5344CB8AC3E}">
        <p14:creationId xmlns:p14="http://schemas.microsoft.com/office/powerpoint/2010/main" val="60479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Genesis.3:16-19.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66FF"/>
                </a:highlight>
                <a:latin typeface="Maiandra GD" panose="020E0502030308020204" pitchFamily="34" charset="0"/>
              </a:rPr>
              <a:t>A la mujer dijo: En gran manera multiplicaré tu dolor en el parto,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con dolor darás a luz los hijos; y con todo, tu deseo será para tu marido, y él tendrá dominio sobre ti.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V.17. 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Entonces dijo a Adán: Por cuanto has escuchado la voz de tu mujer y has comido del árbol del cual te ordené, diciendo: "No comerás de él",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  <a:latin typeface="Maiandra GD" panose="020E0502030308020204" pitchFamily="34" charset="0"/>
              </a:rPr>
              <a:t>maldita será la tierra por tu causa; con trabajo comerás de ella todos los días de tu vida.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algn="ctr"/>
            <a:r>
              <a:rPr lang="es-NI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V.18.</a:t>
            </a:r>
            <a:endParaRPr lang="es-ES" b="1" u="sng" dirty="0">
              <a:solidFill>
                <a:schemeClr val="bg1"/>
              </a:solidFill>
              <a:highlight>
                <a:srgbClr val="000080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657EDE5-14EA-7BAC-8B79-5C76DA3C5B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055164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00CC"/>
                </a:highlight>
                <a:latin typeface="Maiandra GD" panose="020E0502030308020204" pitchFamily="34" charset="0"/>
              </a:rPr>
              <a:t>Espinos y abrojos te producirá,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comerás de las plantas del campo.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V.19. 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Con el sudor de tu rostro comerás el pan hasta que vuelvas a la tierra,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porque de ella fuiste tomado; pues polvo eres, y al polvo volverás.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¿Qué ganaron Adán y Eva por creer al Diablo?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Ganaron solo su castigo.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3663934-36EB-6932-77AE-F6B762B993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4055164" cy="5532437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187428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 Usted depende si creer a Dios o al Diablo.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Proverbios.13:15.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El buen entendimiento produce favor,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mas el camino de los pérfidos es duro.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¿Cuál desea Usted escoger?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Son dos caminos uno lleva a la vida eterna.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otro a la condenación eterna.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Mateo.7:13-14.</a:t>
            </a:r>
            <a:endParaRPr lang="es-NI" b="1" u="sng" dirty="0">
              <a:solidFill>
                <a:schemeClr val="bg1"/>
              </a:solidFill>
              <a:highlight>
                <a:srgbClr val="000080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94A1FAB-6CD7-D7F1-2D31-9469FC3604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3935896" cy="5532436"/>
          </a:xfrm>
          <a:prstGeom prst="rect">
            <a:avLst/>
          </a:prstGeom>
          <a:solidFill>
            <a:srgbClr val="9900CC"/>
          </a:solidFill>
        </p:spPr>
      </p:pic>
    </p:spTree>
    <p:extLst>
      <p:ext uri="{BB962C8B-B14F-4D97-AF65-F5344CB8AC3E}">
        <p14:creationId xmlns:p14="http://schemas.microsoft.com/office/powerpoint/2010/main" val="132354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/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Entrad por la puerta estrecha,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porque ancha es la puerta y amplia es la senda que lleva a la perdición, y muchos son los que entran por ella.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V.14. 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estrecha es la puerta y angosta la senda que lleva a la vida,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pocos son los que la hallan.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 Usted depende por donde quiere ir y llegar.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BCDCA43-B490-EBB8-6C8D-0940C7F45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055165" cy="5532436"/>
          </a:xfrm>
          <a:prstGeom prst="rect">
            <a:avLst/>
          </a:prstGeom>
          <a:solidFill>
            <a:srgbClr val="9900FF"/>
          </a:solidFill>
        </p:spPr>
      </p:pic>
    </p:spTree>
    <p:extLst>
      <p:ext uri="{BB962C8B-B14F-4D97-AF65-F5344CB8AC3E}">
        <p14:creationId xmlns:p14="http://schemas.microsoft.com/office/powerpoint/2010/main" val="104339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126435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NI" sz="7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126435"/>
            <a:ext cx="5088834" cy="573156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Diablo quiere hacerte creer que no tienes que dar cuenta a Dios después de la muerte y que la muerte es el fin de todo, pero Dios dice: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Que después de la muerte hay un juicio.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Hebros.9:27.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así como está decretado que los hombres mueran una sola vez,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y después de esto, el juicio,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creas a Satanás Él siempre miente.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569CDA6-FFA6-B5AF-A927-5775815487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6435"/>
            <a:ext cx="4055164" cy="5731564"/>
          </a:xfrm>
          <a:prstGeom prst="rect">
            <a:avLst/>
          </a:prstGeom>
          <a:solidFill>
            <a:srgbClr val="FF3399"/>
          </a:solidFill>
        </p:spPr>
      </p:pic>
    </p:spTree>
    <p:extLst>
      <p:ext uri="{BB962C8B-B14F-4D97-AF65-F5344CB8AC3E}">
        <p14:creationId xmlns:p14="http://schemas.microsoft.com/office/powerpoint/2010/main" val="117614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serpiente era más astuta que cualquiera de los animales del campo que el SEÑOR Dios había hecho. Y dijo a la mujer: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¿Conque Dios os ha dicho: "No comeréis de ningún árbol del huerto"?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V.2. 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Y la mujer respondió a la serpiente: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Del fruto de los árboles del huerto podemos comer;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V.3.</a:t>
            </a:r>
            <a:endParaRPr lang="es-NI" b="1" u="sng" dirty="0">
              <a:solidFill>
                <a:schemeClr val="bg1"/>
              </a:solidFill>
              <a:highlight>
                <a:srgbClr val="000080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DB362D-CE8F-4D2D-A62C-AE050201D7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4055165" cy="5532437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4246394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126435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NI" sz="7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126435"/>
            <a:ext cx="5088834" cy="5731565"/>
          </a:xfrm>
        </p:spPr>
        <p:txBody>
          <a:bodyPr>
            <a:normAutofit lnSpcReduction="10000"/>
          </a:bodyPr>
          <a:lstStyle/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Dios no puede mentir, créele a Él.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Hay dos caminos tenemos que elegir cual tomar, Uno de ellos es de mentira de fascinantes mentiras porque es del Diablo.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otro es un camino difícil angosto, pero es el verdadero porque es el de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Diablo tratara por todos los medios engañarte con todas sus astucias como lo hizo con Adán y Eva.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664A9D1-55B6-8325-900A-7A4C66A43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26435"/>
            <a:ext cx="4055164" cy="573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36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126435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NI" sz="7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126435"/>
            <a:ext cx="5088834" cy="5731565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trata por todos los medios que le creamos a Él, y no a Dios.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Usted tiene que tomar una decisión, creer a Dios que no miente, o a Satanás que es Él padre de la mentira.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que lo que quiere es que nos vayamos con Él al castigo eterno, a la condenación eterna.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Creamos y confiemos en Dios siempre.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7991311-334D-8088-4242-1440A709F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126435"/>
            <a:ext cx="4055165" cy="5731564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100196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030444F8-3C42-D2B2-E8B6-1EE93D5D62D2}"/>
              </a:ext>
            </a:extLst>
          </p:cNvPr>
          <p:cNvSpPr/>
          <p:nvPr/>
        </p:nvSpPr>
        <p:spPr>
          <a:xfrm>
            <a:off x="0" y="5738191"/>
            <a:ext cx="9144000" cy="1119809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NOS BENDIGA A TODOS.</a:t>
            </a:r>
            <a:endParaRPr lang="es-NI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03F80DE-1814-5862-6FE5-4057C8009A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3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335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del fruto del árbol que está en medio del huerto,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ha dicho Dios: "No comeréis de él, ni lo tocaréis, para que no muráis."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V.4. 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la serpiente dijo a la mujer: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Ciertamente no moriréis.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V.5. 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Pues Dios sabe que el día que de él comáis, s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erán abiertos vuestros ojos y seréis como Dios,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conociendo el bien y el mal.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89BE6CB-7CE4-79C5-D849-28623F4D63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055164" cy="5532436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381202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Diablo intentara engañarte que lo que Dios dice es mentira como lo hizo con Adán y Eva, pero Él es mentiroso es Él padre de la mentira.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Juan.8:44.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Sois de vuestro padre el diablo y queréis hacer los deseos de vuestro padre. El fue un homicida desde el principio, y no se ha mantenido en la verdad porque no hay verdad en él.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Cuando habla mentira, habla de su propia naturaleza, porque es mentiroso y el padre de la mentira.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CAB5BFB-319F-8549-086A-D0076D63FD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325562"/>
            <a:ext cx="4055165" cy="5532437"/>
          </a:xfrm>
          <a:prstGeom prst="rect">
            <a:avLst/>
          </a:prstGeom>
          <a:solidFill>
            <a:srgbClr val="FF3399"/>
          </a:solidFill>
        </p:spPr>
      </p:pic>
    </p:spTree>
    <p:extLst>
      <p:ext uri="{BB962C8B-B14F-4D97-AF65-F5344CB8AC3E}">
        <p14:creationId xmlns:p14="http://schemas.microsoft.com/office/powerpoint/2010/main" val="263349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Mientras que Dios no puede mentir.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Tito.1:2.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con la esperanza de vida eterna, la cual Dios, que no miente,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prometió desde los tiempos eternos,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Así que Él Diablo si miente, pero Dios no.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Diablo te dirá que lo que Dios dice del nuevo nacimiento no es cierto.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Juan.3:3. </a:t>
            </a:r>
            <a:endParaRPr lang="es-NI" b="1" u="sng" dirty="0">
              <a:solidFill>
                <a:schemeClr val="bg1"/>
              </a:solidFill>
              <a:highlight>
                <a:srgbClr val="000080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C370DC4-CB2A-56E8-A514-42C6FBF17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4055164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43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Respondió Jesús y le dijo: En verdad,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en verdad te digo que el que no nace de nuevo no puede ver el reino de Dios.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dice que tenemos que nacer de nuevo, para entrar al reino.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Diablo de dirá que eso no es cierto que no tienes que bautizarte para entrar al reino.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Que, con solo creer, aceptar a Jesús basta.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E77E899-935D-4D0A-9F9B-72BCEB4BE4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055164" cy="5532436"/>
          </a:xfrm>
          <a:prstGeom prst="rect">
            <a:avLst/>
          </a:prstGeom>
          <a:solidFill>
            <a:srgbClr val="6600CC"/>
          </a:solidFill>
        </p:spPr>
      </p:pic>
    </p:spTree>
    <p:extLst>
      <p:ext uri="{BB962C8B-B14F-4D97-AF65-F5344CB8AC3E}">
        <p14:creationId xmlns:p14="http://schemas.microsoft.com/office/powerpoint/2010/main" val="125597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8A6B24-F0F1-F647-C76B-15EDCEB8C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7C9D30-D4A1-3F5C-747D-9FC80AC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ENSEÑARTE QUE LA PALABRA DE DIOS NO ES CIERTA. GENESIS.3:1-5.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BA99B3F-F45B-03A3-0F72-58434AC9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65" y="1325563"/>
            <a:ext cx="5088834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eso no es cierto ya que Dios dice que tenemos que nacer de nuevo.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Del agua y del Espíritu.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Juan.3:5.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Jesús respondió: En verdad, en verdad te digo que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el que no nace de agua y del Espíritu no puede entrar en el reino de Dios.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nacer del agua y del Espíritu, es bautizarse para el perdón de los pecados.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Hechos.2:37-38. </a:t>
            </a:r>
            <a:endParaRPr lang="es-NI" b="1" u="sng" dirty="0">
              <a:solidFill>
                <a:schemeClr val="bg1"/>
              </a:solidFill>
              <a:highlight>
                <a:srgbClr val="000080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CE92797-FAB2-2083-67E8-D3B8E81D2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25562"/>
            <a:ext cx="4055165" cy="5532437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418848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323</TotalTime>
  <Words>3323</Words>
  <Application>Microsoft Office PowerPoint</Application>
  <PresentationFormat>Presentación en pantalla (4:3)</PresentationFormat>
  <Paragraphs>228</Paragraphs>
  <Slides>42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47" baseType="lpstr">
      <vt:lpstr>Arial</vt:lpstr>
      <vt:lpstr>Calibri</vt:lpstr>
      <vt:lpstr>Calibri Light</vt:lpstr>
      <vt:lpstr>Maiandra GD</vt:lpstr>
      <vt:lpstr>Tema de Office</vt:lpstr>
      <vt:lpstr>EL MEJOR SERMÓN DEL DIABLO.  GENESIS.3:1-5.</vt:lpstr>
      <vt:lpstr>INTRODUCCIÓN:</vt:lpstr>
      <vt:lpstr>INTRODUCCIÓN: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ENSEÑARTE QUE LA PALABRA DE DIOS NO ES CIERTA. GENESIS.3:1-5.</vt:lpstr>
      <vt:lpstr>CONCLUSIÓN:</vt:lpstr>
      <vt:lpstr>CONCLUSIÓN:</vt:lpstr>
      <vt:lpstr>CONCLUSIÓN: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MEJOR SERMON DEL DIABLO.  GENESIS.3:1-5.</dc:title>
  <dc:creator>Mario Moreno</dc:creator>
  <cp:lastModifiedBy>Mario Moreno</cp:lastModifiedBy>
  <cp:revision>13</cp:revision>
  <dcterms:created xsi:type="dcterms:W3CDTF">2022-07-19T15:27:30Z</dcterms:created>
  <dcterms:modified xsi:type="dcterms:W3CDTF">2026-05-24T02:27:02Z</dcterms:modified>
</cp:coreProperties>
</file>