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3" r:id="rId26"/>
    <p:sldId id="285" r:id="rId27"/>
    <p:sldId id="284" r:id="rId28"/>
    <p:sldId id="286" r:id="rId29"/>
    <p:sldId id="279" r:id="rId30"/>
    <p:sldId id="281" r:id="rId31"/>
    <p:sldId id="280" r:id="rId32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33CC"/>
    <a:srgbClr val="CC00FF"/>
    <a:srgbClr val="9900CC"/>
    <a:srgbClr val="FF3399"/>
    <a:srgbClr val="6600CC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E5091-612C-706F-E51D-78F3ABD59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AF435C-27ED-EA49-9C43-ADAD179A1B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9983ED-661B-7B77-3B6D-38DA3DE72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0B0273-0B54-D03F-4685-8E183DFDD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BCF3EF-1F7E-A799-DE4F-A30B24CFD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7687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241BC-A251-DCD1-D51A-5D8A9215B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869907-09BF-C2C9-5C66-031B11D40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3EA178-9403-51E7-F8AF-70DCAD5C8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ECAD12-CCDA-3337-00B8-66F2CAE3C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4ECFB9-9282-D617-CCC1-4AAC21B6D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9698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6AD581-24FC-1DC9-62B2-8E8A44A7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84F203-3C31-203A-3CE2-223D3DCC5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F21888-224D-1A58-E41A-3770428C7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A18799-5B77-57E9-DF68-AE024DB8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47CB5C-199D-4183-BB32-AE983FA0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240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D939E8-5EF0-662C-2A70-174A0FF5D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151C43-0C42-7740-C4A4-37555C1E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A48B7E-E549-D453-267C-152356CE6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1BFCF8-A0E5-A543-D4C8-63F450827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151F88-ADB9-67AA-0975-628D81F7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1951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66387-D75D-F0B9-6A97-B8495618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F6D98F-9D5E-D942-C21C-9F025DE73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01C052-44E9-997D-588A-21E2C744D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92F093-ED41-987E-D152-1F179E504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363D2B-3F36-3711-6A70-4B06942B6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8563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29A4C-4082-C926-6B5E-136B2D18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B01948-3B0C-5BA5-F15B-F58FC62015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C9B00B-24A0-9C20-7042-D309727F6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D26626-DCA6-1F88-1C5E-CB55E50FA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57073C-5A88-5A3E-4AD4-CA68AE7F6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015EDA-55BC-E564-FF58-E256EB77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5464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73A024-2B02-79D8-9818-F4694C223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7EBB63-1B90-C52C-1363-FDC00A554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C6DC13-D8A4-3300-468E-85ACE0A48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27FC8F2-1496-AE0C-0E8F-19E003CED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349350C-FD33-B066-0066-27C0B70F97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3A6ACC4-D5FF-53BD-C843-0F2686F25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CDA019F-B1B0-B30C-F05D-7F64B9A2E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33ED8E9-1E07-FF15-727F-C3F0111E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810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BBA352-1D81-26A7-41F2-2EF26BC8C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510091B-AA68-2EA4-B2A9-1EB4F3574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AC253F4-B1A5-5A12-B737-CAF587F46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EF6361-46C7-FD42-08B0-6CA4FCBD2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51105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F25F4D-2D77-5A92-AC8D-DBB5A09FF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0BACE9E-B9EA-AF3F-6536-2036AEA6E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21E6D7-C9FC-19C8-56EB-97EA5A5F5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28011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E0A11-5E64-6848-BFDB-E30F5916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CAAFA5-EB75-815C-E277-2117E147B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D6AF1A4-EB10-E4AB-6B22-ABB8F64A5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8A61E6-9F5F-EE26-3596-7F3D2B09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FC100-2B42-3125-3A57-6E9E6C58C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607A99-65DE-495E-654C-52740B4C3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34905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DAFBF-E2F9-AA80-385E-2FB0259D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A1B6A5-DFC7-7AC7-D395-D636E90CE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B28773-AA15-63A8-A6FC-73BE55205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54A184-56E4-C39B-1476-1059FF5D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9E5390-373E-1139-7BEE-9A2B7B425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D63796-9CC9-26EC-C91B-3B32A1B9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2427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8E73BD0-FD0A-79E8-449A-325447E50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D2951F-3AE9-0EA0-107D-7B0F42378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98799E-D16E-8A31-14E3-CBBF4D87A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32E71-62CD-4A5D-A849-0861ACB6E95F}" type="datetimeFigureOut">
              <a:rPr lang="es-NI" smtClean="0"/>
              <a:t>28/3/2026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22E347-E536-3FD5-FAF4-B33D272B4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A627C9-83A0-CFF3-4DF0-1F0E6553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A380F-6C78-468B-95B3-699C942FA81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9753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48B97C1-2523-08CF-43BE-F17DA4A3F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6183335-F375-ADF7-F98B-C4E4A8C38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C8C0487-7F06-460B-16E3-829F5D2F8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537D7C21-38C2-4125-2AD4-85828F290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INTRODUCCIÒN: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Pero viendo la fuerza del viento tuvo miedo,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empezando a hundirse gritó: «¡Señor, sálvame!».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el miedo se apodero de Pedro, y este miedo lo cegó completamente, tanto que se olvidó que podía nadar, Pedro era pescador y sabía nadar.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Juan.21:7, 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aquel discípulo a quien Jesús amaba, dijo* a Pedro: «¡Es el Señor!». Oyendo Simón Pedro que era el Señor, se puso la ropa, porque se la había quitado para poder trabajar,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se echó al mar.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9800194-E44E-303D-6FD5-EE46C354E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74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33328-6C6E-773D-5225-2ECE707F4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52446914-2665-8D7E-5D1E-8B7626865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BF42BAB-5F3F-F462-C75B-1B84EBF6C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C02B859-0ADF-EF77-44C1-8AF0F48E6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561E707-136E-5C1F-6F58-C6A7379AD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Abraham temía que lo mataran para quitarle a Sara, ya que pensaba que en ese lugar no existía temor de Dios, solo para descubrir que se equivocaba.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Isaac hizo lo mismo mintió por medio.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Genesis.26:7.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los hombres de aquel lugar le preguntaron acerca de su mujer,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Isaac dijo: «Es mi hermana»; porque tenía temor de decir: «Es mi mujer».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pensaba: «no sea que los hombres del lugar me maten por causa de Rebeca, pues es de hermosa apariencia».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4C38A22-F89D-6590-9047-8BB1777D9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78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46C45-294E-C55E-7ED3-4B8DC3534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22C4E189-86DD-EEDB-5F4D-4315674FF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61B01DB-CD6F-461F-94D9-0CEC61D72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4B482E8-579D-C324-9504-A27E5F235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5C2D34A-4832-E224-5B80-AF8C9ADA2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Isaac, al igual que su padre Abraham, mintió diciendo que su esposa Rebeca era su hermana por miedo a que lo mataran para quedarse con ella. Fue un acto de miedo y desconfianza.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Elías tuvo miedo por eso se escondió.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 Reyes.19:3.</a:t>
            </a:r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Elías tuvo miedo,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se levantó y se fue para salvar su vida; y vino a Beerseba de Judá y dejó allí a su criado,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 describe el miedo y la huida del profeta Elías después de que la reina Jezabel amenazara con matarlo.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97F66F6-27A1-EF96-A27D-C20C592CC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54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AADAB-7858-4921-B3BB-D4E4F03C4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D462B86-71E3-E5AC-CFBC-3D3763C2E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B96F8AC-FD3C-0CD7-22E2-EFB0074F3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6B2B6DF-B828-A3E7-1E2C-52C7A295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ED9FDFC7-7D28-5CE5-D09F-250B5C129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Pedro pide ayuda, y allí esta Jesús para rescatarle, darle la ayuda oportuna.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tiempo, el espacio no existen para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Jesús allí mismo llega para dar la mano a Pedro y salvarlo.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rescate </a:t>
            </a:r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vino al instante 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mas lo necesitaba Pedro.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Mateo.14:31.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Al instante Jesús, extendiendo la mano, lo sostuvo y le dijo*: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«Hombre de poca fe, ¿por qué dudaste?».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52E94A9-0370-F873-C072-B6B77A5B3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59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7FCDF-8748-5F64-638C-CFA8F797F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8CC547A-26CD-2133-2572-03353F163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D89DD99-30B4-BCF0-57E7-D73BB00AD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7647BE6-0130-B16C-5C5F-EB78B67F2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D2AE3C23-A162-965E-ADFA-D514468FE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siempre está para ayudarnos, y darnos esa ayuda oportuna que tanto necesitamos.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Hebreos.4:15-16.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Porque no tenemos un Sumo Sacerdote que no pueda compadecerse de nuestras flaquezas,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Uno que ha sido tentado en todo como nosotros, pero sin pecado.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acerquémonos con confianza al trono de la gracia para que recibamos misericordia,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y hallemos gracia para la ayuda oportuna.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EFD440F-B589-C51A-A563-1A202A94C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37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C2126-0B29-4C8B-3658-F02429E1A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286D2141-BE45-C2E5-0178-2DAF2BB16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2475F38-0AF5-92B0-D591-A07CA55AB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E485D4-2639-44D3-8BDF-A603B445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BBE74C45-862A-1FF5-8741-E6B34B4FD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Acerquémonos sin ninguna reserva, con franqueza, confiadamente. Nos presentamos ante el trono de la gracia, ya que sus oídos están prestos para escucharnos.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Salmos.34:15-19.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Los ojos del SEÑOR están sobre los justos,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Sus oídos atentos a su clamor.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rostro del SEÑOR está contra los que hacen mal,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cortar de la tierra su memoria.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Claman los justos,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el SEÑOR los oye Y los libra de todas sus angustias.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314819B-DF8F-A6F8-58BC-DC24B9F91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95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EC78A-04F6-7D94-C41C-A493F33F3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4686A00-FC92-611D-E893-913ECF456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03E3C0A-BF97-3E08-56DF-0779086DD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7940E62-3A71-DE04-EBC3-DC16D82ED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F5A934B-D4DA-25FE-3670-E0542F156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Cercano está el SEÑOR a los quebrantados de corazón,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salva a los abatidos de espíritu.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Muchas son las aflicciones del justo,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Pero de todas ellas lo libra el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Él Señor sabe rescatar al justo.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II Pedro.2:7-9.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Además, rescató al justo Lot,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abrumado por la conducta sensual de hombres libertinos 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V.8.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C43633A-75CB-6CED-6397-7BA1D0186D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22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7567D-A46A-756A-77BF-EDBA806AE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F466211-A604-9BBB-F73E-229A56DB8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B8944E7-C16D-267C-6C2A-51E831D53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371CD73-552B-25E9-55D2-6FB19E9A6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B6AD16F6-4667-6C22-2B3C-F418ADCB1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(porque ese justo, por lo que veía y oía mientras vivía entre ellos,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diariamente sentía su alma justa atormentada por las iniquidades de ellos).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El Señor, pues, sabe rescatar de tentación a los piadosos,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reservar a los injustos bajo castigo para el día del juicio,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rescate de Noé y Lot demuestra que Dios preserva a los cristianos en medio de circunstancias adversas, mientras que la destrucción de quienes hacen el mal pone de manifiesto el castigo que éstos recibirán en el día del juicio.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9D48419-E730-E760-4172-D03403FBE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46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5BC75-ADF3-31EB-BBEB-6E55ADFB3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E5D3E8B-EF55-3B2C-D8EB-505C21D30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95B4011-9DAC-B4CB-E0A5-C6B5D254B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B4018D7-70D9-4255-122C-5A02793E2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17B10B80-4F8D-6C1F-7594-4F67BE052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Dios es nuestro pronto auxilio.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Salmos.46:1.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es nuestro refugio y fortaleza,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Nuestro pronto auxilio en las tribulaciones.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por ello que no debemos de temer.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Salmos.46:2-7.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Por tanto, no temeremos, aunque la tierra sufra cambios,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aunque los montes se deslicen al fondo de los mares;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Aunque bramen y se agiten sus aguas,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Aunque tiemblen los montes con creciente enojo. (Selah)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B9B2465-D05A-F3CE-28F4-B4E323251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25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CC764-10C0-325A-9486-6470B79A2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779527BA-1BD1-F1EC-3623-F8E60E7F6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F975AA6-1B51-12B1-BE84-0EB715C02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E84354-A65E-8186-7EF3-C4519BE7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BBA2D3B-0565-696F-3D49-9B26482A1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Hay un río cuyas corrientes alegran la ciudad de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Las moradas santas del Altísimo.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Dios está en medio de ella,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será sacudida; Dios la ayudará al romper el alba.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Bramaron las naciones, se tambalearon los reinos;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Dio Él Su voz, y la tierra se derritió.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El SEÑOR de los ejércitos está con nosotros;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Nuestro baluarte es el Dios de Jacob. (Selah)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B876A52-CEF3-78EB-71DD-FF1F0BF2A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8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72295-E69F-0E9A-4CDF-DFECC0F48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41615F4-F4C8-56AC-FEF9-773C2105F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CE09562-BBD0-D8DA-D036-3EE290235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9092988-B2C6-3827-045A-3E87CB993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65AC025E-DA3A-8DFE-F559-7EEABC68A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podemos decir confiadamente Él Señor es mi ayudador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Hebreos.13:6.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manera que decimos confiadamente: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«EL SEÑOR ES EL QUE ME AYUDA;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TEMERÉ. ¿QUÉ PODRÁ HACERME EL HOMBRE?».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versículo anima a los cristianos a tener confianza y paz ante los problemas, confiando en la fortaleza y provisión de Dios en lugar del miedo o la opinión de los demás.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Él Señor dará la salida, el escape ante cualquier adversidad que enfrentemos.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3599AE4-DDB3-D380-886B-E7DF1E9446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32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F73AD-635F-533D-8968-218800E26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69A0D021-B5BE-8609-6AE4-861F5AEB6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7917A11-8CCD-7023-E96D-DF52FBBAE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AE061C4-07C8-674D-6301-EE916346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D86D86F-F198-E2AD-8DE3-EF326FB93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Simón Pedro subió a la barca,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sacó la red a tierra, llena de peces grandes, 153 en total; y aunque había tantos, la red no se rompió.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Pedro bien podía nadar, pero en este relato se le olvido por el miedo, y la desesperación que tuvo.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el miedo es uno de los factores que afecta hacer y llevar a cabo la obra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muchos los que no quiere seguir a Jesús por miedo.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F1610FD-6603-008D-CA56-86E84A927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21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3D395-80D2-2ED3-8C7A-A4C419A49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5E5789C8-A75D-1F95-F00F-56051C27E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2421E32-F0C6-4175-8EFE-01FE281CE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B7FC80F-1B61-A548-9B38-14A2C0A19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D4076E1C-4549-D317-F5EF-DD382E806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 Corintios.10:13.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les ha sobrevenido ninguna tentación que no sea común a los hombres.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Fiel es Dios, que no permitirá que ustedes sean tentados más allá de lo que pueden soportar,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que con la tentación proveerá también la vía de escape, a fin de que puedan resistirla.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Corintios no debían desesperar por dos razones: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Sus tentaciones no eran únicas, como se evidenció por las experiencias de Israel en el desierto.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F4685EC2-ABD6-74F7-1DDC-13A194775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3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943E4-8023-F790-552B-6A166B56D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8FB185C-2CC1-9CF4-EBB8-ABD648086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10BBA85-F3A4-F7FD-9893-9890AB6FA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2E451EC-2050-E7AA-938B-34926AD26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714A56B7-F28B-0734-4150-C28C46E15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se podía confiar en que Dios no dejaría que fueran tentados más de lo que pudiesen resistir.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sólo limitaría las pruebas.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Proveería también una salida.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Animo al apóstol Pablo para que no tuviera miedo predicar.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Hechos.18:8-9.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medio de una visión durante la noche, el Señor dijo a Pablo: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«No temas, sigue hablando y no calles;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2FFCFA6-FA69-E82E-03FC-DE305FD97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5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B831C-B951-B4FD-1CE9-1A5F7F794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02E027B9-A222-B712-2692-C4BCE5A76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4AABEE7-D5BC-123F-2715-F3487C5C3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3076C26-DDEE-027D-40C3-211098D5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4C8D129F-96EA-C335-42F6-75FD5DD5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porque Yo estoy contigo,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nadie te atacará para hacerte daño, porque Yo tengo mucha gente en esta ciudad».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También le ayudo en su primera defensa.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II Timoteo.4:16-18.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 mi primera defensa nadie estuvo a mi lado,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que todos me abandonaron; que no se les tenga en cuenta.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Pero el Señor estuvo conmigo y me fortaleció,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fin de que por mí se cumpliera cabalmente la proclamación del mensaje y que todos los gentiles oyeran. Y fui librado de la boca del león.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126677B-7CF4-78CD-7A51-34F696DCE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8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8C44C-0868-FE4D-B406-0EFDA760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707B8B6-3403-54C9-D5F0-1154A4C9E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C4A6383-A2EE-6417-9C1B-F6E84897B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A9473C8-180A-EBBA-F1DB-CCD0B5094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5FAFA5CF-4AA0-CE88-D0E2-E48F0E67B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El Señor me librará de toda obra mala y me traerá a salvo a Su reino celestial.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Él sea la gloria por los siglos de los siglos. Amén.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Aunque los hombres abandonaron a Pablo en la primera sesión del tribunal que lo juzgó, Él Señor no lo hizo.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Evidentemente, Pablo aprovechó la ocasión para anunciar el evangelio.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ciudadano romano, Él apóstol no podía ser arrojado a los leones en el anfiteatro público.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F88B60D-58F6-49B8-A622-EC516463B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8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5AE41-C0B4-8673-0178-65479E18E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086E9E6F-8368-427A-A226-BE9D3F532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F785236-AF07-E314-2EA3-830D40645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F2984F7-EB79-206A-0870-3EDD90D4C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9BA95362-E38C-E2B0-6392-53C08FD31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Librado de la boca del león era una forma figurada de decir que los esfuerzos de Satanás de provocar una muerte prematura a Pablo, habían sido alejados por el momento.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¿Cuántos estamos confiando verdaderamente en este poder?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 Pedro.1:5.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Mediante la fe ustedes son protegidos por el poder de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la salvación que está preparada para ser revelada en el último tiempo.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La palabra guardados,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phroureo Strong #5432: Término extraído del vocabulario militar que describe a un centinela de guardia.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F6E6D9F-9136-5230-DFFD-EF5084512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03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18211-3AA4-5C1D-553A-8FF6714A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80CCB98-FCE0-5ED9-4962-18483ECF6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1BA90B5-61C2-CD9C-712A-90C559443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711C406-EE49-4D17-73C0-ED82C9A4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A7053129-7996-6581-41C6-69DDA2575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Estamos en medio de un combate espiritual, pero el poder y la paz de Dios son nuestros centinelas y protectores.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anima siempre a confiar en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Èl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Animo a Josué.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Josue.1:6-7, 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»Sé fuerte y valiente,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tú darás a este pueblo posesión de la tierra que juré a sus padres que les daría.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 le anima a ser fuerte y valiente.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V.7.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A57FA2F-71C9-D92E-A4E7-ED6CEA857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62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05A95-90CF-BFD5-4FAB-5D9443BAF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94DAD91-44A0-4E76-BCA9-8AAC2662E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8214F18-F4F5-A3E2-C606-03D919161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5265A6A-2B20-3C12-F739-06E7EBCC8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5D56440A-6942-3E01-223C-2583D18C9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»Solamente sé fuerte y muy valiente.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Cuídate de cumplir toda la ley que Moisés Mi siervo te mandó. No te desvíes de ella ni a la derecha ni a la izquierda, para que tengas éxito dondequiera que vayas.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»¿No te lo he ordenado Yo?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¡Sé fuerte y valiente! No temas ni te acobardes,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el SEÑOR tu Dios estará contigo dondequiera que vayas». </a:t>
            </a:r>
          </a:p>
          <a:p>
            <a:r>
              <a:rPr lang="es-NI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Èl</a:t>
            </a:r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 profeta Miqueas no tenia miedo.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Miqueas.3:8.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FAAA8E1-F404-7174-D2B2-41BA8DA55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37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523C1-AC11-3BBD-0A2F-937E5ECAC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886EC5D4-5D69-5121-542D-425412BB4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1EBC41D-FF61-1B68-B105-1135C1939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EED2A6B-11EC-45BC-2944-7A248D45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0495AC1F-16D0-FD38-A497-77E44624B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Yo, en cambio, estoy lleno de poder, Del Espíritu del SEÑOR, Y de juicio y de valor,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dar a conocer a Jacob su rebelión, Y a Israel su pecado.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tampoco tenemos espíritu de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cobardia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II Timoteo.1:7.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no nos ha dado Dios espíritu de cobardía,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sino de poder, de amor y de dominio propio.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Salmista expresa.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Salmos.118:6.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C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02AE18C-5B91-50CE-671A-B6E023245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07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3F6EF-B2C8-C0BE-B4D3-8C89F220B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B7B41D2-BA05-4F77-D5C5-ADA02BD1B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588430C-7902-548E-82E3-34F5F6175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9219E13-03E2-765B-008A-2A7B84FC0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C4D9653A-9C58-5D33-2576-5CAF78421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El SEÑOR está a mi favor; no temeré.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¿Qué puede hacerme el hombre?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Él sentía miedo ponía su confianza en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Salmos.56:3.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día en que temo,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Yo en Ti confío.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libra de todo los temores.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Salmos.34:4.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Busqué al SEÑOR, y Él me respondió,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Y me libró de todos mis temores.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Dios no hay porque tener temor jamás.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BE43768-CB2B-12F7-E15D-C7372E5FD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92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F5246-7426-D88E-20B2-8410B9376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249D3B9-30C2-D36A-87FC-1F0D67DBB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3205CB1-3831-6B0D-C2AB-EDF7D87E1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B3BD929-60D3-53FF-9EAE-3512F30B4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9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9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2C3C751-C9CB-5D9D-6B27-D2CFA2936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el miedo nunca nos detenga para hacer la voluntad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tenemos un espíritu de cobardía.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de poder.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Enfrentemos con valor y determinación siempre las dificultades que se nos presente en nuestra vida como cristianos.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nos olvidemos de nuestra capacidad, talento que tenemos cada uno de nosotros.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da la victoria en Cristo siempre, confiemos en Él.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78D1157-21A9-B198-D4EB-5EC2987FD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25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239BD-1323-D4F8-EA26-F02F934C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8379D95-694E-9D54-0078-37FB9C698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DC819B-882B-693B-9DBD-80F1428B7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21DED2F-AA1B-1F75-793E-4CF9ECBA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2D0C3DDF-35F7-1004-259B-36C15492D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Juan.12:42-43.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embargo, muchos, aun de los gobernantes, creyeron en Él,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pero por causa de los fariseos no lo confesaban, para no ser expulsados de la sinagoga.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V.43.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Porque amaban más el reconocimiento de los hombres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el reconocimiento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el miedo de ser expulsados, perder su posición no lo confesaban.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¿Cuántos por miedo de sus amigos familiares no siguen a Jesús?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2D82EF5-3B10-2A35-F7D4-8759636E0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0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22087-BE27-8454-17A4-5342B4CAD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739B5E1-3807-D53D-FBFB-456CB7F82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0A42FBC-7447-9843-FE61-BE1F66B06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C2F2BF6-9F29-3AC6-E534-26468DC33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9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9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00ADA402-6442-9913-FC34-8EBB2FF58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ha dado capacidades usémosla la honra y la gloria de Él.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I Pedro.4:11.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El que habla, que hable conforme a las palabras de Dios; el que sirve, que lo haga por la fortaleza que Dios da,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en todo Dios sea glorificado mediante Jesucristo, a quien pertenecen la gloria y el dominio por los siglos de los siglos. Amén.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siempre estar listo y preparados para usar nuestras capacidades, según el poder que Dios nos da.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51642FE-1C66-9616-3F1D-97DE3FAFB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39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0F4C7-EAB0-BC29-1811-D2CE0AC34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76E5B3D-F161-7410-A792-D80DA517C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FFB6451C-84DA-AD11-2F52-B1D22DE24579}"/>
              </a:ext>
            </a:extLst>
          </p:cNvPr>
          <p:cNvSpPr/>
          <p:nvPr/>
        </p:nvSpPr>
        <p:spPr>
          <a:xfrm>
            <a:off x="0" y="5742039"/>
            <a:ext cx="12192000" cy="111596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89772AC-5735-77E3-530B-A15495F95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0"/>
            <a:ext cx="12192000" cy="57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4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67F04-55DC-0180-04C6-1DA6B0D05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EE70DCB-BE25-0E15-E803-AFE0D68D5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ED7D470-7AA5-3532-36EB-271068B3B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7DD4A6F-0325-CF5D-7A90-4030DA616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A14BEE8C-3FB9-1F45-E680-B50A7DEB7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miedo muchos no lo seguían, lo hacían a escondidas.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Juan.19:38.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Después de estas cosas, José de Arimatea, que era discípulo de Jesús, aunque en secreto por miedo a los judíos,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pidió permiso a Pilato para llevarse el cuerpo de Jesús. Y Pilato concedió el permiso. Entonces José vino, y se llevó el cuerpo de Jesús.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Tanto José de Arimatea como Nicodemo eran miembros del Sanedrín y aparentemente se habían convertido en discípulos encubiertos de Jesús.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2005F3D-F268-6FCF-8821-5A53654B6E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44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CA905-73C6-449E-6763-B2C57653B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8FC1A5D-AE76-2AD1-C38A-E7614351D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1D5A4B2-952A-6FAC-B6F4-662671D52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60A1552-0E9B-1EE4-3F4B-961FF79D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C42E8C78-F229-F796-25F3-D8F744F72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nos convertimos a Jesús, pero andamos a escondidas, no proclamamos nuestra fe con nuestros amigos de trabajos, del barrio.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lamentablemente estamos escondiendo nuestro talento para Él Señor.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Mateo.25:24-25.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»Pero llegando también el que había recibido un talento (21.6 kilos),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“Señor, yo sabía que usted es un hombre duro,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siega donde no sembró y recoge donde no ha esparcido,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V.25.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698F352-AA10-3F84-9A65-E226D681E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1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F9675-8FC8-151F-7D61-866899FE4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5C90C908-22F2-6E61-4FF0-6977126CA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61620D-B874-389D-B3A2-84CAA3297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B7541F5-3A9A-C151-1894-7A9418E01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48F131A2-9F5E-BD32-CD38-56313761B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y tuve miedo,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fui y escondí su talento en la tierra; miré, aquí tiene lo que es suyo”.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Ocultar el don o talento se considera un descuido importante al no tratar bien algo tan valioso dado por Él Señor.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precisamente menospreciar y hacer mal uso de lo que Dios nos ha confiado.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excusa de este hombre fue el miedo, No hay excusas para no utilizar los dones y talentos personales que tenemos en esta vida para exaltar a Dios y bendecir a las personas.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estamos fallando en esto, no podemos salir inocentes a sabiendas.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4730FC9-CD79-3AE4-779A-840726F0B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60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8D929-42A7-EC35-B7F1-ED0A8AF85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39D4D4A-9A06-9701-C470-073CDF2FA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91A40A0-A37B-7819-DDC1-E207A86B0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4E5A962-A251-A858-1D76-952414342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C661D9A-3B4F-A131-C224-4F8088428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¿Cuántos cristianos estamos haciendo lo mismo que este siervo?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muchos los pueden regalar un folleto, pero no lo hacen por miedo.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muchos los que podemos invitar a alguien a un estudio Bíblico, o las reuniones de la iglesia, pero no lo hacemos por miedo.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muchos los que pueden dirigir las alabanzas, pero no lo hacen por miedo.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muchos los que pueden predicar, dar una clase, pero no lo hacen por miedo.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Son muchos los que pueden servir la mesa del Señor, pero no lo hacer por miedo.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EB8F8BA-A13B-D967-B903-A35825441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48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81E65-3C51-868C-6CB4-507DBD4FB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729DEEA1-A608-EA2C-534B-3014B0014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630FFA7-CEEF-BB4B-EFFE-10779580C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CC63E91-9ED5-B480-233C-9B2735E7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81C25C97-2C0E-C109-DBE2-5453E9AF0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miedo impide la obra del Señor, porque hace que nos olvidemos de nuestras capacidades que Dios nos ha dado, y dejamos de hacer la obra del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Abraham mintió dos veces por miedo.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Genesis.12:11-13.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se estaba acercando a Egipto,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Abram dijo a Sarai su mujer: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«Mira, sé que eres una mujer de hermoso parecer;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sucederá que cuando te vean los egipcios, dirán: “Esta es su mujer”;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y me matarán, pero a ti te dejarán vivir.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7D40427-5784-BE9D-020F-BE6424CAA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29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A48D3-60C7-1C07-CA16-AADA7DC99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90CE6AF-B42C-752B-12EF-D05A221A9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7" cy="68579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E5B08F-0F80-DC74-2551-8783BB58E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155349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367A981-285E-F8FE-C915-0155DDE3E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53497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MIEDO NOS CIEGA.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MATEO.14:30.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140A7B1-5578-86BD-5BFF-00EA6E9BA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48" y="1553498"/>
            <a:ext cx="8062450" cy="530450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»Di, por favor, que eres mi hermana,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me vaya bien por causa tuya, y para que yo viva gracias a ti».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Genesis.20:2, 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Abraham decía de Sara su mujer: «Es mi hermana».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Entonces Abimelec, rey de Gerar, envió y tomó a Sara.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temor, Abraham usó la misma estrategia que en Egipto, presentando a su esposa Sara como su hermana.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V.11.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Abraham respondió: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«Porque me dije: Sin duda no hay temor de Dios en este lugar,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me matarán por causa de mi mujer.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564D0CC-F19C-6E6E-2479-6B472818C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1553497"/>
            <a:ext cx="4129550" cy="53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38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2988</Words>
  <Application>Microsoft Office PowerPoint</Application>
  <PresentationFormat>Panorámica</PresentationFormat>
  <Paragraphs>203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Maiandra GD</vt:lpstr>
      <vt:lpstr>Tema de Office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EL MIEDO NOS CIEGA. MATEO.14:30.</vt:lpstr>
      <vt:lpstr>CONCLUSIÒN:</vt:lpstr>
      <vt:lpstr>CONCLUSIÒN: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8</cp:revision>
  <dcterms:created xsi:type="dcterms:W3CDTF">2025-10-15T01:36:47Z</dcterms:created>
  <dcterms:modified xsi:type="dcterms:W3CDTF">2026-03-28T21:15:31Z</dcterms:modified>
</cp:coreProperties>
</file>