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73" r:id="rId5"/>
    <p:sldId id="301" r:id="rId6"/>
    <p:sldId id="300" r:id="rId7"/>
    <p:sldId id="299" r:id="rId8"/>
    <p:sldId id="298" r:id="rId9"/>
    <p:sldId id="303" r:id="rId10"/>
    <p:sldId id="274" r:id="rId11"/>
    <p:sldId id="304" r:id="rId12"/>
    <p:sldId id="308" r:id="rId13"/>
    <p:sldId id="307" r:id="rId14"/>
    <p:sldId id="288" r:id="rId15"/>
    <p:sldId id="309" r:id="rId16"/>
    <p:sldId id="313" r:id="rId17"/>
    <p:sldId id="312" r:id="rId18"/>
    <p:sldId id="311" r:id="rId19"/>
    <p:sldId id="310" r:id="rId20"/>
    <p:sldId id="316" r:id="rId21"/>
    <p:sldId id="315" r:id="rId22"/>
    <p:sldId id="314" r:id="rId23"/>
    <p:sldId id="275" r:id="rId24"/>
    <p:sldId id="317" r:id="rId25"/>
    <p:sldId id="321" r:id="rId26"/>
    <p:sldId id="320" r:id="rId27"/>
    <p:sldId id="319" r:id="rId28"/>
    <p:sldId id="318" r:id="rId29"/>
    <p:sldId id="323" r:id="rId30"/>
    <p:sldId id="322" r:id="rId31"/>
    <p:sldId id="281" r:id="rId32"/>
    <p:sldId id="324" r:id="rId33"/>
    <p:sldId id="327" r:id="rId34"/>
    <p:sldId id="326" r:id="rId35"/>
    <p:sldId id="262" r:id="rId36"/>
    <p:sldId id="328" r:id="rId37"/>
    <p:sldId id="331" r:id="rId38"/>
    <p:sldId id="330" r:id="rId39"/>
    <p:sldId id="329" r:id="rId40"/>
    <p:sldId id="332" r:id="rId41"/>
    <p:sldId id="333" r:id="rId42"/>
    <p:sldId id="334" r:id="rId43"/>
    <p:sldId id="287" r:id="rId44"/>
  </p:sldIdLst>
  <p:sldSz cx="12192000" cy="6858000"/>
  <p:notesSz cx="6858000" cy="9144000"/>
  <p:defaultTextStyle>
    <a:defPPr>
      <a:defRPr lang="es-N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FF33CC"/>
    <a:srgbClr val="9900CC"/>
    <a:srgbClr val="FF3399"/>
    <a:srgbClr val="CCFFFF"/>
    <a:srgbClr val="9966FF"/>
    <a:srgbClr val="00FFCC"/>
    <a:srgbClr val="9900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8B36A-F315-9490-11C3-84009FB7B7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3FCBBFF-A82A-546B-CC33-1F7994705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EDFC5E-51BC-4BDB-423D-944AC8AFC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162E-B6D8-4700-8E00-51B9ADF706EF}" type="datetimeFigureOut">
              <a:rPr lang="es-NI" smtClean="0"/>
              <a:t>4/3/2026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AF8F71F-C86B-F153-9DDF-08728828D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C1B5E64-3781-B236-498F-3CCD7F56B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F7D6A-CD63-4F6D-8965-FE57BFFD070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981502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D4BB7B-9BAC-54C6-FACC-6F3202BF2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B15127D-3D60-680A-B8F1-B4B4B72C58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424905-04B6-BDA6-030E-0784DE205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162E-B6D8-4700-8E00-51B9ADF706EF}" type="datetimeFigureOut">
              <a:rPr lang="es-NI" smtClean="0"/>
              <a:t>4/3/2026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BD5DD05-897A-6667-1067-974A2CD7D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51388B2-90ED-606F-88AD-0A5DFE011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F7D6A-CD63-4F6D-8965-FE57BFFD070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968788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937824D-9BB8-D31C-D3A9-8D206571B4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66CFFD7-93B3-B5F2-3DF6-5142EA297E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88F42E1-9E7A-0401-00F1-6BAF3F034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162E-B6D8-4700-8E00-51B9ADF706EF}" type="datetimeFigureOut">
              <a:rPr lang="es-NI" smtClean="0"/>
              <a:t>4/3/2026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D92D1E1-C72B-0F75-3D46-4DC3CB813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32E746-8100-BB1B-6790-C2B056B66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F7D6A-CD63-4F6D-8965-FE57BFFD070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57533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D75542-5A15-9C77-A172-ED8522AE6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30473C-FE35-6E02-EB44-6F2F58D86F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8D9ACB-7A5D-C215-C071-7ABF9DE2D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162E-B6D8-4700-8E00-51B9ADF706EF}" type="datetimeFigureOut">
              <a:rPr lang="es-NI" smtClean="0"/>
              <a:t>4/3/2026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4BF5F92-42D7-B22B-FBA2-CCC778837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AC258B-662B-6213-5794-238E22B3F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F7D6A-CD63-4F6D-8965-FE57BFFD070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273096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60DB9E-A669-C2D8-CF99-E9411D92A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DD87819-BA46-2F73-0A25-6AEFEFDDE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EC10D1-AA9A-D444-0FE5-0B83DF8B5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162E-B6D8-4700-8E00-51B9ADF706EF}" type="datetimeFigureOut">
              <a:rPr lang="es-NI" smtClean="0"/>
              <a:t>4/3/2026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13366-DE66-D9A7-D228-193FDEFC9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2EF65-FD19-BF7A-CA52-FBD24515C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F7D6A-CD63-4F6D-8965-FE57BFFD070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255105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5AA1DD-8F4B-5EEC-BD0E-C3DB7ED0A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03AEAF-B00D-01B3-824B-94B86F29DC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08B2F57-3245-0E37-8220-BF5F5074F2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A0EEDA-2A64-2CDB-B6B0-C6FD31E60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162E-B6D8-4700-8E00-51B9ADF706EF}" type="datetimeFigureOut">
              <a:rPr lang="es-NI" smtClean="0"/>
              <a:t>4/3/2026</a:t>
            </a:fld>
            <a:endParaRPr lang="es-NI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4E41C7D-7391-EFDE-F89A-A7D27CDA9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FBDBEE5-B05C-F5FE-4276-E44803A1E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F7D6A-CD63-4F6D-8965-FE57BFFD070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047715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C5305A-2452-EDD7-8579-E8E1A5A5D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DBCD7BD-E972-A314-2BE3-7D5AC0C74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1C133A0-AB4F-6296-BAA4-E76C76B2D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A691670-6BB2-590B-D5F9-6FFDEC3666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A7908B8-9BEE-C9BC-3B3F-3F88BEFF93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F3AC30-2CAE-1BB2-4B1A-260CF3AFE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162E-B6D8-4700-8E00-51B9ADF706EF}" type="datetimeFigureOut">
              <a:rPr lang="es-NI" smtClean="0"/>
              <a:t>4/3/2026</a:t>
            </a:fld>
            <a:endParaRPr lang="es-NI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475BA14-8949-D9D7-560F-4DB8F4F09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F174FC0-4732-FA43-667B-452E7C980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F7D6A-CD63-4F6D-8965-FE57BFFD070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674189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7FF19-E1EE-31C5-FEFC-12E089235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C314841-1612-8BBB-18D2-204CD4FBE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162E-B6D8-4700-8E00-51B9ADF706EF}" type="datetimeFigureOut">
              <a:rPr lang="es-NI" smtClean="0"/>
              <a:t>4/3/2026</a:t>
            </a:fld>
            <a:endParaRPr lang="es-NI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B2E2C90-97E1-EB1A-28D8-029380D68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8F48BC-2904-4923-A124-E3BCCF19D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F7D6A-CD63-4F6D-8965-FE57BFFD070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600529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342D5C2-9F80-02DD-52F6-388A5FBB1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162E-B6D8-4700-8E00-51B9ADF706EF}" type="datetimeFigureOut">
              <a:rPr lang="es-NI" smtClean="0"/>
              <a:t>4/3/2026</a:t>
            </a:fld>
            <a:endParaRPr lang="es-NI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5411AC-73E0-2D6F-20E1-F1AF9D487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BB2AF63-6E59-0454-94FA-1EAB29382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F7D6A-CD63-4F6D-8965-FE57BFFD070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326806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D465F7-C482-94E4-33FC-AD6708829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CCFFFB-B3E1-29AC-BDF0-91BF40D72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0FF6866-3E92-4537-4289-D4098341B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2927881-08C8-53C2-97BE-FBC2532E1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162E-B6D8-4700-8E00-51B9ADF706EF}" type="datetimeFigureOut">
              <a:rPr lang="es-NI" smtClean="0"/>
              <a:t>4/3/2026</a:t>
            </a:fld>
            <a:endParaRPr lang="es-NI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225A4F7-19C2-3961-F4AC-F349AF8ED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D63736C-DA72-2309-C6B3-45EE081FB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F7D6A-CD63-4F6D-8965-FE57BFFD070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054464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103F6E-44E9-1B2D-16B6-C823C5C4E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3D8FBEA-6689-CBAB-7D2D-03EB9C2913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NI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A8B35D1-C437-8597-6AAE-0F97E672C4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D4DAE79-7C97-CA78-FB92-D2DBB31A4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162E-B6D8-4700-8E00-51B9ADF706EF}" type="datetimeFigureOut">
              <a:rPr lang="es-NI" smtClean="0"/>
              <a:t>4/3/2026</a:t>
            </a:fld>
            <a:endParaRPr lang="es-NI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7EDCDD-098A-C876-92C0-936F0A27F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7D0F973-9F56-1B99-3431-AE0B372F6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F7D6A-CD63-4F6D-8965-FE57BFFD070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64821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05F06B5-8555-9FF5-7F96-B634E9C38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A458C4-0F87-D71F-ED5B-F2440AD881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F9D737-44CE-9BC9-7E4E-2B5B813CA3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F162E-B6D8-4700-8E00-51B9ADF706EF}" type="datetimeFigureOut">
              <a:rPr lang="es-NI" smtClean="0"/>
              <a:t>4/3/2026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C37011-5617-4336-5974-7E988BBCC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A719E3-E467-E78F-C948-88749EC2B7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F7D6A-CD63-4F6D-8965-FE57BFFD0706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907945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N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BEE742A-9670-C3A0-D9F3-1C59D0E8A8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38D78F-699E-4678-85BC-E792C61A2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MINISTERIO DE LA PIEDAD.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27849DA-EB3B-CF00-D220-84A70FD06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6" cy="5477673"/>
          </a:xfrm>
        </p:spPr>
        <p:txBody>
          <a:bodyPr>
            <a:normAutofit lnSpcReduction="10000"/>
          </a:bodyPr>
          <a:lstStyle/>
          <a:p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INTRODUCCIÒN: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 indiscutiblemente, grande es el misterio de la piedad:</a:t>
            </a:r>
            <a:r>
              <a:rPr lang="es-ES" b="1" dirty="0">
                <a:latin typeface="Maiandra GD" panose="020E0502030308020204" pitchFamily="34" charset="0"/>
              </a:rPr>
              <a:t> Él fue manifestado en la carne, Vindicado en el Espíritu, Contemplado por ángeles, Proclamado entre las naciones, Creído en el mundo, Recibido arriba en gloria.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Este "misterio de la piedad" es la verdad del versículo anterior.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Timoteo.3:15.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en caso que me tarde, te escribo para que sepas cómo debe conducirse uno en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la casa de Dios, que es la iglesia del Dios vivo, columna y sostén de la verdad.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5CD529AC-E9F5-05F3-9E57-1D6D5EC380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43818"/>
            <a:ext cx="3549445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7041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D70CB-7953-D305-8667-1F6E2ED22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B0841D2-4BE8-4C73-2C2E-FB31F51DA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95A48D08-F7DC-7216-9FDC-F7726BACC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NI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JUSTIFICADO- VINDICADO EN ÈL ESPIRITU. I TIMOTEO.3:16.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E7650E3-3B52-930D-909D-FCA37DE25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E indiscutiblemente, grande es el misterio de la piedad: Él fue manifestado en la carne,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Vindicado en el Espíritu,</a:t>
            </a:r>
            <a:r>
              <a:rPr lang="es-ES" b="1" dirty="0">
                <a:latin typeface="Maiandra GD" panose="020E0502030308020204" pitchFamily="34" charset="0"/>
              </a:rPr>
              <a:t> Contemplado por ángeles, Proclamado entre las naciones, Creído en el mundo, Recibido arriba en gloria.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Esta frase en ninguna manera debe ser interpretada como dando la idea de que Jesús necesitaba ser justificado o declarado inocente por causa del pecado.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Recordemos que la Biblia enseña enfáticamente que en Jesús no tuvo pecado.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cuanto a esto podemos examinar los siguientes pasajes de la Biblia.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37D2EC3-4F69-415D-126F-9A52BF1DCF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072"/>
            <a:ext cx="3549442" cy="547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0931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3ACC7-A845-18FB-4060-EBD3EA512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76F9F473-E912-1BDD-0A1D-B57E80797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19587B20-1833-0E3F-F9A0-C6107F270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NI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JUSTIFICADO- VINDICADO EN ÈL ESPIRITU. I TIMOTEO.3:16.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C240695D-859E-6FF6-B5DC-027663433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Hebreos.4:15.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no tenemos un Sumo Sacerdote que no pueda compadecerse de nuestras flaquezas,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sino Uno que ha sido tentado en todo como nosotros, pero sin pecado.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Pedro.2:22-23.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EL CUAL NO COMETIÓ PECADO,</a:t>
            </a:r>
            <a:r>
              <a:rPr lang="es-ES" b="1" dirty="0">
                <a:latin typeface="Maiandra GD" panose="020E0502030308020204" pitchFamily="34" charset="0"/>
              </a:rPr>
              <a:t> NI ENGAÑO ALGUNO SE HALLÓ EN SU BOCA;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V.23.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y quien cuando lo ultrajaban, no respondía ultrajando.</a:t>
            </a:r>
            <a:r>
              <a:rPr lang="es-ES" b="1" dirty="0">
                <a:latin typeface="Maiandra GD" panose="020E0502030308020204" pitchFamily="34" charset="0"/>
              </a:rPr>
              <a:t> Cuando padecía, no amenazaba, sino que se encomendaba a Aquel que juzga con justicia.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F404E6F-3FDB-D082-1B6F-4454523A90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072"/>
            <a:ext cx="3549442" cy="547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8286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2331A2-759C-6CA6-B59E-B3C760374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B807F2C-2520-6CB4-F3EB-3EDDC810E1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BB63D07-821E-1AE2-F598-3C70E5B76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NI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JUSTIFICADO- VINDICADO EN ÈL ESPIRITU. I TIMOTEO.3:16.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D7A1014-BD72-8869-FA50-4E7932141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La palabra “justificado” viene del griego DIKAIO, lo cual significa:</a:t>
            </a:r>
            <a:r>
              <a:rPr lang="es-ES" b="1" dirty="0">
                <a:latin typeface="Maiandra GD" panose="020E0502030308020204" pitchFamily="34" charset="0"/>
              </a:rPr>
              <a:t> rendir, mostrar, considerar como justo o inocente, declarar, pronunciar a uno como justo, vindicar.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Esta frase hace un énfasis en que Jesús, siendo Él Hijo de Dios, y Él que posee toda la naturaleza de la Deidad, fue declarado inocente todo el tiempo de Su encarnación.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Jesucristo fue vindicado con referencia a sus reclamaciones y a las falsas representaciones hechas en su contra.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Los incrédulos rechazaron sus reclamaciones de ser Dios venido en la carne, pero Él fue vindicado (justificado) en estas reclamaciones.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1C983D6-00CD-04F8-262F-80CC4ABE6A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072"/>
            <a:ext cx="3549442" cy="547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1100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DF69F-5532-B7C0-DB39-688DD97F1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AC76131B-6CF8-82CB-32BC-2F4ABDCAF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17688ED-731F-8E59-6D19-64C49ACEF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NI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JUSTIFICADO- VINDICADO EN ÈL ESPIRITU. I TIMOTEO.3:16.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C9959042-3CB8-5ED7-119E-58FF0A23A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>
            <a:normAutofit fontScale="925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Le acusaron repetidas veces de impostor y blasfemo, pero Él fue vindicado (justificado) de estas acusaciones; se probó que Él era libre de ellas. 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Hechos.2:36.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»Sepa, pues, con certeza toda la casa de Israel, que a este Jesús a quien ustedes crucificaron,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Dios lo ha hecho Señor y Cristo».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Hechos.5:31.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»A Él Dios lo exaltó a Su diestra como Príncipe y Salvador,</a:t>
            </a:r>
            <a:r>
              <a:rPr lang="es-ES" b="1" dirty="0">
                <a:latin typeface="Maiandra GD" panose="020E0502030308020204" pitchFamily="34" charset="0"/>
              </a:rPr>
              <a:t> para dar arrepentimiento a Israel, y perdón de pecados.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Su inocencia fue declara siempre, al cumplir las profecías que se hacía sobre Él Mesías, Él Hijo de Dios.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17B98BB-2D1D-8A22-0A90-180C6B537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072"/>
            <a:ext cx="3549442" cy="547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7543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12B2A-56CC-7744-223B-2FBE26299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E2AF70A-FE72-B5C6-4696-6A3D056822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2EA7C23A-ADE9-9282-3F4C-44F3C50F6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VISTO DE LOS ÀNGELES.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B48E171-49AD-4826-F20F-4A7F77191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2" y="1380327"/>
            <a:ext cx="8642556" cy="547767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E indiscutiblemente, grande es el misterio de la piedad: Él fue manifestado en la carne, Vindicado en el Espíritu,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Contemplado por ángeles,</a:t>
            </a:r>
            <a:r>
              <a:rPr lang="es-ES" b="1" dirty="0">
                <a:latin typeface="Maiandra GD" panose="020E0502030308020204" pitchFamily="34" charset="0"/>
              </a:rPr>
              <a:t> Proclamado entre las naciones, Creído en el mundo, Recibido arriba en gloria.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Esta sección del misterio de la piedad sin duda alguna, hace referencia a todas las ocasiones donde Cristo tuvo cercanía con los ángeles durante su encarnación.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ejemplo: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nacimiento de Jesús fue anunciado por ángeles.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Mateo.1:18-25.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E656457-016F-56F4-3CCC-64BEA03116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072"/>
            <a:ext cx="3549442" cy="551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9019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40065-3660-6538-341A-615E555A2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9BA5B2BC-22B3-7289-A119-4B35B7AE8A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01BB6FC-2AAD-F7BF-1D84-3992134D8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VISTO DE LOS ÀNGELES.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CC3E119A-355B-A3D9-F914-D5D092159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2" y="1380327"/>
            <a:ext cx="8642556" cy="5477673"/>
          </a:xfrm>
        </p:spPr>
        <p:txBody>
          <a:bodyPr>
            <a:normAutofit fontScale="925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El nacimiento de Jesucristo fue como sigue: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estando Su madre María comprometida para casarse con José,</a:t>
            </a:r>
            <a:r>
              <a:rPr lang="es-ES" b="1" dirty="0">
                <a:latin typeface="Maiandra GD" panose="020E0502030308020204" pitchFamily="34" charset="0"/>
              </a:rPr>
              <a:t> antes de que se llevara a cabo el matrimonio, se halló que había concebido por obra del Espíritu Santo.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V.19.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Entonces José su marido, siendo un hombre justo y no queriendo denunciarla públicamente,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quiso abandonarla en secreto.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V.20.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Pero mientras pensaba en esto, se le apareció en sueños un ángel del Señor,</a:t>
            </a:r>
            <a:r>
              <a:rPr lang="es-ES" b="1" dirty="0">
                <a:latin typeface="Maiandra GD" panose="020E0502030308020204" pitchFamily="34" charset="0"/>
              </a:rPr>
              <a:t> diciéndole: «José, hijo de David, no temas recibir a María tu mujer, porque el Niño que se ha engendrado en ella es del Espíritu Santo.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0913FA8-A9BC-EBE1-A80B-3F9C661F3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072"/>
            <a:ext cx="3549442" cy="551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6210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67D56-3F74-F6AE-DB3F-CA538DCF0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BCCD605B-68CA-772D-2CAF-59AD2959E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38F8CEF-B55A-11B3-D12C-740807359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VISTO DE LOS ÀNGELES.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739EA64-1DF9-F8F0-C784-EC89C0048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2" y="1380327"/>
            <a:ext cx="8642556" cy="547767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V.21.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»Y dará a luz un Hijo, y le pondrás por nombre Jesús,</a:t>
            </a:r>
            <a:r>
              <a:rPr lang="es-ES" b="1" dirty="0">
                <a:latin typeface="Maiandra GD" panose="020E0502030308020204" pitchFamily="34" charset="0"/>
              </a:rPr>
              <a:t> porque Él salvará a Su pueblo de sus pecados».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V.22.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Todo esto sucedió para que se cumpliera lo que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el Señor había hablado por medio del profeta, diciendo: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V.23.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«HE AQUÍ, LA VIRGEN CONCEBIRÁ Y DARÁ A LUZ UN HIJO,</a:t>
            </a:r>
            <a:r>
              <a:rPr lang="es-ES" b="1" dirty="0">
                <a:latin typeface="Maiandra GD" panose="020E0502030308020204" pitchFamily="34" charset="0"/>
              </a:rPr>
              <a:t> Y LE PONDRÁN POR NOMBRE EMMANUEL», que traducido significa: «DIOS CON NOSOTROS».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82EFB69-0C53-9B8E-9EC5-5C729AFF8B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072"/>
            <a:ext cx="3549442" cy="551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3378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970F7-992D-C695-4B6D-E7E40D046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7FE3EA6A-1C25-57BD-0FB7-6E11C3F1E4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ACF0028F-ECCD-C593-56D7-E1EE3E585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VISTO DE LOS ÀNGELES.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990DCC7-1434-A79A-C551-C8A9685036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2" y="1380327"/>
            <a:ext cx="8642556" cy="5477673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V.24.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Cuando José despertó del sueño,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hizo como el ángel del Señor le había mandado,</a:t>
            </a:r>
            <a:r>
              <a:rPr lang="es-ES" b="1" dirty="0">
                <a:latin typeface="Maiandra GD" panose="020E0502030308020204" pitchFamily="34" charset="0"/>
              </a:rPr>
              <a:t> y tomó consigo a María como su mujer;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V.25.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ECFF"/>
                </a:highlight>
                <a:latin typeface="Maiandra GD" panose="020E0502030308020204" pitchFamily="34" charset="0"/>
              </a:rPr>
              <a:t>y la conservó virgen hasta que dio a luz un Hijo;</a:t>
            </a:r>
            <a:r>
              <a:rPr lang="es-ES" b="1" dirty="0">
                <a:latin typeface="Maiandra GD" panose="020E0502030308020204" pitchFamily="34" charset="0"/>
              </a:rPr>
              <a:t> y le puso por nombre Jesús.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 los pastores.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Lucas.2:9-13.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  <a:latin typeface="Maiandra GD" panose="020E0502030308020204" pitchFamily="34" charset="0"/>
              </a:rPr>
              <a:t>Y un ángel del Señor se les presentó,</a:t>
            </a:r>
            <a:r>
              <a:rPr lang="es-ES" b="1" dirty="0">
                <a:latin typeface="Maiandra GD" panose="020E0502030308020204" pitchFamily="34" charset="0"/>
              </a:rPr>
              <a:t> y la gloria del Señor los rodeó de resplandor, y tuvieron gran temor.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V.10.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6D8B8B6-31F7-B138-EE63-D5733BC986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072"/>
            <a:ext cx="3549442" cy="551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2973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E0C25-CB4B-C63F-77CD-B6BD32499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2C763A5-1CB1-D6F9-BA66-20D743026F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479118F6-C17F-D908-FC3A-BD8C69565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VISTO DE LOS ÀNGELES.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294714C-481D-C5A8-88B0-EB3C3F54C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2" y="1380327"/>
            <a:ext cx="8642556" cy="5477673"/>
          </a:xfrm>
        </p:spPr>
        <p:txBody>
          <a:bodyPr/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CC"/>
                </a:highlight>
                <a:latin typeface="Maiandra GD" panose="020E0502030308020204" pitchFamily="34" charset="0"/>
              </a:rPr>
              <a:t>Pero el ángel les dijo: «No teman,</a:t>
            </a:r>
            <a:r>
              <a:rPr lang="es-ES" b="1" dirty="0">
                <a:latin typeface="Maiandra GD" panose="020E0502030308020204" pitchFamily="34" charset="0"/>
              </a:rPr>
              <a:t> porque les traigo buenas nuevas de gran gozo que serán para todo el pueblo;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V.11.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les ha nacido hoy, en la ciudad de David,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66FF"/>
                </a:highlight>
                <a:latin typeface="Maiandra GD" panose="020E0502030308020204" pitchFamily="34" charset="0"/>
              </a:rPr>
              <a:t>un Salvador, que es Cristo el Señor.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V.12.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»Esto les servirá de señal: hallarán a un Niño envuelto en pañales y acostado en un pesebre».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V.13.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FFFF"/>
                </a:highlight>
                <a:latin typeface="Maiandra GD" panose="020E0502030308020204" pitchFamily="34" charset="0"/>
              </a:rPr>
              <a:t>De repente apareció con el ángel</a:t>
            </a:r>
            <a:r>
              <a:rPr lang="es-ES" b="1" dirty="0">
                <a:latin typeface="Maiandra GD" panose="020E0502030308020204" pitchFamily="34" charset="0"/>
              </a:rPr>
              <a:t> una multitud de los ejércitos celestiales, alabando a Dios y diciendo: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322BD20-0B28-319C-6F72-9207AFB339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072"/>
            <a:ext cx="3549442" cy="551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5934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28422-5022-5D04-961D-A846FA432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3C545E4-4DE0-CE5F-2279-F11DC7715B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F967EE6-6CE6-A098-5F8E-175CE367D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VISTO DE LOS ÀNGELES.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313DF94-01EF-F824-0E6A-CFA10E5B9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2" y="1380327"/>
            <a:ext cx="8642556" cy="547767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En la tentación en el desierto, ángeles vinieron y le servían.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Mateo.4:11.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diablo entonces lo dejó*; y al instante,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unos ángeles vinieron y le servían.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Durante Su angustia en el Getsemaní, un ángel del cielo apareció para fortalecerle.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Lucas.22:43.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Entonces se apareció un ángel del cielo,</a:t>
            </a:r>
            <a:r>
              <a:rPr lang="es-ES" b="1" dirty="0">
                <a:latin typeface="Maiandra GD" panose="020E0502030308020204" pitchFamily="34" charset="0"/>
              </a:rPr>
              <a:t> que lo fortalecía.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el momento que las mujeres buscaban a Jesús en el sepulcro, después de Su resurrección, ángeles les informaron que Jesús estaba vivo.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FD64A84-7A1F-A747-3B46-9C6A96F7C1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072"/>
            <a:ext cx="3549442" cy="551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3593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782E9-6E2F-10FC-0EC0-BE0E118D0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873DC16-53E1-9D4E-4090-6695D41D4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8FE73CF-714B-BCC8-22E4-74F3B68FF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8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INTRODUCCIÒN:</a:t>
            </a:r>
            <a:endParaRPr lang="es-NI" sz="8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C1645019-7D8A-D42B-0198-F146E8B72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6" cy="547767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Esta verdad se presenta en los seis eventos o hechos que se mencionan en seguida, y que son como un sumario de esta grandiosa verdad (o misterio, antes de ser revelado)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Concerniente a la obra salvadora de Jesucristo llama el misterio de la piedad porque la piedad representa el contenido de este misterio ya revelado en el evangelio.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apóstol Pablo explica cuál es el misterio de la piedad en este pasaje.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llevar en alto este misterio de la piedad nos ayudará a conducirnos dignamente en la casa de Dios, que es Su iglesia. Observemos parte por parte este misterio.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3FDE200-CC8E-D1DB-4D33-DE58F0925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43818"/>
            <a:ext cx="3549445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125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AC9F8-4C94-3853-AEC1-378441F53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4F5227EF-807A-A202-B0B4-03DC1AD4B2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47C43BC-8FA2-286B-FD78-EC03AE2A9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VISTO DE LOS ÀNGELES.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7080368-7E37-64E1-B91C-C3C1FF924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2" y="1380327"/>
            <a:ext cx="8642556" cy="547767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Lucas.24:4.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Aconteció que estando ellas perplejas por esto, de pronto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se pusieron junto a ellas dos varones en vestiduras resplandecientes.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Después de Su ascensión, ángeles dieron palabras de ánimo a Sus apóstoles en cuanto a Su segunda venida.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Hechos.1:9-11.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Después de haber dicho estas cosas,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fue elevado mientras ellos miraban,</a:t>
            </a:r>
            <a:r>
              <a:rPr lang="es-ES" b="1" dirty="0">
                <a:latin typeface="Maiandra GD" panose="020E0502030308020204" pitchFamily="34" charset="0"/>
              </a:rPr>
              <a:t> y una nube lo recibió y lo ocultó de sus ojos. </a:t>
            </a: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V.10.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5B48B54-E609-7B57-B588-ED4E516EB6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072"/>
            <a:ext cx="3549442" cy="551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109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795E4-B60C-BA70-BF08-F460FB6BF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B6E854C-AB4D-9F60-6C3B-31299B3508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279FC061-B8EF-F0A9-348A-8DBF284A2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VISTO DE LOS ÀNGELES.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7E5F88D-AB57-C6AB-5AAD-FE8E0FD60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2" y="1380327"/>
            <a:ext cx="8642556" cy="547767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Mientras Jesús ascendía, estando ellos mirando fijamente al cielo,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se les presentaron dos hombres en vestiduras blancas,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V.11.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que les dijeron: «Varones galileos, ¿por qué están mirando al cielo?</a:t>
            </a:r>
            <a:r>
              <a:rPr lang="es-ES" b="1" dirty="0">
                <a:latin typeface="Maiandra GD" panose="020E0502030308020204" pitchFamily="34" charset="0"/>
              </a:rPr>
              <a:t> Este mismo Jesús, que ha sido tomado de ustedes al cielo, vendrá de la misma manera, tal como lo han visto ir al cielo».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escritor a los hebreos escribió.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Hebreos.1:6.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 nuevo, cuando trae al Primogénito al mundo, dice: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«Y LO ADOREN TODOS LOS ÁNGELES DE DIOS».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EE22DE9-0AD7-8F27-AD2D-ECBB7DDDAB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072"/>
            <a:ext cx="3549442" cy="551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5764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DF51B-4631-9F89-F4C8-0C73DFB84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918DA470-D45C-33EE-3587-514780422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66DB440-76D2-E301-04F8-DB4C98E5F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VISTO DE LOS ÀNGELES.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499D8FE-8660-C1D0-9C55-C4BD0BB29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2" y="1380327"/>
            <a:ext cx="8642556" cy="547767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Así que, como podemos ver, existen muchas referencias en cuanto a los ángeles y su relación con Él Hijo de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Ellos anunciaron su venida a este mundo.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Administraron a sus necesidades.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anunciaron su regreso.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Los ángeles siempre estuvieron activos en el ministerio de Jesús aquí en la tierra.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Jugaron un papel muy importante en la vida de Jesús, su plan.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Siempre fueron un instrumento de Dios, para llevar a cabo su obra.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2740181-AFFE-8FD1-4E51-A30022CB84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072"/>
            <a:ext cx="3549442" cy="551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7422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74925-56F4-D09B-34CD-4365516F6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8A605F1A-F44A-5FEC-82EC-7F46E8CA4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20F46BD-3E97-037F-84E7-79549611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PREDICADO A LAS NACIONES.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1F94F88-D560-F50F-5141-A50796FD8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E indiscutiblemente, grande es el misterio de la piedad: Él fue manifestado en la carne, Vindicado en el Espíritu, Contemplado por ángeles,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Proclamado entre las naciones,</a:t>
            </a:r>
            <a:r>
              <a:rPr lang="es-ES" b="1" dirty="0">
                <a:latin typeface="Maiandra GD" panose="020E0502030308020204" pitchFamily="34" charset="0"/>
              </a:rPr>
              <a:t> Creído en el mundo, Recibido arriba en gloria.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Cristo fue manifestado en la carne, justificado en espíritu, visto de los ángeles, para que pudiera ser predicado a todas las naciones.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evangelio de Cristo no sólo fue predicado a los judíos.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Sino también fue anunciado a los gentiles, ya que ellos también formaban parte del misterio de Cristo.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04CE648-EBEC-5BCB-846A-C75E2142B3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1362072"/>
            <a:ext cx="3549442" cy="547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9435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ED9A1-57BA-DD15-EC32-DFA760A3D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C7847E7-AA1D-BFD3-6131-1D108A79F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52467BB-9AAC-5459-40A1-53818BA3F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PREDICADO A LAS NACIONES.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E98D692-1C69-8E69-E398-7C1FD5DC6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Note lo que Pablo dijo en cuanto a este punto.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Efesios.3:4-6.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vista de lo cual,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leyendo, podrán entender mi comprensión del misterio de Cristo,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V.5.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que en otras generaciones no se dio a conocer a los hijos de los hombres,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como ahora ha sido revelado a Sus santos apóstoles y profetas por el Espíritu;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a saber, que los gentiles son coherederos y miembros del mismo cuerpo,</a:t>
            </a:r>
            <a:r>
              <a:rPr lang="es-ES" b="1" dirty="0">
                <a:latin typeface="Maiandra GD" panose="020E0502030308020204" pitchFamily="34" charset="0"/>
              </a:rPr>
              <a:t> participando igualmente de la promesa en Cristo Jesús mediante el evangelio.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E101E62-7A25-13D2-485F-4D4808D547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1362072"/>
            <a:ext cx="3549442" cy="547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1499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2A76A-8059-3AD8-0C8E-F8A988156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11606FE-7F30-BFB0-4EE2-4B3F3C3BD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4B2AE67-E931-6C59-CE92-8FB9B7E25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PREDICADO A LAS NACIONES.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9002703-45ED-6B88-04B8-9534DD7C3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Nuestro Señor Jesucristo fue predicado a los gentiles por medio de los apóstoles, especialmente Él apóstol Pablo, Él cual había recibido la encomienda de proclamar las buenas nuevas a los gentiles.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Hechos.26:14-18.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»Después de que todos caímos al suelo, oí una voz que me decía en el idioma hebreo: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“Saulo, Saulo, ¿por qué me persigues? Dura cosa te es dar coces contra el aguijón”.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V.15.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»Yo entonces dije: “¿Quién eres, Señor?”.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Y el Señor dijo: “Yo soy Jesús a quien tú persigues.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159F0D5-4907-1111-7B51-815FC4EFA1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1362072"/>
            <a:ext cx="3549442" cy="547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0870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931E3-7B23-E33E-E9E0-9868A37C0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481450A3-FFC0-2211-2CED-264D8E22DC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97F9BE6-03BC-C61F-1AC3-87D0B0431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PREDICADO A LAS NACIONES.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E957515-E6DA-075B-54DE-0ADF8D83D4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>
            <a:normAutofit fontScale="925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”Pero levántate y ponte en pie; porque te he aparecido con el fin de designarte como ministro y testigo,</a:t>
            </a:r>
            <a:r>
              <a:rPr lang="es-ES" b="1" dirty="0">
                <a:latin typeface="Maiandra GD" panose="020E0502030308020204" pitchFamily="34" charset="0"/>
              </a:rPr>
              <a:t> no solo de las cosas que has visto, sino también de aquellas en que me apareceré a ti.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V.17.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”Te rescataré del pueblo judío y de los gentiles,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ECFF"/>
                </a:highlight>
                <a:latin typeface="Maiandra GD" panose="020E0502030308020204" pitchFamily="34" charset="0"/>
              </a:rPr>
              <a:t>a los cuales Yo te envío,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V.18.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  <a:latin typeface="Maiandra GD" panose="020E0502030308020204" pitchFamily="34" charset="0"/>
              </a:rPr>
              <a:t>para que les abras sus ojos a fin de que se conviertan de las tinieblas a la luz,</a:t>
            </a:r>
            <a:r>
              <a:rPr lang="es-ES" b="1" dirty="0">
                <a:latin typeface="Maiandra GD" panose="020E0502030308020204" pitchFamily="34" charset="0"/>
              </a:rPr>
              <a:t> y del dominio de Satanás a Dios, para que reciban, por la fe en Mí, el perdón de pecados y herencia entre los que han sido santificados”.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FFD84A5-A4E8-156D-A449-2CE6F500B0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1362072"/>
            <a:ext cx="3549442" cy="547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29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977D1-3A97-A6B5-EBC0-53A973AC4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01B76A2-F3C4-5F4D-F463-5C4FC3313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A1AB51-6C34-991E-6547-9CBD6EA19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PREDICADO A LAS NACIONES.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F9F7E29-3941-34E2-B7F4-5A5E74D7E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Gálatas.2:8.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(Porque Aquel que obró eficazmente para con Pedro en su apostolado a los de la circuncisión,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CC"/>
                </a:highlight>
                <a:latin typeface="Maiandra GD" panose="020E0502030308020204" pitchFamily="34" charset="0"/>
              </a:rPr>
              <a:t>también obró eficazmente para conmigo en mi apostolado a los gentiles).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Efesios.6:19.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Oren también por mí, para que me sea dada palabra al abrir mi boca,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66FF"/>
                </a:highlight>
                <a:latin typeface="Maiandra GD" panose="020E0502030308020204" pitchFamily="34" charset="0"/>
              </a:rPr>
              <a:t>a fin de dar a conocer sin temor el misterio del evangelio,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Gracias a que Cristo fue predicado a los gentiles, usted y yo hoy en día tenemos el privilegio de poder formar parte del cuerpo de Cristo, por medio de la obediencia a Su evangelio.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D94C773-275D-0EF6-600D-235D79625C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1362072"/>
            <a:ext cx="3549442" cy="547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138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5A4B9-64E0-E566-B226-4C59BA0EE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05EB4C8D-BBC7-2F0C-2453-395D4586A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D9A6615-BFA5-7E29-F2EC-B98C00B6C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PREDICADO A LAS NACIONES.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C4C52A3B-2AEE-74C9-0B87-5EA016317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Pedro.2:9-10.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ustedes son linaje escogido, real sacerdocio, nación santa,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FFFF"/>
                </a:highlight>
                <a:latin typeface="Maiandra GD" panose="020E0502030308020204" pitchFamily="34" charset="0"/>
              </a:rPr>
              <a:t>pueblo adquirido para posesión de Dios,</a:t>
            </a:r>
            <a:r>
              <a:rPr lang="es-ES" b="1" dirty="0">
                <a:latin typeface="Maiandra GD" panose="020E0502030308020204" pitchFamily="34" charset="0"/>
              </a:rPr>
              <a:t> a fin de que anuncien las virtudes de Aquel que los llamó de las tinieblas a Su luz admirable.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V.10.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Ustedes en otro tiempo no eran pueblo,</a:t>
            </a:r>
            <a:r>
              <a:rPr lang="es-ES" b="1" dirty="0">
                <a:latin typeface="Maiandra GD" panose="020E0502030308020204" pitchFamily="34" charset="0"/>
              </a:rPr>
              <a:t> pero ahora son el pueblo de Dios; no habían recibido misericordia, pero ahora han recibido misericordia.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evangelio fue para todos, se predicó en todo el mundo.</a:t>
            </a: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Romanos.15:19.</a:t>
            </a:r>
            <a:r>
              <a:rPr lang="es-NI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8F49CFD-727B-22F5-25DA-1E8C37DB68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1362072"/>
            <a:ext cx="3549442" cy="547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4639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91A84-8D93-59BE-58E6-4E9628E21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918DBBE2-6B79-B7DD-A8BF-3CE622BEA7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D4BE814-C515-B97E-E60B-58B116195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PREDICADO A LAS NACIONES.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4EDD65E-4DE6-30B1-44A1-E9EC1FEE3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con el poder de señales y prodigios, en el poder del Espíritu de Dios,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De manera que desde Jerusalén y por los alrededores hasta el Ilírico he predicado en toda su plenitud el evangelio de Cristo.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Colosenses.1:23.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Esto Él hará si en verdad permanecen en la fe bien cimentados y constantes, sin moverse de la esperanza del evangelio que han oído,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que fue proclamado a toda la creación debajo del cielo, y del cual yo, Pablo, fui hecho ministro.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 diferente de la Ley de Moisés, que era solamente para los judíos, el evangelio es para quien quiera.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5FE8293-83EF-3746-A8F2-EB093ECF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1362072"/>
            <a:ext cx="3549442" cy="547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5590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E9B66-C0DA-5FC4-AB35-2494FCD32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7833D2C6-EE4D-833E-E59D-6DAF0E3D1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2BEA34D6-E865-13B6-7FB0-2DD27AFB1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FUE MANISFESTADO EN CARNE.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8FC531E-476F-3921-7A44-75E33464B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E indiscutiblemente, grande es el misterio de la piedad: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Él fue manifestado en la carne,</a:t>
            </a:r>
            <a:r>
              <a:rPr lang="es-ES" b="1" dirty="0">
                <a:latin typeface="Maiandra GD" panose="020E0502030308020204" pitchFamily="34" charset="0"/>
              </a:rPr>
              <a:t> Vindicado en el Espíritu, Contemplado por ángeles, Proclamado entre las naciones, Creído en el mundo, Recibido arriba en gloria.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Esta parte del texto sin duda alguna hace referencia a la encarnación de nuestro Señor Jesucristo.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Juan.1:1-3; 14.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En el principio ya existía el Verbo,</a:t>
            </a:r>
            <a:r>
              <a:rPr lang="es-ES" b="1" dirty="0">
                <a:latin typeface="Maiandra GD" panose="020E0502030308020204" pitchFamily="34" charset="0"/>
              </a:rPr>
              <a:t> y el Verbo estaba con Dios, y el Verbo era Dios.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Él estaba</a:t>
            </a:r>
            <a:r>
              <a:rPr lang="es-ES" b="1" dirty="0">
                <a:latin typeface="Maiandra GD" panose="020E0502030308020204" pitchFamily="34" charset="0"/>
              </a:rPr>
              <a:t> en el principio con Dios.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1B06FD6-5BE1-B1FC-7A4E-5AF7687DB7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" y="1362072"/>
            <a:ext cx="3549445" cy="5477673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35585508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44D31-AEF5-3E97-B9DA-948DA49B7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89B8B9A5-5517-344A-1B04-812879961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7223F0F-9A51-DFDA-7562-7BCA59477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PREDICADO A LAS NACIONES.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EB84C53-854C-6F85-B9EF-AD82DFB92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/>
          <a:lstStyle/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Apocalipsis 22:17.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El Espíritu y la esposa dicen: «Ven». Y el que oye, diga: «Ven». Y el que tiene sed, venga;</a:t>
            </a:r>
            <a:r>
              <a:rPr lang="es-ES" b="1" dirty="0">
                <a:latin typeface="Maiandra GD" panose="020E0502030308020204" pitchFamily="34" charset="0"/>
              </a:rPr>
              <a:t> y el que desee, que tome gratuitamente del agua de la vida.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 una invitación final y universal a la salvación. El Espíritu Santo y la iglesia (la Esposa) invitan a todos a recibir gratuitamente el agua de la vida (salvación eterna y vida eterna)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 parte de Jesús antes de su venida, destacando la gracia de Dios abierta a quien quiera toma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ya no es un misterio, ya ha sido revelado atraves de las Escrituras.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AB5CC04-D2E5-631E-908D-DAFCBE6418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1362072"/>
            <a:ext cx="3549442" cy="547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870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FD6FB-ADCA-32F2-759A-A63EA731B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3719D2C-CE01-9F24-C5E0-B10BDBC5E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DE2E19D-4C87-AC68-0A98-5F488F80B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CREIDO EN EL MUNDO.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DE514A2-8D43-0879-4484-74CE5755E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>
            <a:normAutofit fontScale="925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 indiscutiblemente, grande es el misterio de la piedad: Él fue manifestado en la carne, Vindicado en el Espíritu, Contemplado por ángeles, Proclamado entre las naciones,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Creído en el mundo,</a:t>
            </a:r>
            <a:r>
              <a:rPr lang="es-ES" b="1" dirty="0">
                <a:latin typeface="Maiandra GD" panose="020E0502030308020204" pitchFamily="34" charset="0"/>
              </a:rPr>
              <a:t> Recibido arriba en gloria.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Esta es una gran verdad que no puede ser ignorada. Pablo nos dice que el evangelio de Cristo había sido predicado en toda la creación que está debajo del cielo.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Colosenses.1:6.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que ha llegado hasta ustedes. Así como en todo el mundo</a:t>
            </a:r>
            <a:r>
              <a:rPr lang="es-ES" b="1" dirty="0">
                <a:latin typeface="Maiandra GD" panose="020E0502030308020204" pitchFamily="34" charset="0"/>
              </a:rPr>
              <a:t> está dando fruto constantemente y creciendo, así lo ha estado haciendo también en ustedes, desde el día que oyeron y comprendieron la gracia de Dios en verdad.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EC7B403-4EC1-D3FA-8857-6072C499F0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1362072"/>
            <a:ext cx="3549445" cy="547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1805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26C89-0D59-2F6F-2477-A1585382E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95312F1B-6AAF-4F0E-6EE2-ED6C5B2E3D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17EF84A-1076-CD39-C639-FD0AD7368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CREIDO EN EL MUNDO.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BCA970D-C515-D353-7553-165441246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Esto significa que Cristo había sido predicado y creído en todo el mundo de ese entonces. Hasta la fecha, el evangelio sigue siendo predicado en todas partes y las personas siguen teniendo la oportunidad y la bendición de creer en Cristo.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Antes de Su ascensión, Jesús comisionó a Sus apóstoles para que predicaran el evangelio por todo el mundo.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Marcos.16:15-16.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les dijo: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«Vayan por todo el mundo</a:t>
            </a:r>
            <a:r>
              <a:rPr lang="es-ES" b="1" dirty="0">
                <a:latin typeface="Maiandra GD" panose="020E0502030308020204" pitchFamily="34" charset="0"/>
              </a:rPr>
              <a:t> y prediquen el evangelio a toda criatura. </a:t>
            </a: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V.16.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49CA857-3856-CECD-1D38-737DEC8307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1362072"/>
            <a:ext cx="3549445" cy="547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46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1CBC1-08BD-AEF2-DEC7-917F14241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93BF2E0-2A1E-840D-1A36-4AD41E461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17215D7F-E165-EB96-C560-061E3790C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CREIDO EN EL MUNDO.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C12DC45-F8AE-11DB-45D9-3F7C42691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»El que crea y sea bautizado será salvo;</a:t>
            </a:r>
            <a:r>
              <a:rPr lang="es-ES" b="1" dirty="0">
                <a:latin typeface="Maiandra GD" panose="020E0502030308020204" pitchFamily="34" charset="0"/>
              </a:rPr>
              <a:t> pero el que no crea será condenado.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Mateo.28:18-20.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Acercándose Jesús, les dijo: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«Toda autoridad me ha sido dada en el cielo y en la tierra.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V.19.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»Vayan, pues, y hagan discípulos de todas las naciones,</a:t>
            </a:r>
            <a:r>
              <a:rPr lang="es-ES" b="1" dirty="0">
                <a:latin typeface="Maiandra GD" panose="020E0502030308020204" pitchFamily="34" charset="0"/>
              </a:rPr>
              <a:t> bautizándolos en el nombre del Padre y del Hijo y del Espíritu Santo,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V.20.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enseñándoles a guardar todo lo que les he mandado;</a:t>
            </a:r>
            <a:r>
              <a:rPr lang="es-ES" b="1" dirty="0">
                <a:latin typeface="Maiandra GD" panose="020E0502030308020204" pitchFamily="34" charset="0"/>
              </a:rPr>
              <a:t> y ¡recuerden! Yo estoy con ustedes todos los días, hasta el fin del mundo».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753B5D4-EE85-0295-9621-112864AB85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1362072"/>
            <a:ext cx="3549445" cy="547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3855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F0F54-6928-CE88-BDCA-77EDE1265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266B898-BCE9-B84D-4961-B7BF7F31C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2B25E75-B921-B1F9-DA2C-0E8E756DB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CREIDO EN EL MUNDO.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3CFC704-F918-9323-973B-DF862C81F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Esto fue exactamente lo que sucedió.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Hechos.5:28.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«Les dimos órdenes estrictas de no continuar enseñando en este Nombre,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y han llenado a Jerusalén con sus enseñanzas,</a:t>
            </a:r>
            <a:r>
              <a:rPr lang="es-ES" b="1" dirty="0">
                <a:latin typeface="Maiandra GD" panose="020E0502030308020204" pitchFamily="34" charset="0"/>
              </a:rPr>
              <a:t> y quieren traer sobre nosotros la sangre de este Hombre».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Hechos.8:4.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Así que los que habían sido esparcidos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iban predicando la palabra.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Romanos.15:19.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con el poder de señales y prodigios, en el poder del Espíritu de Dios,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De manera que desde Jerusalén y por los alrededores hasta el Ilírico he predicado en toda su plenitud el evangelio de Cristo.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B9CBAAF-4B3D-F711-348B-59D48BB28F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1362072"/>
            <a:ext cx="3549445" cy="547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6735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F3975-EF66-8A3B-AD8D-009349B32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0CF75A6-70C5-8286-F4FC-4EBE77C20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263B9B0-1719-4FA9-F81B-F6947E712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RECIBIDO ARRIBA EN GLORIA.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83AD39F-886A-54E3-D08B-9259772D0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E indiscutiblemente, grande es el misterio de la piedad: Él fue manifestado en la carne, Vindicado en el Espíritu, Contemplado por ángeles, Proclamado entre las naciones, Creído en el mundo,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Recibido arriba en gloria.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Esta parte del misterio de la piedad hace, sin lugar a duda alguna, referencia a la ascensión de Cristo.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Después de Su muerte y habiendo impartido ciertas instrucciones a Sus apóstoles, Cristo fue recibido en gloria durante Su ascensión.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Biblia enseña que Cristo ascendió y se sentó a la diestra del Padre.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9E85DC7-8818-2B15-0121-CBC3D242BA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071"/>
            <a:ext cx="3549442" cy="5477673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23712519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82C35-D1A2-51EF-520C-24613ACE4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AF3BE2B7-4F8A-AB49-2E68-9A3EADD01D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9A924B8F-784E-ED5F-9240-94D40FB09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RECIBIDO ARRIBA EN GLORIA.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B371B0F-32BA-E55B-CD86-FB94E5944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Marcos.16:19.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Entonces, el Señor Jesús, después de hablar con ellos,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fue recibido en el cielo y se sentó a la diestra de Dios.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Hechos.1:9.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Después de haber dicho estas cosas, fue elevado mientras ellos miraban,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ECFF"/>
                </a:highlight>
                <a:latin typeface="Maiandra GD" panose="020E0502030308020204" pitchFamily="34" charset="0"/>
              </a:rPr>
              <a:t>y una nube lo recibió y lo ocultó de sus ojos.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Esto fue lo que vio Esteban y lo motivo a ser fiel hasta la muerte.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Hechos.7:55-56.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03F5C9A-C6D9-489E-5043-C2666FEC45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071"/>
            <a:ext cx="3549442" cy="5477673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41147013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45FCB-740B-7256-A34D-E40837A68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432BAD5D-6BA1-14C4-B6E5-B8B22B051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1E1FBDC-6692-8B61-4631-68F4BDE44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RECIBIDO ARRIBA EN GLORIA.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FB56CAB-B6F4-2DFF-F015-DD7E28B2B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Pero Esteban, lleno del Espíritu Santo,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  <a:latin typeface="Maiandra GD" panose="020E0502030308020204" pitchFamily="34" charset="0"/>
              </a:rPr>
              <a:t>fijos los ojos en el cielo, vio la gloria de Dios y a Jesús de pie a la diestra de Dios;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V.56.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dijo: «Veo los cielos abiertos,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CC"/>
                </a:highlight>
                <a:latin typeface="Maiandra GD" panose="020E0502030308020204" pitchFamily="34" charset="0"/>
              </a:rPr>
              <a:t>y al Hijo del Hombre de pie a la diestra de Dios».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Cristo está en el cielo.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Colosenses.3:1.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ustedes, pues, han resucitado con Cristo, busquen las cosas de arriba,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66FF"/>
                </a:highlight>
                <a:latin typeface="Maiandra GD" panose="020E0502030308020204" pitchFamily="34" charset="0"/>
              </a:rPr>
              <a:t>donde está Cristo sentado a la diestra de Dios.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estar sentado a la diestra del Padre es, sin duda alguna, referencia a Su recibimiento en gloria.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DCE3019-627E-EBD9-986F-4E094C93C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071"/>
            <a:ext cx="3549442" cy="5477673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14515021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75493-792C-7FF8-6DF1-377FAD588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A7B66B15-298B-34F0-6CF9-1E4AE616F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7FF6E02-55AD-1D7A-780B-1AC932EFD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RECIBIDO ARRIBA EN GLORIA.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98107B6-C63A-D5F0-41A4-CD349ACA6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Recordemos que la gloria a la cual Cristo fue recibido, era una de la cual Él ya gozaba desde antes de la fundación del mundo.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Juan.17:5.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»Y ahora, glorifícame Tú, Padre, junto a Ti,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FFFF"/>
                </a:highlight>
                <a:latin typeface="Maiandra GD" panose="020E0502030308020204" pitchFamily="34" charset="0"/>
              </a:rPr>
              <a:t>con la gloria que tenía contigo antes que el mundo existiera.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Algo de mucho ánimo que debemos enfatizar en este momento es la esperanza de vida eterna que cada cristiano tiene en Cristo Jesús.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permanecemos fieles hasta el fin, podremos pasar la eternidad con Cristo y Él Padre en el cielo.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CAA3671-BB92-93E3-37EB-4989BCBC5B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071"/>
            <a:ext cx="3549442" cy="5477673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33403389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DD7B0-C2D6-3914-C4DF-1F70E38E1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D17CA08-DC32-FE69-7C14-50E3CB6EA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D86F0B9-28E2-BC8B-5C39-03277F7F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RECIBIDO ARRIBA EN GLORIA.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736292-6383-6144-8204-4BDC3D3BA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Sin embargo, cabe resaltar que esta esperanza de vida eterna, solamente se hace posible por medio de Cristo Jesús.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esta razón, animamos a todos que obedezcan Su evangelio para que sean añadidos al cuerpo de Cristo, que es donde están los que han de ser salvos.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Hechos.2:37-38, 47.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Al oír esto, conmovidos profundamente, dijeron a Pedro y a los demás apóstoles: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«Hermanos, ¿qué haremos?».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Aquí se da la respuesta a la pregunta más importante.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V.38.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F048182-D14E-E30B-E4A3-F3C0636C02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071"/>
            <a:ext cx="3549442" cy="5477673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39708404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B29E9-3ABB-95BF-D310-8658FABBB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92558D09-CC1A-1AF6-6DCF-29C41BAFF4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C284735-DE3D-1DAD-4BF8-E14B97E54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FUE MANISFESTADO EN CARNE.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ABEC9D6-C9B7-A559-83E2-AECD0A139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V.3.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Todas las cosas fueron hechas por medio de Él,</a:t>
            </a:r>
            <a:r>
              <a:rPr lang="es-ES" b="1" dirty="0">
                <a:latin typeface="Maiandra GD" panose="020E0502030308020204" pitchFamily="34" charset="0"/>
              </a:rPr>
              <a:t> y sin Él nada de lo que ha sido hecho, fue hecho.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nombre “Dios” hace referencia a Su Deidad.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Colosenses.2:9.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Porque toda la plenitud de la Deidad reside</a:t>
            </a:r>
            <a:r>
              <a:rPr lang="es-ES" b="1" dirty="0">
                <a:latin typeface="Maiandra GD" panose="020E0502030308020204" pitchFamily="34" charset="0"/>
              </a:rPr>
              <a:t> corporalmente en Él,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Juan.10:30.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»Yo y el Padre</a:t>
            </a:r>
            <a:r>
              <a:rPr lang="es-ES" b="1" dirty="0">
                <a:latin typeface="Maiandra GD" panose="020E0502030308020204" pitchFamily="34" charset="0"/>
              </a:rPr>
              <a:t> somos uno».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Juan.8:58.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Jesús les dijo: «En verdad les digo,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que antes que Abraham naciera, Yo soy».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ED9BEAE-4B4E-846E-1DB5-53C8803F39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" y="1362072"/>
            <a:ext cx="3549445" cy="5477673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28801062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4967C-CBA7-F62F-607F-4051AE84E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8EBA816-0DEF-9DD8-F4D1-51F43946D6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0AA7EF-E513-5DDB-2782-9EBC42E20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RECIBIDO ARRIBA EN GLORIA.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D36DF05-02E1-38C9-B5E8-FC8138B1B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Entonces Pedro les dijo: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«Arrepiéntanse y sean bautizados cada uno de ustedes en el nombre de Jesucristo para perdón de sus pecados,</a:t>
            </a:r>
            <a:r>
              <a:rPr lang="es-ES" b="1" dirty="0">
                <a:latin typeface="Maiandra GD" panose="020E0502030308020204" pitchFamily="34" charset="0"/>
              </a:rPr>
              <a:t> y recibirán el don del Espíritu Santo.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V.47.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alabando a Dios y hallando favor con todo el pueblo.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Y el Señor añadía cada día al número de ellos los que iban siendo salvos.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¿Está dispuesto Usted a ser salvo hoy?</a:t>
            </a:r>
          </a:p>
          <a:p>
            <a:r>
              <a:rPr lang="es-ES" b="1" dirty="0">
                <a:latin typeface="Maiandra GD" panose="020E0502030308020204" pitchFamily="34" charset="0"/>
              </a:rPr>
              <a:t>Usted puede ser añadido a la iglesia por la cual vendrá Jesús por segunda ves, no desaproveche esta oportunidad.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BF59B05-A4DE-BE3C-7DD0-CCA6E32B89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071"/>
            <a:ext cx="3549442" cy="5477673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42625950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6ABAF-72B7-4107-43EE-662D4BB64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A19FA3EF-216F-0480-3511-8EA05AB54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6AD7BEA-D64B-42ED-F02C-755890F1D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8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CONCLUSIÒN:</a:t>
            </a:r>
            <a:endParaRPr lang="es-NI" sz="8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BD1EFF5-3142-4D54-8F09-2B2D2787F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Él apóstol Pablo habla del ministerio de la piedad, que tiene que ver con Cristo Jesús.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Este misterio nos ha sido revelado.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Él fue manifestado en carne-</a:t>
            </a:r>
            <a:r>
              <a:rPr lang="es-ES" b="1" dirty="0">
                <a:latin typeface="Maiandra GD" panose="020E0502030308020204" pitchFamily="34" charset="0"/>
              </a:rPr>
              <a:t> Hace referencia a la encarnación de nuestro Señor Jesucristo.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Vindicado en Espíritu-</a:t>
            </a:r>
            <a:r>
              <a:rPr lang="es-ES" b="1" dirty="0">
                <a:latin typeface="Maiandra GD" panose="020E0502030308020204" pitchFamily="34" charset="0"/>
              </a:rPr>
              <a:t> Hace referencia a que fue declarado inocente todo el tiempo de Su encarnación.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Contemplado por los Ángeles-</a:t>
            </a:r>
            <a:r>
              <a:rPr lang="es-ES" b="1" dirty="0">
                <a:latin typeface="Maiandra GD" panose="020E0502030308020204" pitchFamily="34" charset="0"/>
              </a:rPr>
              <a:t> Hace referencia a todas las ocasiones donde Cristo tuvo cercanía con los ángeles durante su encarnación.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Proclamado entre las naciones-</a:t>
            </a:r>
            <a:r>
              <a:rPr lang="es-ES" b="1" dirty="0">
                <a:latin typeface="Maiandra GD" panose="020E0502030308020204" pitchFamily="34" charset="0"/>
              </a:rPr>
              <a:t> Hace referencia a la predicación del evangelio a los gentiles.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5F5DF4C-1C26-9771-E283-D122C6C4B4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343818"/>
            <a:ext cx="3549447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3867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33657-16F4-476E-8F48-9EE3EAB5C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12B536B-D464-137D-3376-4AB99D9BA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DE46094-9894-B7B5-2E98-860769E94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8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CONCLUSIÒN:</a:t>
            </a:r>
            <a:endParaRPr lang="es-NI" sz="8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78CE783-BC9C-ED97-E97F-D72B7066C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Creído en el mundo-</a:t>
            </a:r>
            <a:r>
              <a:rPr lang="es-ES" b="1" dirty="0">
                <a:latin typeface="Maiandra GD" panose="020E0502030308020204" pitchFamily="34" charset="0"/>
              </a:rPr>
              <a:t> Hace referencia a la predicación del evangelio a todo el mundo, judíos gentiles a todos.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Recibido arriba en gloria-</a:t>
            </a:r>
            <a:r>
              <a:rPr lang="es-ES" b="1" dirty="0">
                <a:latin typeface="Maiandra GD" panose="020E0502030308020204" pitchFamily="34" charset="0"/>
              </a:rPr>
              <a:t> Hace referencia sin duda alguna a la ascensión de Cristo.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Este es el ministerio que Él apóstol Pablo nos revelado atraves del Espíritu Santo.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Ya esto no es misterio ya es revelado, ya sabemos la verdad.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Que grande todo lo que Dios hizo atraves de Jesús con el único propósito salvarnos, darnos vida eterna en los cielos.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B7C1E95-B07B-676D-7663-0C820F8557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62071"/>
            <a:ext cx="3549444" cy="547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728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19462-7BE3-77BC-3479-A7B08E1C9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43C143F0-F9F0-1760-172B-15CB41E744B7}"/>
              </a:ext>
            </a:extLst>
          </p:cNvPr>
          <p:cNvSpPr/>
          <p:nvPr/>
        </p:nvSpPr>
        <p:spPr>
          <a:xfrm>
            <a:off x="0" y="5771535"/>
            <a:ext cx="12192000" cy="108646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NOS BENDIGA A TODOS.</a:t>
            </a:r>
            <a:endParaRPr lang="es-NI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C34CF10-3DB7-60D4-4B99-3FB920B25B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77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37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1521B-D58F-54D7-33B0-2A56C0027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4D1AC98E-B83F-075A-A4ED-709BBE0719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A35DD921-474F-BC9C-E119-0442C0B9F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FUE MANISFESTADO EN CARNE.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A207552-A1BD-91E9-D630-E09047BF8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La Biblia enseña que cuando vino el cumplimiento de los tiempos, Dios envió a Su Hijo quien nació de mujer.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Gálatas.4:4.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cuando vino la plenitud del tiempo,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Dios envió a Su Hijo, nacido de mujer,</a:t>
            </a:r>
            <a:r>
              <a:rPr lang="es-ES" b="1" dirty="0">
                <a:latin typeface="Maiandra GD" panose="020E0502030308020204" pitchFamily="34" charset="0"/>
              </a:rPr>
              <a:t> nacido bajo la ley,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Mateo.1:21.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»Y dará a luz un Hijo, y le pondrás por nombre Jesús,</a:t>
            </a:r>
            <a:r>
              <a:rPr lang="es-ES" b="1" dirty="0">
                <a:latin typeface="Maiandra GD" panose="020E0502030308020204" pitchFamily="34" charset="0"/>
              </a:rPr>
              <a:t> porque Él salvará a Su pueblo de sus pecados».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Romanos.1:3-4.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 el mensaje acerca de Su Hijo,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que nació de la descendencia de David según la carne,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B65C1FA-3B4C-C7B9-F49B-F05B75165B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" y="1362072"/>
            <a:ext cx="3549445" cy="5477673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22342873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2F075-5F55-6B51-84D8-2C10EC3F0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70AA3E44-26A2-49BD-37A1-580CFB9857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2C4011-50A8-2441-15B3-C1986C001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FUE MANISFESTADO EN CARNE.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271940E-7EA4-C961-A956-7052EDF5E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V.4.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que fue declarado Hijo de Dios con un acto de poder, conforme al Espíritu de santidad,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por la resurrección de entre los muertos: nuestro Señor Jesucristo.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Romanos.9:5.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 quienes son los patriarcas, y de quienes,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según la carne, procede el Cristo,</a:t>
            </a:r>
            <a:r>
              <a:rPr lang="es-ES" b="1" dirty="0">
                <a:latin typeface="Maiandra GD" panose="020E0502030308020204" pitchFamily="34" charset="0"/>
              </a:rPr>
              <a:t> el cual está sobre todas las cosas, Dios bendito por los siglos. Amén.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medio de estos pasajes podemos notar que la Deidad tomó forma de hombre.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Filipenses.2:5-11.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F1F4F8C-8DC1-5275-A078-261FFDD21B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" y="1362072"/>
            <a:ext cx="3549445" cy="5477673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28895554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E2203-7A9A-FC77-CB91-9216B7C57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50AC79C0-B754-BFC9-57C3-22D356A17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25221EC2-4331-2683-FA36-2D645769B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FUE MANISFESTADO EN CARNE.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906B49C-E81D-F134-06AA-F45F02D6E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Haya, pues, en ustedes esta actitud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que hubo también en Cristo Jesús,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el cual, aunque existía en forma de Dios,</a:t>
            </a:r>
            <a:r>
              <a:rPr lang="es-ES" b="1" dirty="0">
                <a:latin typeface="Maiandra GD" panose="020E0502030308020204" pitchFamily="34" charset="0"/>
              </a:rPr>
              <a:t> no consideró el ser igual a Dios como algo a qué aferrarse,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V.7.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sino que se despojó a Sí mismo tomando forma de siervo,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ECFF"/>
                </a:highlight>
                <a:latin typeface="Maiandra GD" panose="020E0502030308020204" pitchFamily="34" charset="0"/>
              </a:rPr>
              <a:t>haciéndose semejante a los hombres.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V.8.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  <a:latin typeface="Maiandra GD" panose="020E0502030308020204" pitchFamily="34" charset="0"/>
              </a:rPr>
              <a:t>Y hallándose en forma de hombre,</a:t>
            </a:r>
            <a:r>
              <a:rPr lang="es-ES" b="1" dirty="0">
                <a:latin typeface="Maiandra GD" panose="020E0502030308020204" pitchFamily="34" charset="0"/>
              </a:rPr>
              <a:t> se humilló Él mismo, haciéndose obediente hasta la muerte, y muerte de cruz.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CD0B661-47BB-C068-0FC2-C1B81253E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" y="1362072"/>
            <a:ext cx="3549445" cy="5477673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13439020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1A8ED-753B-25F8-FFFD-9BBB06253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EBD8885-5718-B1AE-268E-AD0B50EBD3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22F9FA16-8A67-5768-1778-37CF1094A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FUE MANISFESTADO EN CARNE.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0AA5A9B-56D9-80A1-B6BB-0CFDE1C7A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V.9.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CC"/>
                </a:highlight>
                <a:latin typeface="Maiandra GD" panose="020E0502030308020204" pitchFamily="34" charset="0"/>
              </a:rPr>
              <a:t>Por lo cual Dios también lo exaltó hasta lo sumo,</a:t>
            </a:r>
            <a:r>
              <a:rPr lang="es-ES" b="1" dirty="0">
                <a:latin typeface="Maiandra GD" panose="020E0502030308020204" pitchFamily="34" charset="0"/>
              </a:rPr>
              <a:t> y le confirió el nombre que es sobre todo nombre,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V.10.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66FF"/>
                </a:highlight>
                <a:latin typeface="Maiandra GD" panose="020E0502030308020204" pitchFamily="34" charset="0"/>
              </a:rPr>
              <a:t>para que al nombre de Jesús SE DOBLE TODA RODILLA</a:t>
            </a:r>
            <a:r>
              <a:rPr lang="es-ES" b="1" dirty="0">
                <a:latin typeface="Maiandra GD" panose="020E0502030308020204" pitchFamily="34" charset="0"/>
              </a:rPr>
              <a:t> de los que están en el cielo, y en la tierra, y debajo de la tierra,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V.11.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FFFF"/>
                </a:highlight>
                <a:latin typeface="Maiandra GD" panose="020E0502030308020204" pitchFamily="34" charset="0"/>
              </a:rPr>
              <a:t>y toda lengua confiese que Jesucristo es Señor,</a:t>
            </a:r>
            <a:r>
              <a:rPr lang="es-ES" b="1" dirty="0">
                <a:latin typeface="Maiandra GD" panose="020E0502030308020204" pitchFamily="34" charset="0"/>
              </a:rPr>
              <a:t> para gloria de Dios Padre.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Algo que los gnósticos, no querían aceptar.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733D01D-600B-A0F6-77C4-B3D7C96BCA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" y="1362072"/>
            <a:ext cx="3549445" cy="5477673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39034638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7BCEC-F50C-74F4-0A45-942E605BF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8A66B0E0-E85F-0F9E-0D44-60009F6529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13438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90B390EC-0499-8876-FFBB-3EADA9A45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FUE MANISFESTADO EN CARNE.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TIMOTEO.3:16.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787E5BF-02CE-5682-49DA-D253D48DD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362072"/>
            <a:ext cx="8642554" cy="547767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II Juan.7.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Pues muchos engañadores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han salido al mundo que no confiesan que Jesucristo ha venido en carne.</a:t>
            </a:r>
            <a:r>
              <a:rPr lang="es-ES" b="1" dirty="0">
                <a:latin typeface="Maiandra GD" panose="020E0502030308020204" pitchFamily="34" charset="0"/>
              </a:rPr>
              <a:t> Ese es el engañador y el anticristo.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Esta parte de la piedad también hace referencia a la humanidad de nuestro Señor Jesucristo.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cuanto a pasajes Bíblicos sobre la humanidad de Jesús.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Timoteo.2:5.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hay un solo Dios, y también un solo Mediador entre Dios y los hombres,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Cristo Jesús hombre,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EC1E48B-4C3D-E41F-FAA7-BD63DE2646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" y="1362072"/>
            <a:ext cx="3549445" cy="5477673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30198518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4570</Words>
  <Application>Microsoft Office PowerPoint</Application>
  <PresentationFormat>Panorámica</PresentationFormat>
  <Paragraphs>286</Paragraphs>
  <Slides>43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48" baseType="lpstr">
      <vt:lpstr>Arial</vt:lpstr>
      <vt:lpstr>Calibri</vt:lpstr>
      <vt:lpstr>Calibri Light</vt:lpstr>
      <vt:lpstr>Maiandra GD</vt:lpstr>
      <vt:lpstr>Tema de Office</vt:lpstr>
      <vt:lpstr>EL MINISTERIO DE LA PIEDAD. I TIMOTEO.3:16.</vt:lpstr>
      <vt:lpstr>INTRODUCCIÒN:</vt:lpstr>
      <vt:lpstr>DIOS FUE MANISFESTADO EN CARNE.  I TIMOTEO.3:16.</vt:lpstr>
      <vt:lpstr>DIOS FUE MANISFESTADO EN CARNE.  I TIMOTEO.3:16.</vt:lpstr>
      <vt:lpstr>DIOS FUE MANISFESTADO EN CARNE.  I TIMOTEO.3:16.</vt:lpstr>
      <vt:lpstr>DIOS FUE MANISFESTADO EN CARNE.  I TIMOTEO.3:16.</vt:lpstr>
      <vt:lpstr>DIOS FUE MANISFESTADO EN CARNE.  I TIMOTEO.3:16.</vt:lpstr>
      <vt:lpstr>DIOS FUE MANISFESTADO EN CARNE.  I TIMOTEO.3:16.</vt:lpstr>
      <vt:lpstr>DIOS FUE MANISFESTADO EN CARNE.  I TIMOTEO.3:16.</vt:lpstr>
      <vt:lpstr>JUSTIFICADO- VINDICADO EN ÈL ESPIRITU. I TIMOTEO.3:16.</vt:lpstr>
      <vt:lpstr>JUSTIFICADO- VINDICADO EN ÈL ESPIRITU. I TIMOTEO.3:16.</vt:lpstr>
      <vt:lpstr>JUSTIFICADO- VINDICADO EN ÈL ESPIRITU. I TIMOTEO.3:16.</vt:lpstr>
      <vt:lpstr>JUSTIFICADO- VINDICADO EN ÈL ESPIRITU. I TIMOTEO.3:16.</vt:lpstr>
      <vt:lpstr>VISTO DE LOS ÀNGELES.  I TIMOTEO.3:16.</vt:lpstr>
      <vt:lpstr>VISTO DE LOS ÀNGELES.  I TIMOTEO.3:16.</vt:lpstr>
      <vt:lpstr>VISTO DE LOS ÀNGELES.  I TIMOTEO.3:16.</vt:lpstr>
      <vt:lpstr>VISTO DE LOS ÀNGELES.  I TIMOTEO.3:16.</vt:lpstr>
      <vt:lpstr>VISTO DE LOS ÀNGELES.  I TIMOTEO.3:16.</vt:lpstr>
      <vt:lpstr>VISTO DE LOS ÀNGELES.  I TIMOTEO.3:16.</vt:lpstr>
      <vt:lpstr>VISTO DE LOS ÀNGELES.  I TIMOTEO.3:16.</vt:lpstr>
      <vt:lpstr>VISTO DE LOS ÀNGELES.  I TIMOTEO.3:16.</vt:lpstr>
      <vt:lpstr>VISTO DE LOS ÀNGELES.  I TIMOTEO.3:16.</vt:lpstr>
      <vt:lpstr>PREDICADO A LAS NACIONES.  I TIMOTEO.3:16.</vt:lpstr>
      <vt:lpstr>PREDICADO A LAS NACIONES.  I TIMOTEO.3:16.</vt:lpstr>
      <vt:lpstr>PREDICADO A LAS NACIONES.  I TIMOTEO.3:16.</vt:lpstr>
      <vt:lpstr>PREDICADO A LAS NACIONES.  I TIMOTEO.3:16.</vt:lpstr>
      <vt:lpstr>PREDICADO A LAS NACIONES.  I TIMOTEO.3:16.</vt:lpstr>
      <vt:lpstr>PREDICADO A LAS NACIONES.  I TIMOTEO.3:16.</vt:lpstr>
      <vt:lpstr>PREDICADO A LAS NACIONES.  I TIMOTEO.3:16.</vt:lpstr>
      <vt:lpstr>PREDICADO A LAS NACIONES.  I TIMOTEO.3:16.</vt:lpstr>
      <vt:lpstr>CREIDO EN EL MUNDO.  I TIMOTEO.3:16.</vt:lpstr>
      <vt:lpstr>CREIDO EN EL MUNDO.  I TIMOTEO.3:16.</vt:lpstr>
      <vt:lpstr>CREIDO EN EL MUNDO.  I TIMOTEO.3:16.</vt:lpstr>
      <vt:lpstr>CREIDO EN EL MUNDO.  I TIMOTEO.3:16.</vt:lpstr>
      <vt:lpstr>RECIBIDO ARRIBA EN GLORIA.  I TIMOTEO.3:16.</vt:lpstr>
      <vt:lpstr>RECIBIDO ARRIBA EN GLORIA.  I TIMOTEO.3:16.</vt:lpstr>
      <vt:lpstr>RECIBIDO ARRIBA EN GLORIA.  I TIMOTEO.3:16.</vt:lpstr>
      <vt:lpstr>RECIBIDO ARRIBA EN GLORIA.  I TIMOTEO.3:16.</vt:lpstr>
      <vt:lpstr>RECIBIDO ARRIBA EN GLORIA.  I TIMOTEO.3:16.</vt:lpstr>
      <vt:lpstr>RECIBIDO ARRIBA EN GLORIA.  I TIMOTEO.3:16.</vt:lpstr>
      <vt:lpstr>CONCLUSIÒN:</vt:lpstr>
      <vt:lpstr>CONCLUSIÒN: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Mario Moreno</dc:creator>
  <cp:lastModifiedBy>Mario Moreno</cp:lastModifiedBy>
  <cp:revision>5</cp:revision>
  <dcterms:created xsi:type="dcterms:W3CDTF">2026-03-04T20:09:44Z</dcterms:created>
  <dcterms:modified xsi:type="dcterms:W3CDTF">2026-03-04T21:44:33Z</dcterms:modified>
</cp:coreProperties>
</file>