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1" r:id="rId3"/>
    <p:sldId id="258" r:id="rId4"/>
    <p:sldId id="267" r:id="rId5"/>
    <p:sldId id="259" r:id="rId6"/>
    <p:sldId id="260" r:id="rId7"/>
    <p:sldId id="268" r:id="rId8"/>
    <p:sldId id="261" r:id="rId9"/>
    <p:sldId id="262" r:id="rId10"/>
    <p:sldId id="309" r:id="rId11"/>
    <p:sldId id="269" r:id="rId12"/>
    <p:sldId id="263" r:id="rId13"/>
    <p:sldId id="264" r:id="rId14"/>
    <p:sldId id="265" r:id="rId15"/>
    <p:sldId id="266" r:id="rId16"/>
    <p:sldId id="277" r:id="rId17"/>
    <p:sldId id="270" r:id="rId18"/>
    <p:sldId id="271" r:id="rId19"/>
    <p:sldId id="310" r:id="rId20"/>
    <p:sldId id="286" r:id="rId21"/>
    <p:sldId id="287" r:id="rId22"/>
    <p:sldId id="272" r:id="rId23"/>
    <p:sldId id="279" r:id="rId24"/>
    <p:sldId id="280" r:id="rId25"/>
    <p:sldId id="284" r:id="rId26"/>
    <p:sldId id="281" r:id="rId27"/>
    <p:sldId id="278" r:id="rId28"/>
    <p:sldId id="274" r:id="rId29"/>
    <p:sldId id="256" r:id="rId30"/>
    <p:sldId id="312" r:id="rId31"/>
    <p:sldId id="313" r:id="rId32"/>
    <p:sldId id="276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325" r:id="rId45"/>
    <p:sldId id="326" r:id="rId46"/>
    <p:sldId id="327" r:id="rId47"/>
    <p:sldId id="328" r:id="rId48"/>
    <p:sldId id="273" r:id="rId49"/>
    <p:sldId id="329" r:id="rId50"/>
    <p:sldId id="275" r:id="rId51"/>
    <p:sldId id="330" r:id="rId52"/>
    <p:sldId id="331" r:id="rId53"/>
    <p:sldId id="285" r:id="rId54"/>
    <p:sldId id="332" r:id="rId55"/>
    <p:sldId id="333" r:id="rId56"/>
    <p:sldId id="334" r:id="rId57"/>
    <p:sldId id="283" r:id="rId5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0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66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8931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1158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2188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871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201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109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179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806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748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30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502BE-1CFC-4613-9C7B-74F6BFD8F45E}" type="datetimeFigureOut">
              <a:rPr lang="es-ES" smtClean="0"/>
              <a:t>02/01/2025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CB8BF-046F-4813-8094-DFB90AE27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485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g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gi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io Moreno\Desktop\Señales\Fondos\709_examp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40" y="0"/>
            <a:ext cx="91667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F3C8BF8-4BF1-E28C-6C7F-2C32B314000C}"/>
              </a:ext>
            </a:extLst>
          </p:cNvPr>
          <p:cNvSpPr/>
          <p:nvPr/>
        </p:nvSpPr>
        <p:spPr>
          <a:xfrm>
            <a:off x="5845405" y="1124744"/>
            <a:ext cx="3298595" cy="220486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79E06B4-71B9-44F2-9308-0547D6E6921A}"/>
              </a:ext>
            </a:extLst>
          </p:cNvPr>
          <p:cNvSpPr/>
          <p:nvPr/>
        </p:nvSpPr>
        <p:spPr>
          <a:xfrm>
            <a:off x="-22740" y="0"/>
            <a:ext cx="6178916" cy="14127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2741" y="0"/>
            <a:ext cx="6178915" cy="1412776"/>
          </a:xfrm>
        </p:spPr>
        <p:txBody>
          <a:bodyPr>
            <a:normAutofit fontScale="90000"/>
          </a:bodyPr>
          <a:lstStyle/>
          <a:p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EL NO DE SATANAS.</a:t>
            </a:r>
            <a:b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GENESIS.3:4.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412776"/>
            <a:ext cx="6012159" cy="5445224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Entonces la serpiente dijo a la mujer: </a:t>
            </a:r>
            <a:r>
              <a:rPr lang="es-ES" b="1" u="sng" dirty="0">
                <a:highlight>
                  <a:srgbClr val="FFFF00"/>
                </a:highlight>
              </a:rPr>
              <a:t>No moriréis;</a:t>
            </a:r>
            <a:r>
              <a:rPr lang="es-ES" b="1" u="sng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engaño a Eva con una palabra de dos letras.</a:t>
            </a:r>
          </a:p>
          <a:p>
            <a:r>
              <a:rPr lang="es-ES" b="1" dirty="0">
                <a:solidFill>
                  <a:schemeClr val="bg1"/>
                </a:solidFill>
              </a:rPr>
              <a:t>Este no fue un cambio dramático; simplemente añadió la palabra.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“NO”.</a:t>
            </a:r>
          </a:p>
          <a:p>
            <a:r>
              <a:rPr lang="es-ES" b="1" dirty="0">
                <a:solidFill>
                  <a:schemeClr val="bg1"/>
                </a:solidFill>
              </a:rPr>
              <a:t>Con esta palabra Satanás engaño a Eva para que desobedeciera a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usa esta misma estrategia hoy en día también para que las personas desobedezcan a Dios.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6399152" y="118373"/>
            <a:ext cx="2533033" cy="646331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ctr"/>
            <a:r>
              <a:rPr lang="es-ES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moriréis </a:t>
            </a:r>
          </a:p>
        </p:txBody>
      </p:sp>
      <p:pic>
        <p:nvPicPr>
          <p:cNvPr id="5" name="Picture 2" descr="C:\Users\Mario Moreno\Desktop\Señales\Imagen Animadas\adaoev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51768"/>
            <a:ext cx="3131840" cy="350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21D5416-C171-27BE-345E-B3D2CE34B725}"/>
              </a:ext>
            </a:extLst>
          </p:cNvPr>
          <p:cNvSpPr txBox="1"/>
          <p:nvPr/>
        </p:nvSpPr>
        <p:spPr>
          <a:xfrm>
            <a:off x="5868144" y="1236362"/>
            <a:ext cx="32758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Esta descarada mentira </a:t>
            </a:r>
            <a:r>
              <a:rPr lang="es-ES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¡No moriréis!».</a:t>
            </a:r>
            <a:r>
              <a:rPr lang="es-ES" sz="2400" b="1" dirty="0">
                <a:solidFill>
                  <a:schemeClr val="bg1"/>
                </a:solidFill>
              </a:rPr>
              <a:t> Es decir, «Dios os ha amenazado falsamente con la muerte».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5856FF3A-01A9-58B8-B572-039BBBB6C6F1}"/>
              </a:ext>
            </a:extLst>
          </p:cNvPr>
          <p:cNvSpPr/>
          <p:nvPr/>
        </p:nvSpPr>
        <p:spPr>
          <a:xfrm flipV="1">
            <a:off x="4186651" y="1844824"/>
            <a:ext cx="1512168" cy="36003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8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2" grpId="0"/>
      <p:bldP spid="3" grpId="0" build="p"/>
      <p:bldP spid="4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6300192" cy="6858000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Efesios.3:21.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a Él sea la gloria en la iglesia</a:t>
            </a:r>
            <a:r>
              <a:rPr lang="es-ES" b="1" dirty="0">
                <a:solidFill>
                  <a:schemeClr val="bg1"/>
                </a:solidFill>
              </a:rPr>
              <a:t> y en Cristo Jesús por todas las generaciones, por los siglos de los siglos. Amén. </a:t>
            </a:r>
          </a:p>
          <a:p>
            <a:r>
              <a:rPr lang="es-ES" b="1" dirty="0">
                <a:solidFill>
                  <a:schemeClr val="bg1"/>
                </a:solidFill>
              </a:rPr>
              <a:t>Así como hay una sola cabeza que es Cristo, así solo hay un solo cuerpo que es la iglesia.</a:t>
            </a:r>
          </a:p>
          <a:p>
            <a:r>
              <a:rPr lang="es-ES" b="1" dirty="0">
                <a:solidFill>
                  <a:schemeClr val="bg1"/>
                </a:solidFill>
              </a:rPr>
              <a:t>Y el único lugar donde podemos dar gloria a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Satanás seguirá con su mentira que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hay un solo cuerpo.</a:t>
            </a:r>
          </a:p>
          <a:p>
            <a:endParaRPr lang="es-ES" dirty="0"/>
          </a:p>
        </p:txBody>
      </p:sp>
      <p:pic>
        <p:nvPicPr>
          <p:cNvPr id="2" name="Picture 2" descr="C:\Users\Mario Moreno\Desktop\Señales\Imagen Animadas\dczah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97152"/>
            <a:ext cx="3147040" cy="2060848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5123" name="Picture 3" descr="C:\Users\Mario Moreno\Desktop\Señales\Imagen Animadas\nuevo-testamento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695" y="1988840"/>
            <a:ext cx="2643155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Flecha abajo"/>
          <p:cNvSpPr/>
          <p:nvPr/>
        </p:nvSpPr>
        <p:spPr>
          <a:xfrm>
            <a:off x="7570956" y="4149080"/>
            <a:ext cx="484632" cy="57606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124" name="Picture 4" descr="C:\Users\Mario Moreno\Desktop\crsito-viene-pronto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695" y="3175"/>
            <a:ext cx="2643155" cy="140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Flecha abajo"/>
          <p:cNvSpPr/>
          <p:nvPr/>
        </p:nvSpPr>
        <p:spPr>
          <a:xfrm>
            <a:off x="7716793" y="1417666"/>
            <a:ext cx="484632" cy="62923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1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DE8024A7-60CE-4307-868B-EAB224E9A731}"/>
              </a:ext>
            </a:extLst>
          </p:cNvPr>
          <p:cNvSpPr/>
          <p:nvPr/>
        </p:nvSpPr>
        <p:spPr>
          <a:xfrm>
            <a:off x="0" y="-1"/>
            <a:ext cx="9144000" cy="133759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337593"/>
          </a:xfrm>
        </p:spPr>
        <p:txBody>
          <a:bodyPr>
            <a:noAutofit/>
          </a:bodyPr>
          <a:lstStyle/>
          <a:p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SEGUIR TUS EMOCIONES NO ESTA MAL.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Otras de las mentiras que Satanás esta diciendo y la gente creyendo es que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es malo seguir tus emociones para adorar a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no es verdad, no podemos seguir nuestras emociones para servir a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Las emociones no son guía fiel para servir a Dios y adorarle.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Jeremias.17:9.</a:t>
            </a:r>
          </a:p>
          <a:p>
            <a:r>
              <a:rPr lang="es-ES" b="1" u="sng" dirty="0">
                <a:highlight>
                  <a:srgbClr val="00FF00"/>
                </a:highlight>
              </a:rPr>
              <a:t>Engañoso es el corazón más que todas las cosas, y perverso;</a:t>
            </a:r>
            <a:r>
              <a:rPr lang="es-ES" b="1" dirty="0">
                <a:solidFill>
                  <a:schemeClr val="bg1"/>
                </a:solidFill>
              </a:rPr>
              <a:t> ¿quién lo conocerá?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402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796136" cy="68580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Proverbios.14:12.</a:t>
            </a:r>
          </a:p>
          <a:p>
            <a:r>
              <a:rPr lang="es-ES" b="1" u="sng" dirty="0">
                <a:highlight>
                  <a:srgbClr val="00FFFF"/>
                </a:highlight>
              </a:rPr>
              <a:t>Hay camino que al hombre le parece derecho;</a:t>
            </a:r>
            <a:r>
              <a:rPr lang="es-ES" b="1" dirty="0">
                <a:solidFill>
                  <a:schemeClr val="bg1"/>
                </a:solidFill>
              </a:rPr>
              <a:t> Pero su fin es camino de muerte.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Proverbios.28:26.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El que confía en su propio corazón es necio;</a:t>
            </a:r>
            <a:r>
              <a:rPr lang="es-ES" b="1" dirty="0">
                <a:solidFill>
                  <a:schemeClr val="bg1"/>
                </a:solidFill>
              </a:rPr>
              <a:t> Mas el que camina en sabiduría será librado.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Hechos.26:9.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Yo ciertamente había creído</a:t>
            </a:r>
            <a:r>
              <a:rPr lang="es-ES" b="1" dirty="0">
                <a:solidFill>
                  <a:schemeClr val="bg1"/>
                </a:solidFill>
              </a:rPr>
              <a:t> mi deber hacer muchas cosas contra el nombre de Jesús de Nazaret; </a:t>
            </a:r>
          </a:p>
          <a:p>
            <a:r>
              <a:rPr lang="es-ES" b="1" dirty="0">
                <a:solidFill>
                  <a:schemeClr val="bg1"/>
                </a:solidFill>
              </a:rPr>
              <a:t>La única guía que tenemos verdadera para seguir es la palabra de Dios Escrita.</a:t>
            </a:r>
          </a:p>
        </p:txBody>
      </p:sp>
      <p:pic>
        <p:nvPicPr>
          <p:cNvPr id="6146" name="Picture 2" descr="C:\Users\Mario Moreno\Desktop\No De Satanas\descarg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446" y="10949"/>
            <a:ext cx="3275856" cy="326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io Moreno\Desktop\No De Satanas\hq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446" y="3284984"/>
            <a:ext cx="3275856" cy="356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5157192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 fe viene por oír la palabra de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Romanos.10:17.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Así que la fe es por el oír,</a:t>
            </a:r>
            <a:r>
              <a:rPr lang="es-ES" b="1" dirty="0">
                <a:solidFill>
                  <a:schemeClr val="bg1"/>
                </a:solidFill>
              </a:rPr>
              <a:t> y el oír, por la palabra de Dios. </a:t>
            </a:r>
          </a:p>
          <a:p>
            <a:r>
              <a:rPr lang="es-ES" b="1" dirty="0">
                <a:solidFill>
                  <a:schemeClr val="bg1"/>
                </a:solidFill>
              </a:rPr>
              <a:t>La palabra de Dios es lámpara para nuestros pies.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Salmos.119:105.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Lámpara es a mis pies tu palabra,</a:t>
            </a:r>
            <a:r>
              <a:rPr lang="es-ES" b="1" dirty="0">
                <a:solidFill>
                  <a:schemeClr val="bg1"/>
                </a:solidFill>
              </a:rPr>
              <a:t> Y lumbrera a mi camino. 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escudriñar las escrituras.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Hechos.17:11.</a:t>
            </a:r>
          </a:p>
          <a:p>
            <a:r>
              <a:rPr lang="es-ES" b="1" dirty="0">
                <a:solidFill>
                  <a:schemeClr val="bg1"/>
                </a:solidFill>
              </a:rPr>
              <a:t>Y éstos eran más nobles que los que estaban en Tesalónica,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pues recibieron la palabra con toda solicitud, escudriñando cada día las Escrituras para ver si estas cosas eran así.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3074" name="Picture 2" descr="C:\Users\Mario Moreno\Desktop\Señales\Imagen Animadas\633dfe_c372998f180b4b578708c475e4eec09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9144001" cy="206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6228184" cy="6858000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Toda la Escritura es inspirada por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II Timoteo.3:16-17.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Toda la Escritura es inspirada por Dios,</a:t>
            </a:r>
            <a:r>
              <a:rPr lang="es-ES" b="1" dirty="0">
                <a:solidFill>
                  <a:schemeClr val="bg1"/>
                </a:solidFill>
              </a:rPr>
              <a:t> y útil para enseñar, para redargüir, para corregir, para instruir en justicia,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V.17.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a fin de que el hombre de Dios sea perfecto,</a:t>
            </a:r>
            <a:r>
              <a:rPr lang="es-ES" b="1" dirty="0">
                <a:solidFill>
                  <a:schemeClr val="bg1"/>
                </a:solidFill>
              </a:rPr>
              <a:t> enteramente preparado para toda buena obra.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nos ha dejado todo lo que pertenece a la vida y la piedad.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II Pedro.1:3.</a:t>
            </a:r>
          </a:p>
          <a:p>
            <a:r>
              <a:rPr lang="es-ES" b="1" u="sng" dirty="0">
                <a:highlight>
                  <a:srgbClr val="FFFF00"/>
                </a:highlight>
              </a:rPr>
              <a:t>Como todas las cosas que pertenecen a la vida y a la piedad nos han sido dadas</a:t>
            </a:r>
            <a:r>
              <a:rPr lang="es-ES" b="1" dirty="0">
                <a:solidFill>
                  <a:schemeClr val="bg1"/>
                </a:solidFill>
              </a:rPr>
              <a:t> por su divino poder, mediante el conocimiento de aquel que nos llamó por su gloria y excelencia,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CE49CE-3FF1-25CD-1FBA-B25378737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175"/>
            <a:ext cx="2915816" cy="6851650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990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6516216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Las emociones no son guía para servir a Dios, solo la palabra de Dios es la única guía para servir y hacer su voluntad.</a:t>
            </a:r>
          </a:p>
          <a:p>
            <a:r>
              <a:rPr lang="es-ES" b="1" dirty="0">
                <a:solidFill>
                  <a:schemeClr val="bg1"/>
                </a:solidFill>
              </a:rPr>
              <a:t>No se deje engañar por Satanás con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NO.</a:t>
            </a:r>
          </a:p>
          <a:p>
            <a:r>
              <a:rPr lang="es-ES" b="1" dirty="0">
                <a:solidFill>
                  <a:schemeClr val="bg1"/>
                </a:solidFill>
              </a:rPr>
              <a:t>No sigamos pesando que nuestras emociones nos van a salvar, al contrario, nos condenaran.</a:t>
            </a:r>
          </a:p>
          <a:p>
            <a:r>
              <a:rPr lang="es-ES" b="1" dirty="0">
                <a:solidFill>
                  <a:schemeClr val="bg1"/>
                </a:solidFill>
              </a:rPr>
              <a:t>Jesús dijo: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Mateo.7:21.</a:t>
            </a:r>
          </a:p>
          <a:p>
            <a:r>
              <a:rPr lang="es-ES" b="1" u="sng" dirty="0">
                <a:highlight>
                  <a:srgbClr val="00FF00"/>
                </a:highlight>
              </a:rPr>
              <a:t>No todo el que me dice: Señor, Señor, entrará en el reino de los cielos,</a:t>
            </a:r>
            <a:r>
              <a:rPr lang="es-ES" b="1" dirty="0">
                <a:solidFill>
                  <a:schemeClr val="bg1"/>
                </a:solidFill>
              </a:rPr>
              <a:t> sino el que hace la voluntad de mi Padre que está en los cielos. </a:t>
            </a:r>
          </a:p>
          <a:p>
            <a:r>
              <a:rPr lang="es-ES" b="1" dirty="0">
                <a:solidFill>
                  <a:schemeClr val="bg1"/>
                </a:solidFill>
              </a:rPr>
              <a:t>Tenemos que hacer la voluntad de Dios, no nuestras emociones.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" name="Picture 2" descr="C:\Users\Mario Moreno\Desktop\Señales\Imagen Animadas\464b9549-6e35-4ea9-bd60-d7a9dac859e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-1"/>
            <a:ext cx="2627784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DFBE884-7C36-4080-B14A-EC1E693C3E7A}"/>
              </a:ext>
            </a:extLst>
          </p:cNvPr>
          <p:cNvSpPr/>
          <p:nvPr/>
        </p:nvSpPr>
        <p:spPr>
          <a:xfrm>
            <a:off x="0" y="-1"/>
            <a:ext cx="9144000" cy="133759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41"/>
            <a:ext cx="9144000" cy="1336251"/>
          </a:xfrm>
        </p:spPr>
        <p:txBody>
          <a:bodyPr>
            <a:normAutofit fontScale="90000"/>
          </a:bodyPr>
          <a:lstStyle/>
          <a:p>
            <a:r>
              <a:rPr lang="es-ES" dirty="0"/>
              <a:t> </a:t>
            </a:r>
            <a:r>
              <a:rPr lang="es-ES" sz="53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 DIOS NO LE IMPORTA COMO ADORE.</a:t>
            </a:r>
            <a:endParaRPr lang="es-ES" sz="5300" b="1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otro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que Satanás usa y que muchas personas lo han creído y lo siguen creyendo es que a Dios No le importa como Usted le adore.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esto no es verdad a Dios siempre le ha interesado como le adoremos por eso El ha dejado escrito como se le debe adorar.</a:t>
            </a:r>
          </a:p>
          <a:p>
            <a:r>
              <a:rPr lang="es-ES" b="1" dirty="0">
                <a:solidFill>
                  <a:schemeClr val="bg1"/>
                </a:solidFill>
              </a:rPr>
              <a:t>Si así fuera que a Dios no le importara como le adoremos ¿Entonces porque no acepto la ofrenda de Caín?.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Genesis.4:3-5.</a:t>
            </a:r>
          </a:p>
          <a:p>
            <a:r>
              <a:rPr lang="es-ES" b="1" dirty="0">
                <a:solidFill>
                  <a:schemeClr val="bg1"/>
                </a:solidFill>
              </a:rPr>
              <a:t>Y aconteció andando el tiempo, </a:t>
            </a:r>
            <a:r>
              <a:rPr lang="es-ES" b="1" u="sng" dirty="0">
                <a:highlight>
                  <a:srgbClr val="00FFFF"/>
                </a:highlight>
              </a:rPr>
              <a:t>que Caín trajo del fruto de la tierra una ofrenda a Jehová.</a:t>
            </a:r>
          </a:p>
        </p:txBody>
      </p:sp>
    </p:spTree>
    <p:extLst>
      <p:ext uri="{BB962C8B-B14F-4D97-AF65-F5344CB8AC3E}">
        <p14:creationId xmlns:p14="http://schemas.microsoft.com/office/powerpoint/2010/main" val="302947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6228184" cy="68580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V.4.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Y Abel trajo también de los primogénitos de sus ovejas,</a:t>
            </a:r>
            <a:r>
              <a:rPr lang="es-ES" b="1" dirty="0">
                <a:solidFill>
                  <a:schemeClr val="bg1"/>
                </a:solidFill>
              </a:rPr>
              <a:t> de lo más gordo de ellas.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Y miró Jehová con agrado a Abel y a su ofrenda;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V.5.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pero no miró con agrado a Caín y a la ofrenda suya.</a:t>
            </a:r>
            <a:r>
              <a:rPr lang="es-ES" b="1" dirty="0">
                <a:solidFill>
                  <a:schemeClr val="bg1"/>
                </a:solidFill>
              </a:rPr>
              <a:t> Y se ensañó Caín en gran manera, y decayó su semblante. </a:t>
            </a:r>
          </a:p>
          <a:p>
            <a:r>
              <a:rPr lang="es-ES" b="1" dirty="0">
                <a:solidFill>
                  <a:schemeClr val="bg1"/>
                </a:solidFill>
              </a:rPr>
              <a:t>Aquí tenemos dos personas adorando a Dios, cada uno trajo diferente ofrenda. </a:t>
            </a:r>
          </a:p>
          <a:p>
            <a:r>
              <a:rPr lang="es-ES" b="1" dirty="0">
                <a:solidFill>
                  <a:schemeClr val="bg1"/>
                </a:solidFill>
              </a:rPr>
              <a:t>¿Pero porque Dios acepto una y la otra no?</a:t>
            </a:r>
          </a:p>
        </p:txBody>
      </p:sp>
      <p:pic>
        <p:nvPicPr>
          <p:cNvPr id="5122" name="Picture 2" descr="C:\Users\Mario Moreno\Desktop\Señales\Imagen Animadas\graphics-shepherds-09220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-1"/>
            <a:ext cx="2915816" cy="3140969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4BBEE24-9FEC-E674-34D9-8097F425E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140969"/>
            <a:ext cx="3059832" cy="371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2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724128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Porque Abel ofreció lo que Dios le había mandado.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Hebreos.11:4.</a:t>
            </a:r>
          </a:p>
          <a:p>
            <a:r>
              <a:rPr lang="es-ES" b="1" u="sng" dirty="0">
                <a:highlight>
                  <a:srgbClr val="FFFF00"/>
                </a:highlight>
              </a:rPr>
              <a:t>Por la fe Abel ofreció a Dios más excelente sacrificio que Caín,</a:t>
            </a:r>
            <a:r>
              <a:rPr lang="es-ES" b="1" dirty="0">
                <a:solidFill>
                  <a:schemeClr val="bg1"/>
                </a:solidFill>
              </a:rPr>
              <a:t> por lo cual alcanzó testimonio de que era justo, dando Dios testimonio de sus ofrendas; y muerto, aún habla por ella.</a:t>
            </a:r>
          </a:p>
          <a:p>
            <a:r>
              <a:rPr lang="es-ES" b="1" dirty="0">
                <a:solidFill>
                  <a:schemeClr val="bg1"/>
                </a:solidFill>
              </a:rPr>
              <a:t>Por eso la acepto Dios, pero no así la de Caín, si a Dios no le importara como adoremos, Dios hubiera aceptado ambas adoraciones tanto la de Abel como la de Caín.</a:t>
            </a:r>
          </a:p>
          <a:p>
            <a:endParaRPr lang="es-ES" dirty="0"/>
          </a:p>
        </p:txBody>
      </p:sp>
      <p:pic>
        <p:nvPicPr>
          <p:cNvPr id="6146" name="Picture 2" descr="C:\Users\Mario Moreno\Desktop\Señales\Imagen Animadas\Oveja-6222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175"/>
            <a:ext cx="3275856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32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31948-2F59-E4AE-48C9-B77BFBB21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0C6F2750-A0A1-9F9B-376F-246C527E9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AAB9E24-2227-1C64-79A7-F61E92B7C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508104" cy="6858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¿Por qué Dios ya no quería los sacrificios del pueblo en tiempo de Isaías?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Isaias.1:11.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¿Para qué me sirve, dice Jehová, la multitud de vuestros sacrificios?</a:t>
            </a:r>
            <a:r>
              <a:rPr lang="es-ES" b="1" dirty="0">
                <a:solidFill>
                  <a:schemeClr val="bg1"/>
                </a:solidFill>
              </a:rPr>
              <a:t> Hastiado estoy de holocaustos de carneros y de sebo de animales gordos; no quiero sangre de bueyes, ni de ovejas, ni de machos cabríos.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Isaias.1:13.</a:t>
            </a:r>
          </a:p>
          <a:p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74C5412-342E-8B55-1A43-E9002F758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0829"/>
            <a:ext cx="3635896" cy="68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98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F93D-DB66-AC52-3353-240175FEE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4745A48B-0134-06E4-D845-F64C60288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5D0B329-FC75-A5A5-C286-41F479157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"/>
            <a:ext cx="5364088" cy="6854825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Recordemos que el mundo esta bajo el maligno.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I Juan.5:19.</a:t>
            </a:r>
          </a:p>
          <a:p>
            <a:r>
              <a:rPr lang="es-ES" b="1" dirty="0">
                <a:solidFill>
                  <a:schemeClr val="bg1"/>
                </a:solidFill>
              </a:rPr>
              <a:t>Sabemos que somos de Dios, y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el mundo entero está bajo el poder del maligno.</a:t>
            </a:r>
            <a:r>
              <a:rPr lang="es-ES" b="1" dirty="0">
                <a:solidFill>
                  <a:schemeClr val="bg1"/>
                </a:solidFill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</a:rPr>
              <a:t>Y ha cegado su entendimiento.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II Corintios.4:4.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en los cuales el dios de este mundo ha cegado el entendimiento de los incrédulos,</a:t>
            </a:r>
            <a:r>
              <a:rPr lang="es-ES" b="1" dirty="0">
                <a:solidFill>
                  <a:schemeClr val="bg1"/>
                </a:solidFill>
              </a:rPr>
              <a:t> para que no vean el resplandor del evangelio de la gloria de Cristo, que es la imagen de Dios. </a:t>
            </a:r>
          </a:p>
          <a:p>
            <a:endParaRPr lang="es-ES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FF"/>
              </a:highligh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C587000-9DAB-A706-5B93-980BDCAF2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0"/>
            <a:ext cx="3779912" cy="685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8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176"/>
            <a:ext cx="6084168" cy="6854824"/>
          </a:xfrm>
        </p:spPr>
        <p:txBody>
          <a:bodyPr>
            <a:normAutofit fontScale="85000" lnSpcReduction="2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No me traigáis más vana ofrenda;</a:t>
            </a:r>
            <a:r>
              <a:rPr lang="es-ES" b="1" dirty="0">
                <a:solidFill>
                  <a:schemeClr val="bg1"/>
                </a:solidFill>
              </a:rPr>
              <a:t> el incienso me es abominación; luna nueva y día de reposo,[a] el convocar asambleas, no lo puedo sufrir; son iniquidad vuestras fiestas solemnes.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Isaias.1:15.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extendáis vuestras manos,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yo esconderé de vosotros mis ojos;</a:t>
            </a:r>
            <a:r>
              <a:rPr lang="es-ES" b="1" u="sng" dirty="0">
                <a:solidFill>
                  <a:srgbClr val="FFFF00"/>
                </a:solidFill>
              </a:rPr>
              <a:t> </a:t>
            </a:r>
            <a:r>
              <a:rPr lang="es-ES" b="1" dirty="0">
                <a:solidFill>
                  <a:schemeClr val="bg1"/>
                </a:solidFill>
              </a:rPr>
              <a:t>asimismo cuando multipliquéis la oración, yo no oiré; llenas están de sangre vuestras manos.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Malaquias.1:10.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¿Quién también hay de vosotros que cierre las puertas o alumbre mi altar de balde?</a:t>
            </a:r>
            <a:r>
              <a:rPr lang="es-ES" b="1" dirty="0">
                <a:solidFill>
                  <a:schemeClr val="bg1"/>
                </a:solidFill>
              </a:rPr>
              <a:t> Yo no tengo complacencia en vosotros, dice Jehová de los ejércitos, ni de vuestra mano aceptaré ofrenda. </a:t>
            </a:r>
          </a:p>
          <a:p>
            <a:endParaRPr lang="es-ES" b="1" dirty="0"/>
          </a:p>
          <a:p>
            <a:endParaRPr lang="es-ES" dirty="0"/>
          </a:p>
        </p:txBody>
      </p:sp>
      <p:pic>
        <p:nvPicPr>
          <p:cNvPr id="7170" name="Picture 2" descr="C:\Users\Mario Moreno\Desktop\Señales\Imagen Animadas\priest_easter_procession_hg_clr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74"/>
            <a:ext cx="3059832" cy="6854825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89910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176"/>
            <a:ext cx="6084168" cy="6854824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Hay adoración vana y Dios no la acepta.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Mateo.15:9.</a:t>
            </a:r>
          </a:p>
          <a:p>
            <a:r>
              <a:rPr lang="es-ES" b="1" u="sng" dirty="0">
                <a:highlight>
                  <a:srgbClr val="FFFF00"/>
                </a:highlight>
              </a:rPr>
              <a:t>Pues en vano me honran,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Enseñando como doctrinas, mandamientos de hombres.</a:t>
            </a:r>
          </a:p>
          <a:p>
            <a:r>
              <a:rPr lang="es-ES" b="1" dirty="0">
                <a:solidFill>
                  <a:schemeClr val="bg1"/>
                </a:solidFill>
              </a:rPr>
              <a:t>Adoración por ignorancia tampoco Dios acepta esta adoración.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Hechos.17:23.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pasando y mirando vuestros santuarios, hallé también un altar en el cual estaba esta inscripción: </a:t>
            </a:r>
            <a:r>
              <a:rPr lang="es-ES" b="1" u="sng" dirty="0">
                <a:highlight>
                  <a:srgbClr val="00FF00"/>
                </a:highlight>
              </a:rPr>
              <a:t>AL DIOS NO CONOCIDO.</a:t>
            </a:r>
            <a:r>
              <a:rPr lang="es-ES" b="1" dirty="0">
                <a:solidFill>
                  <a:schemeClr val="bg1"/>
                </a:solidFill>
              </a:rPr>
              <a:t> Al que vosotros adoráis, pues, sin conocerle, es a quien yo os anuncio. </a:t>
            </a:r>
          </a:p>
          <a:p>
            <a:endParaRPr lang="es-ES" b="1" dirty="0"/>
          </a:p>
          <a:p>
            <a:endParaRPr lang="es-ES" dirty="0"/>
          </a:p>
        </p:txBody>
      </p:sp>
      <p:pic>
        <p:nvPicPr>
          <p:cNvPr id="9218" name="Picture 2" descr="C:\Users\Mario Moreno\Desktop\Señales\Imagen Animadas\0890f8_2270ed6b7435446eacbfe27f70a7b39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75"/>
            <a:ext cx="29718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11965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796136" cy="6858000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Dios solo acepta una adoración la que es en espíritu y verdad.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Juan.4:24.</a:t>
            </a:r>
          </a:p>
          <a:p>
            <a:r>
              <a:rPr lang="es-ES" b="1" u="sng" dirty="0">
                <a:highlight>
                  <a:srgbClr val="00FFFF"/>
                </a:highlight>
              </a:rPr>
              <a:t>Dios es Espíritu; y los que le adoran, en espíritu y en verdad</a:t>
            </a:r>
            <a:r>
              <a:rPr lang="es-ES" b="1" dirty="0">
                <a:solidFill>
                  <a:schemeClr val="bg1"/>
                </a:solidFill>
              </a:rPr>
              <a:t> es necesario que adoren.</a:t>
            </a:r>
          </a:p>
          <a:p>
            <a:r>
              <a:rPr lang="es-ES" b="1" dirty="0">
                <a:solidFill>
                  <a:schemeClr val="bg1"/>
                </a:solidFill>
              </a:rPr>
              <a:t>No toda adoración es acepta por Dios, esta es una gran mentira de Satanás.</a:t>
            </a:r>
          </a:p>
          <a:p>
            <a:r>
              <a:rPr lang="es-ES" b="1" dirty="0">
                <a:solidFill>
                  <a:schemeClr val="bg1"/>
                </a:solidFill>
              </a:rPr>
              <a:t>No siga creyendo esta mentira de Satanás, porque se va a condenar, Dios no acepta toda adoración.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Solo acepta una adoración y es la que Él dejo en su palabra.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En espíritu-</a:t>
            </a:r>
            <a:r>
              <a:rPr lang="es-ES" b="1" dirty="0">
                <a:solidFill>
                  <a:schemeClr val="bg1"/>
                </a:solidFill>
              </a:rPr>
              <a:t> De todo corazón y alma.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En verdad-</a:t>
            </a:r>
            <a:r>
              <a:rPr lang="es-ES" b="1" dirty="0">
                <a:solidFill>
                  <a:schemeClr val="bg1"/>
                </a:solidFill>
              </a:rPr>
              <a:t> Es de acuerdo a lo que esta escrito en su palabra el Nuevo Testamento.</a:t>
            </a:r>
          </a:p>
          <a:p>
            <a:endParaRPr lang="es-ES" b="1" dirty="0"/>
          </a:p>
          <a:p>
            <a:endParaRPr lang="es-ES" dirty="0"/>
          </a:p>
        </p:txBody>
      </p:sp>
      <p:pic>
        <p:nvPicPr>
          <p:cNvPr id="8194" name="Picture 2" descr="C:\Users\Mario Moreno\Desktop\Señales\Imagen Animadas\ef2603d796c4ac6bfba7c2e42e4247e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75"/>
            <a:ext cx="349188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32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6904455F-054B-4BE9-BCD2-0CFBD071C00B}"/>
              </a:ext>
            </a:extLst>
          </p:cNvPr>
          <p:cNvSpPr/>
          <p:nvPr/>
        </p:nvSpPr>
        <p:spPr>
          <a:xfrm>
            <a:off x="1" y="0"/>
            <a:ext cx="9111590" cy="10527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409" y="3175"/>
            <a:ext cx="9079181" cy="1049561"/>
          </a:xfrm>
        </p:spPr>
        <p:txBody>
          <a:bodyPr>
            <a:normAutofit/>
          </a:bodyPr>
          <a:lstStyle/>
          <a:p>
            <a:r>
              <a:rPr lang="es-ES" sz="60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MUCHOS NO DE SATANAS.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079181"/>
            <a:ext cx="6372199" cy="5778819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Satanás te dirá muchos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NO.</a:t>
            </a:r>
          </a:p>
          <a:p>
            <a:r>
              <a:rPr lang="es-ES" b="1" dirty="0">
                <a:solidFill>
                  <a:schemeClr val="bg1"/>
                </a:solidFill>
              </a:rPr>
              <a:t>No es malo tomar.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Proverbios.23:31.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No mires al vino cuando rojea,</a:t>
            </a:r>
            <a:r>
              <a:rPr lang="es-ES" b="1" dirty="0"/>
              <a:t> </a:t>
            </a:r>
            <a:r>
              <a:rPr lang="es-ES" b="1" dirty="0">
                <a:solidFill>
                  <a:schemeClr val="bg1"/>
                </a:solidFill>
              </a:rPr>
              <a:t>Cuando resplandece su color en la copa. Se entra suavemente; 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te dirá no es malo fumar.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Galatas.5:21.</a:t>
            </a:r>
          </a:p>
          <a:p>
            <a:r>
              <a:rPr lang="es-ES" b="1" dirty="0">
                <a:solidFill>
                  <a:schemeClr val="bg1"/>
                </a:solidFill>
              </a:rPr>
              <a:t>envidias, homicidios, borracheras, orgías,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y cosas semejantes a estas;</a:t>
            </a:r>
            <a:r>
              <a:rPr lang="es-ES" b="1" dirty="0"/>
              <a:t> </a:t>
            </a:r>
            <a:r>
              <a:rPr lang="es-ES" b="1" dirty="0">
                <a:solidFill>
                  <a:schemeClr val="bg1"/>
                </a:solidFill>
              </a:rPr>
              <a:t>acerca de las cuales os amonesto, como ya os lo he dicho antes, que los que practican tales cosas no heredarán el reino de Dios. </a:t>
            </a:r>
          </a:p>
        </p:txBody>
      </p:sp>
      <p:pic>
        <p:nvPicPr>
          <p:cNvPr id="4098" name="Picture 2" descr="C:\Users\Mario Moreno\Desktop\Señales\Imagen Animadas\champagne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080556"/>
            <a:ext cx="2739391" cy="278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io Moreno\Desktop\Señales\Imagen Animadas\drazqb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3866034"/>
            <a:ext cx="2739390" cy="299651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1874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7" y="-1491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6516216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Gálatas dice: Cosas semejantes a estas. ¿El cigarro no es cosas semejantes a estas? Si es cosa semejante a estas.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te dirá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es malo bailar.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Galatas.5:19.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Y manifiestas son las obras de la carne,</a:t>
            </a:r>
            <a:r>
              <a:rPr lang="es-ES" b="1" dirty="0">
                <a:solidFill>
                  <a:schemeClr val="bg1"/>
                </a:solidFill>
              </a:rPr>
              <a:t> que son: adulterio, fornicación, inmundicia, lascivia,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</a:rPr>
              <a:t>La palabra Lascivia-</a:t>
            </a:r>
            <a:r>
              <a:rPr lang="es-ES" b="1" dirty="0">
                <a:solidFill>
                  <a:schemeClr val="bg1"/>
                </a:solidFill>
              </a:rPr>
              <a:t>  </a:t>
            </a:r>
            <a:r>
              <a:rPr lang="es-ES" b="1" dirty="0" err="1">
                <a:solidFill>
                  <a:schemeClr val="bg1"/>
                </a:solidFill>
              </a:rPr>
              <a:t>aselgeia</a:t>
            </a:r>
            <a:r>
              <a:rPr lang="es-ES" b="1" dirty="0">
                <a:solidFill>
                  <a:schemeClr val="bg1"/>
                </a:solidFill>
              </a:rPr>
              <a:t> (</a:t>
            </a:r>
            <a:r>
              <a:rPr lang="el-GR" b="1" dirty="0">
                <a:solidFill>
                  <a:schemeClr val="bg1"/>
                </a:solidFill>
              </a:rPr>
              <a:t>ἀσέλγεια, </a:t>
            </a:r>
            <a:r>
              <a:rPr lang="es-ES" b="1" dirty="0">
                <a:solidFill>
                  <a:schemeClr val="bg1"/>
                </a:solidFill>
              </a:rPr>
              <a:t>G766), denota exceso, licencia, ausencia de freno, indecencia, disolución. VINE.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atraves de esta palabra esta prohibiendo el baile.</a:t>
            </a:r>
          </a:p>
        </p:txBody>
      </p:sp>
      <p:pic>
        <p:nvPicPr>
          <p:cNvPr id="10242" name="Picture 2" descr="C:\Users\Mario Moreno\Desktop\No De Satanas\dejar-de-fumar-es-fac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8878"/>
            <a:ext cx="3131840" cy="284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Mario Moreno\Desktop\No De Satanas\j9m47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3096"/>
            <a:ext cx="3327195" cy="254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046509" y="2822157"/>
            <a:ext cx="3154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u="sng" dirty="0">
                <a:solidFill>
                  <a:schemeClr val="bg1"/>
                </a:solidFill>
                <a:highlight>
                  <a:srgbClr val="000000"/>
                </a:highlight>
              </a:rPr>
              <a:t>Esto Te Dirá Satanás</a:t>
            </a:r>
          </a:p>
        </p:txBody>
      </p:sp>
      <p:sp>
        <p:nvSpPr>
          <p:cNvPr id="10" name="9 Flecha abajo"/>
          <p:cNvSpPr/>
          <p:nvPr/>
        </p:nvSpPr>
        <p:spPr>
          <a:xfrm flipH="1">
            <a:off x="7623800" y="3314599"/>
            <a:ext cx="548600" cy="81639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15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io Moreno\Desktop\No De Satanas\tumblr_n5qtq6vV5S1r8weq9o1_5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29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6804248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Satanás te dirá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es malo mentir.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Apocalipsis.21:8.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los cobardes e incrédulos, los abominables y homicidas, los fornicarios y hechiceros, los idólatras y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todos los mentirosos</a:t>
            </a:r>
            <a:r>
              <a:rPr lang="es-ES" b="1" dirty="0">
                <a:solidFill>
                  <a:schemeClr val="bg1"/>
                </a:solidFill>
              </a:rPr>
              <a:t> tendrán su parte en el lago que arde con fuego y azufre, que es la muerte segunda. 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te dirá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es malo casarse hombre con hombre o mujer con mujer.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I Corintios.6:9.</a:t>
            </a:r>
          </a:p>
          <a:p>
            <a:r>
              <a:rPr lang="es-ES" b="1" dirty="0">
                <a:solidFill>
                  <a:schemeClr val="bg1"/>
                </a:solidFill>
              </a:rPr>
              <a:t>¿No sabéis que los injustos no heredarán el reino de Dios? No erréis; ni los fornicarios, ni los idólatras, ni los adúlteros,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ni los afeminados, ni los que se echan con varones,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endParaRPr lang="es-ES" dirty="0"/>
          </a:p>
        </p:txBody>
      </p:sp>
      <p:pic>
        <p:nvPicPr>
          <p:cNvPr id="11266" name="Picture 2" descr="C:\Users\Mario Moreno\Desktop\No De Satanas\163297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0"/>
            <a:ext cx="2420852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Mario Moreno\Desktop\No De Satanas\descarga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73016"/>
            <a:ext cx="2307258" cy="325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19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B541CD9F-EE62-4A7E-932D-D5786980D8F4}"/>
              </a:ext>
            </a:extLst>
          </p:cNvPr>
          <p:cNvSpPr/>
          <p:nvPr/>
        </p:nvSpPr>
        <p:spPr>
          <a:xfrm>
            <a:off x="107504" y="0"/>
            <a:ext cx="9036496" cy="104956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3175"/>
            <a:ext cx="9144000" cy="1143000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sz="60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CONCLUSIÓN:</a:t>
            </a:r>
            <a:br>
              <a:rPr lang="es-ES" b="1" dirty="0"/>
            </a:b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Satanás uso una palabra para engañar a Eva NO, y sigue usando esa misma palabra para engañar a las personas.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te dirá NO:</a:t>
            </a:r>
          </a:p>
          <a:p>
            <a:r>
              <a:rPr lang="es-ES" b="1" dirty="0">
                <a:solidFill>
                  <a:schemeClr val="bg1"/>
                </a:solidFill>
              </a:rPr>
              <a:t>NO necesita ser bautizado.</a:t>
            </a:r>
          </a:p>
          <a:p>
            <a:r>
              <a:rPr lang="es-ES" b="1" dirty="0">
                <a:solidFill>
                  <a:schemeClr val="bg1"/>
                </a:solidFill>
              </a:rPr>
              <a:t>NO hay un solo cuerpo.</a:t>
            </a:r>
          </a:p>
          <a:p>
            <a:r>
              <a:rPr lang="es-ES" b="1" dirty="0">
                <a:solidFill>
                  <a:schemeClr val="bg1"/>
                </a:solidFill>
              </a:rPr>
              <a:t>Seguir tus emociones NO es malo.</a:t>
            </a:r>
          </a:p>
          <a:p>
            <a:r>
              <a:rPr lang="es-ES" b="1" dirty="0">
                <a:solidFill>
                  <a:schemeClr val="bg1"/>
                </a:solidFill>
              </a:rPr>
              <a:t>A Dios NO le importa como le adoremos.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es malo tomar.</a:t>
            </a:r>
          </a:p>
          <a:p>
            <a:r>
              <a:rPr lang="es-ES" b="1" dirty="0">
                <a:solidFill>
                  <a:schemeClr val="bg1"/>
                </a:solidFill>
              </a:rPr>
              <a:t>NO es malo fumar.</a:t>
            </a:r>
          </a:p>
          <a:p>
            <a:r>
              <a:rPr lang="es-ES" b="1" dirty="0">
                <a:solidFill>
                  <a:schemeClr val="bg1"/>
                </a:solidFill>
              </a:rPr>
              <a:t>NO Es malo bailar.</a:t>
            </a:r>
          </a:p>
          <a:p>
            <a:r>
              <a:rPr lang="es-ES" b="1" dirty="0">
                <a:solidFill>
                  <a:schemeClr val="bg1"/>
                </a:solidFill>
              </a:rPr>
              <a:t>NO es malo mentir.</a:t>
            </a:r>
          </a:p>
          <a:p>
            <a:r>
              <a:rPr lang="es-ES" b="1" dirty="0">
                <a:solidFill>
                  <a:schemeClr val="bg1"/>
                </a:solidFill>
              </a:rPr>
              <a:t>NO es malo casarse hombre con hombre, mujer con mujer.</a:t>
            </a:r>
          </a:p>
          <a:p>
            <a:r>
              <a:rPr lang="es-ES" b="1" dirty="0">
                <a:solidFill>
                  <a:schemeClr val="bg1"/>
                </a:solidFill>
              </a:rPr>
              <a:t>Nueve NO De Satanás no se deje engañar.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97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DIOS NOS BENDIGA A TODOS</a:t>
            </a:r>
            <a:r>
              <a:rPr lang="es-E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07E2A9B-3836-49DA-AC16-F00C72BBE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33256"/>
          </a:xfrm>
          <a:prstGeom prst="rect">
            <a:avLst/>
          </a:prstGeom>
        </p:spPr>
      </p:pic>
      <p:sp>
        <p:nvSpPr>
          <p:cNvPr id="6" name="Bocadillo nube: nube 5">
            <a:extLst>
              <a:ext uri="{FF2B5EF4-FFF2-40B4-BE49-F238E27FC236}">
                <a16:creationId xmlns:a16="http://schemas.microsoft.com/office/drawing/2014/main" id="{40CB3995-A697-401C-97C4-CB717BAFBCEA}"/>
              </a:ext>
            </a:extLst>
          </p:cNvPr>
          <p:cNvSpPr/>
          <p:nvPr/>
        </p:nvSpPr>
        <p:spPr>
          <a:xfrm>
            <a:off x="4644008" y="0"/>
            <a:ext cx="4499992" cy="3284984"/>
          </a:xfrm>
          <a:prstGeom prst="cloudCallout">
            <a:avLst>
              <a:gd name="adj1" fmla="val -57298"/>
              <a:gd name="adj2" fmla="val 5861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POR SU FINA ATENCIÓN.</a:t>
            </a: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78732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15358AC-154C-4333-A0F3-31D5E156E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B99EB51F-5706-46ED-B143-1A898B3AB44F}"/>
              </a:ext>
            </a:extLst>
          </p:cNvPr>
          <p:cNvSpPr/>
          <p:nvPr/>
        </p:nvSpPr>
        <p:spPr>
          <a:xfrm>
            <a:off x="0" y="0"/>
            <a:ext cx="9144000" cy="14478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D5E673A-DB8D-49AB-ADA7-9E0D3786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6" y="0"/>
            <a:ext cx="9056914" cy="1447800"/>
          </a:xfrm>
        </p:spPr>
        <p:txBody>
          <a:bodyPr>
            <a:normAutofit/>
          </a:bodyPr>
          <a:lstStyle/>
          <a:p>
            <a:pPr algn="ctr"/>
            <a:r>
              <a:rPr lang="es-ES" sz="80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NO DE DIOS.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9B32593-67ED-4C33-B32F-749A23138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199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highlight>
                  <a:srgbClr val="00FFFF"/>
                </a:highlight>
              </a:rPr>
              <a:t>INTRODUCCIÒN: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a usado el NO para engañar a la gente.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Dios usa el NO Para salvar a las personas.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como Satanás usa el NO Para mentir y engañar a las personas para que crean la mentira.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usa el NO Para salvar nuestras almas del engaño de Satanás.</a:t>
            </a:r>
          </a:p>
          <a:p>
            <a:r>
              <a:rPr lang="es-ES" b="1" dirty="0">
                <a:solidFill>
                  <a:schemeClr val="bg1"/>
                </a:solidFill>
              </a:rPr>
              <a:t>Veremos que cuando Dios nos dice No es para nuestro provecho, nuestro beneficio, es porque El desea lo mejor para cada uno de nosotros.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Dios dice NO es porque nos esta protegiendo.</a:t>
            </a:r>
          </a:p>
        </p:txBody>
      </p:sp>
    </p:spTree>
    <p:extLst>
      <p:ext uri="{BB962C8B-B14F-4D97-AF65-F5344CB8AC3E}">
        <p14:creationId xmlns:p14="http://schemas.microsoft.com/office/powerpoint/2010/main" val="341412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508518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Veremos el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de Satanás para que miremos que Satanás no necesita de grandes cosas, grandes cambios para engañarnos fácilmente.</a:t>
            </a:r>
          </a:p>
          <a:p>
            <a:r>
              <a:rPr lang="es-ES" b="1" dirty="0">
                <a:solidFill>
                  <a:schemeClr val="bg1"/>
                </a:solidFill>
              </a:rPr>
              <a:t>Mucha gente esta siendo engaña con esta misma palabra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como fue engaña Eva y así pecar contra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se deje engañar con este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de Satanás para que no se pierde en aquel día final.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siempre te va querer engañar con este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NO.</a:t>
            </a:r>
          </a:p>
        </p:txBody>
      </p:sp>
      <p:pic>
        <p:nvPicPr>
          <p:cNvPr id="10242" name="Picture 2" descr="C:\Users\Mario Moreno\Desktop\Señales\Imagen Animadas\2473bbbc-05ff-4014-b35f-1a5a2baada9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1208"/>
            <a:ext cx="9144000" cy="1559967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30368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658D151-21F7-4C73-9DE1-F9B3BAE27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7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2" y="0"/>
            <a:ext cx="5221357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Dios nos dice NO Des oportunidad al Diablo.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Efesios.4:27.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ni deis</a:t>
            </a:r>
            <a:r>
              <a:rPr lang="es-ES" b="1" dirty="0">
                <a:solidFill>
                  <a:schemeClr val="bg1"/>
                </a:solidFill>
              </a:rPr>
              <a:t> lugar al diablo. </a:t>
            </a:r>
          </a:p>
          <a:p>
            <a:r>
              <a:rPr lang="es-ES" b="1" dirty="0">
                <a:solidFill>
                  <a:schemeClr val="bg1"/>
                </a:solidFill>
              </a:rPr>
              <a:t>No debemos de darle ni la mas mínima oportunidad al diablo para no caer en sus trampas y artimañas.</a:t>
            </a:r>
          </a:p>
          <a:p>
            <a:r>
              <a:rPr lang="es-ES" b="1" dirty="0">
                <a:solidFill>
                  <a:schemeClr val="bg1"/>
                </a:solidFill>
              </a:rPr>
              <a:t>NO entristecer al Espíritu Santo.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Efesios.4:30.</a:t>
            </a:r>
          </a:p>
          <a:p>
            <a:r>
              <a:rPr lang="es-ES" b="1" u="sng" dirty="0">
                <a:highlight>
                  <a:srgbClr val="00FF00"/>
                </a:highlight>
              </a:rPr>
              <a:t>Y no entristezcáis</a:t>
            </a:r>
            <a:r>
              <a:rPr lang="es-ES" b="1" dirty="0">
                <a:solidFill>
                  <a:schemeClr val="bg1"/>
                </a:solidFill>
              </a:rPr>
              <a:t> al Espíritu Santo de Dios, por el cual fuisteis sellados para el día de la redención. </a:t>
            </a:r>
          </a:p>
          <a:p>
            <a:r>
              <a:rPr lang="es-ES" b="1" dirty="0">
                <a:solidFill>
                  <a:schemeClr val="bg1"/>
                </a:solidFill>
              </a:rPr>
              <a:t>El NO Para no entristecer- afligir al Espíritu Santo.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85446D-42F8-4AB5-8D5C-4F6907EFB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"/>
            <a:ext cx="392264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6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05032B7-4C6A-4C95-BDFA-798523156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5561" y="-2"/>
            <a:ext cx="5078439" cy="6858000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Dejando de congregarnos.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Hebreos.10:25.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no dejando de congregarnos,</a:t>
            </a:r>
            <a:r>
              <a:rPr lang="es-ES" b="1" dirty="0">
                <a:solidFill>
                  <a:schemeClr val="bg1"/>
                </a:solidFill>
              </a:rPr>
              <a:t> como algunos tienen por costumbre, sino exhortándonos unos a otros, y mucho más al ver que el día se acerca. </a:t>
            </a:r>
          </a:p>
          <a:p>
            <a:r>
              <a:rPr lang="es-ES" b="1" dirty="0">
                <a:solidFill>
                  <a:schemeClr val="bg1"/>
                </a:solidFill>
              </a:rPr>
              <a:t>Tenemos un NO para no dejarnos de congregar y así no pecar contra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matar.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Mateo.5:21.</a:t>
            </a:r>
          </a:p>
          <a:p>
            <a:r>
              <a:rPr lang="es-ES" b="1" dirty="0">
                <a:solidFill>
                  <a:schemeClr val="bg1"/>
                </a:solidFill>
              </a:rPr>
              <a:t>Habéis oído que se dijo a los antepasados: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"NO MATARAS"</a:t>
            </a:r>
            <a:r>
              <a:rPr lang="es-ES" b="1" dirty="0">
                <a:solidFill>
                  <a:schemeClr val="bg1"/>
                </a:solidFill>
              </a:rPr>
              <a:t> y: "Cualquiera que cometa homicidio será culpable ante la corte."</a:t>
            </a:r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E83477-B94D-4BE4-9253-2D66FC621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1" y="-2"/>
            <a:ext cx="3840482" cy="361784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AEE73A8-4B32-45F9-8AD6-76F7F1EC0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7844"/>
            <a:ext cx="3953022" cy="324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2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AF09D1-19F9-40EB-9F91-3A7985C65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548" y="0"/>
            <a:ext cx="5289452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Dios nos da un NO para no cometer homicidio hacia otra persona.</a:t>
            </a:r>
          </a:p>
          <a:p>
            <a:r>
              <a:rPr lang="es-ES" b="1" dirty="0">
                <a:solidFill>
                  <a:schemeClr val="bg1"/>
                </a:solidFill>
              </a:rPr>
              <a:t>NO salga de nuestra boca ninguna palabra mala.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Efesios.4:29.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No salga de vuestra boca</a:t>
            </a:r>
            <a:r>
              <a:rPr lang="es-ES" b="1" dirty="0">
                <a:solidFill>
                  <a:schemeClr val="bg1"/>
                </a:solidFill>
              </a:rPr>
              <a:t> ninguna palabra mala, sino sólo la que sea buena para edificación, según la necesidad del momento, para que imparta gracia a los que escuchan.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nos prohíbe hablar palabras corrompidas vulgares.</a:t>
            </a:r>
          </a:p>
          <a:p>
            <a:r>
              <a:rPr lang="es-ES" b="1" dirty="0">
                <a:solidFill>
                  <a:schemeClr val="bg1"/>
                </a:solidFill>
              </a:rPr>
              <a:t>No debemos hacerlo.</a:t>
            </a:r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5857674-E3A6-4DA6-8807-A04B21CFA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85454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9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FFE6701-80D3-41D8-A245-50D437E4A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amar este mundo.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</a:rPr>
              <a:t>I Juan.2:15.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No améis al mundo</a:t>
            </a:r>
            <a:r>
              <a:rPr lang="es-ES" b="1" dirty="0">
                <a:solidFill>
                  <a:schemeClr val="bg1"/>
                </a:solidFill>
              </a:rPr>
              <a:t> ni las cosas que están en el mundo. Si alguno ama al mundo, el amor del Padre no está en él. </a:t>
            </a:r>
          </a:p>
          <a:p>
            <a:r>
              <a:rPr lang="es-ES" b="1" dirty="0">
                <a:solidFill>
                  <a:schemeClr val="bg1"/>
                </a:solidFill>
              </a:rPr>
              <a:t>No tenemos porque amar este mundo Dios nos prohíbe que amemos este mundo.</a:t>
            </a:r>
          </a:p>
          <a:p>
            <a:r>
              <a:rPr lang="es-ES" b="1" dirty="0">
                <a:solidFill>
                  <a:schemeClr val="bg1"/>
                </a:solidFill>
              </a:rPr>
              <a:t>NO adaptarnos a este mundo.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Romanos.12:2.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Y no os adaptéis a este mundo,</a:t>
            </a:r>
            <a:r>
              <a:rPr lang="es-ES" b="1" dirty="0">
                <a:solidFill>
                  <a:schemeClr val="bg1"/>
                </a:solidFill>
              </a:rPr>
              <a:t> sino transformaos mediante la renovación de vuestra mente, para que verifiquéis cuál es la voluntad de Dios: lo que es bueno, aceptable y perfecto. </a:t>
            </a:r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8CD37B-E1C6-493B-98D3-26FE03CA7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81234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0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21FB16F-553A-4972-BCA8-24DD1815B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tenemos porque moldearnos a este mundo.</a:t>
            </a:r>
          </a:p>
          <a:p>
            <a:r>
              <a:rPr lang="es-ES" b="1" dirty="0">
                <a:solidFill>
                  <a:schemeClr val="bg1"/>
                </a:solidFill>
              </a:rPr>
              <a:t>NO cometer adulterio ni codiciar la mujer de su prójimo.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Mateo.5:27-28.</a:t>
            </a:r>
          </a:p>
          <a:p>
            <a:r>
              <a:rPr lang="es-ES" b="1" dirty="0">
                <a:solidFill>
                  <a:schemeClr val="bg1"/>
                </a:solidFill>
              </a:rPr>
              <a:t>Habéis oído que se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"NO COMETERAS ADULTERIO."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V.28.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Pero yo os digo que todo el que mire a una mujer para codiciarla</a:t>
            </a:r>
            <a:r>
              <a:rPr lang="es-ES" b="1" dirty="0">
                <a:solidFill>
                  <a:schemeClr val="bg1"/>
                </a:solidFill>
              </a:rPr>
              <a:t> ya cometió adulterio con ella en su corazón. </a:t>
            </a:r>
          </a:p>
          <a:p>
            <a:r>
              <a:rPr lang="es-ES" b="1" dirty="0">
                <a:solidFill>
                  <a:schemeClr val="bg1"/>
                </a:solidFill>
              </a:rPr>
              <a:t>No tenemos que cometer ni el apto mismo del adulterio ni en nuestra mente.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5F42E3-CFBB-40BF-90E4-3CA15243C5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92264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EDA7C29-AB96-41A5-BB38-9B33CD7D7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0123" y="0"/>
            <a:ext cx="5353877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pagar mal por mal.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Romanos.12:17.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Nunca paguéis</a:t>
            </a:r>
            <a:r>
              <a:rPr lang="es-ES" b="1" dirty="0">
                <a:solidFill>
                  <a:schemeClr val="bg1"/>
                </a:solidFill>
              </a:rPr>
              <a:t> a nadie mal por mal. Respetad lo bueno delante de todos los hombres. </a:t>
            </a:r>
          </a:p>
          <a:p>
            <a:r>
              <a:rPr lang="es-ES" b="1" dirty="0">
                <a:solidFill>
                  <a:schemeClr val="bg1"/>
                </a:solidFill>
              </a:rPr>
              <a:t>No tenemos porque pagar mal por mal a nadie, sea quien sea nunca debemos hacerlo hermano.</a:t>
            </a:r>
          </a:p>
          <a:p>
            <a:r>
              <a:rPr lang="es-ES" b="1" dirty="0">
                <a:solidFill>
                  <a:schemeClr val="bg1"/>
                </a:solidFill>
              </a:rPr>
              <a:t>NO maldecir a nadie.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Romanos.12:14.</a:t>
            </a:r>
          </a:p>
          <a:p>
            <a:r>
              <a:rPr lang="es-ES" b="1" dirty="0">
                <a:solidFill>
                  <a:schemeClr val="bg1"/>
                </a:solidFill>
              </a:rPr>
              <a:t>Bendecid a los que os persiguen; bendecid,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y no maldigáis.</a:t>
            </a:r>
          </a:p>
          <a:p>
            <a:r>
              <a:rPr lang="es-ES" b="1" dirty="0">
                <a:solidFill>
                  <a:schemeClr val="bg1"/>
                </a:solidFill>
              </a:rPr>
              <a:t>No tenemos porque maldecir a nadie.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A02EBFD-A360-44A7-BDFD-1D7A2B30D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79012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7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F9793A3-F68B-469C-9B0E-B9E2A13D9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Dios nos ha dado la lengua para bendecir y no para maldecir a nadie.</a:t>
            </a:r>
          </a:p>
          <a:p>
            <a:r>
              <a:rPr lang="es-ES" b="1" dirty="0">
                <a:solidFill>
                  <a:schemeClr val="bg1"/>
                </a:solidFill>
              </a:rPr>
              <a:t>NO ser perezosos.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Romanos.12:11.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no seáis perezosos</a:t>
            </a:r>
            <a:r>
              <a:rPr lang="es-ES" b="1" dirty="0">
                <a:solidFill>
                  <a:schemeClr val="bg1"/>
                </a:solidFill>
              </a:rPr>
              <a:t> en lo que requiere diligencia; fervientes en espíritu, sirviendo al Señor, </a:t>
            </a:r>
          </a:p>
          <a:p>
            <a:r>
              <a:rPr lang="es-ES" b="1" dirty="0">
                <a:solidFill>
                  <a:schemeClr val="bg1"/>
                </a:solidFill>
              </a:rPr>
              <a:t>La pereza es uno de los mayores obstáculos que hace que la obra no crezca.</a:t>
            </a:r>
          </a:p>
          <a:p>
            <a:r>
              <a:rPr lang="es-ES" b="1" dirty="0">
                <a:solidFill>
                  <a:schemeClr val="bg1"/>
                </a:solidFill>
              </a:rPr>
              <a:t>Por eso Dios No quiere que seamos perezosos, sino diligentes en todo y mas para la obra del Señor.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6EB7623-E8E6-43D7-BD6E-252AC3D7B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92264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4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3061118-3401-447F-867D-048AA7287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ser altivos.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Romanos.12:16.</a:t>
            </a:r>
          </a:p>
          <a:p>
            <a:r>
              <a:rPr lang="es-ES" b="1" dirty="0">
                <a:solidFill>
                  <a:schemeClr val="bg1"/>
                </a:solidFill>
              </a:rPr>
              <a:t>tened el mismo sentir unos con otros;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 seáis altivos</a:t>
            </a:r>
            <a:r>
              <a:rPr lang="es-ES" b="1" dirty="0">
                <a:solidFill>
                  <a:schemeClr val="bg1"/>
                </a:solidFill>
              </a:rPr>
              <a:t> en vuestro pensar, sino condescendiendo con los humildes. No seáis sabios en vuestra propia opinión. </a:t>
            </a:r>
          </a:p>
          <a:p>
            <a:r>
              <a:rPr lang="es-ES" b="1" dirty="0">
                <a:solidFill>
                  <a:schemeClr val="bg1"/>
                </a:solidFill>
              </a:rPr>
              <a:t>No tenemos que ser altivos, es para nuestro provecho por que Dios esta en contra de todo altivo arrogante.</a:t>
            </a:r>
          </a:p>
          <a:p>
            <a:r>
              <a:rPr lang="es-ES" b="1" dirty="0">
                <a:solidFill>
                  <a:schemeClr val="bg1"/>
                </a:solidFill>
              </a:rPr>
              <a:t>NO debemos ser vencidos por el mal.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Romanos.12:21.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184986-CF32-4AEA-841B-740264EA8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80337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4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836C7DC-3BC1-4E4F-B13C-0EAA79B3E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No seas vencido por el mal,</a:t>
            </a:r>
            <a:r>
              <a:rPr lang="es-ES" b="1" dirty="0">
                <a:solidFill>
                  <a:schemeClr val="bg1"/>
                </a:solidFill>
              </a:rPr>
              <a:t> sino vence con el bien el mal. </a:t>
            </a:r>
          </a:p>
          <a:p>
            <a:r>
              <a:rPr lang="es-ES" b="1" dirty="0">
                <a:solidFill>
                  <a:schemeClr val="bg1"/>
                </a:solidFill>
              </a:rPr>
              <a:t>Nunca debemos ser vencidos por el mal.</a:t>
            </a:r>
          </a:p>
          <a:p>
            <a:r>
              <a:rPr lang="es-ES" b="1" dirty="0">
                <a:solidFill>
                  <a:schemeClr val="bg1"/>
                </a:solidFill>
              </a:rPr>
              <a:t>Como hijos de Dios debemos siempre pensar y actuar en todo lo bueno.</a:t>
            </a:r>
          </a:p>
          <a:p>
            <a:r>
              <a:rPr lang="es-ES" b="1" dirty="0">
                <a:solidFill>
                  <a:schemeClr val="bg1"/>
                </a:solidFill>
              </a:rPr>
              <a:t>Nunca en lo malo.</a:t>
            </a:r>
          </a:p>
          <a:p>
            <a:r>
              <a:rPr lang="es-ES" b="1" dirty="0">
                <a:solidFill>
                  <a:schemeClr val="bg1"/>
                </a:solidFill>
              </a:rPr>
              <a:t>NO poner las miras en las cosas de la tierra.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Colosenses.3:2.</a:t>
            </a:r>
          </a:p>
          <a:p>
            <a:r>
              <a:rPr lang="es-ES" b="1" dirty="0">
                <a:solidFill>
                  <a:schemeClr val="bg1"/>
                </a:solidFill>
              </a:rPr>
              <a:t>Poned la mira en las cosas de arriba,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no en las de la tierra.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Nuestra mirada debe estar en el cielo donde tenemos nuestro tesoro.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D4FC22-0160-41B9-A5CF-41021AB27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92264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5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3049EC6-2E98-4E09-BCAB-D66B53475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mentir.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Colosenses.3:9.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No mintáis los unos a los otros,</a:t>
            </a:r>
            <a:r>
              <a:rPr lang="es-ES" b="1" dirty="0">
                <a:solidFill>
                  <a:schemeClr val="bg1"/>
                </a:solidFill>
              </a:rPr>
              <a:t> puesto que habéis desechado al viejo hombre con sus malos hábitos, </a:t>
            </a:r>
          </a:p>
          <a:p>
            <a:r>
              <a:rPr lang="es-ES" b="1" dirty="0">
                <a:solidFill>
                  <a:schemeClr val="bg1"/>
                </a:solidFill>
              </a:rPr>
              <a:t>No debemos de usar la mentira para nada la mentira nos identifica con el diablo no con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La mentira no nos llevara a la vida eterna sino a la condenación.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NO andar en compañía comunión con ninguno que sea hermano infiel.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I Corintios.5:11.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1DA987-7A29-44AB-A8C5-0995928A8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3922643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4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A2234C7-A385-4464-AD68-0E84432CFCE1}"/>
              </a:ext>
            </a:extLst>
          </p:cNvPr>
          <p:cNvSpPr/>
          <p:nvPr/>
        </p:nvSpPr>
        <p:spPr>
          <a:xfrm>
            <a:off x="0" y="0"/>
            <a:ext cx="9144000" cy="9762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41"/>
            <a:ext cx="9162308" cy="976212"/>
          </a:xfrm>
        </p:spPr>
        <p:txBody>
          <a:bodyPr>
            <a:normAutofit/>
          </a:bodyPr>
          <a:lstStyle/>
          <a:p>
            <a:r>
              <a:rPr lang="es-ES" sz="54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 NECESITA SER BAUTIZADO.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980728"/>
            <a:ext cx="6012160" cy="5877272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de Satanás que esta engañando a muchas personas, es que El dice: </a:t>
            </a:r>
          </a:p>
          <a:p>
            <a:r>
              <a:rPr lang="es-ES" b="1" dirty="0">
                <a:solidFill>
                  <a:schemeClr val="bg1"/>
                </a:solidFill>
              </a:rPr>
              <a:t>Que la persona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necesita ser bautizada para recibir el perdón de pecado y así poderse salvar.</a:t>
            </a:r>
          </a:p>
          <a:p>
            <a:r>
              <a:rPr lang="es-ES" b="1" dirty="0">
                <a:solidFill>
                  <a:schemeClr val="bg1"/>
                </a:solidFill>
              </a:rPr>
              <a:t>Por eso casi todas las religiones no creen que el bautismo sea necesario para la salvación del hombre.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la Biblia enseña claramente que para que Él hombre pueda ser salvo necesita bautizarse para el perdón de sus pecados.</a:t>
            </a:r>
          </a:p>
          <a:p>
            <a:endParaRPr lang="es-ES" dirty="0"/>
          </a:p>
        </p:txBody>
      </p:sp>
      <p:pic>
        <p:nvPicPr>
          <p:cNvPr id="1026" name="Picture 2" descr="C:\Users\Mario Moreno\Desktop\Señales\Imagen Animadas\20tihqf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976212"/>
            <a:ext cx="3078141" cy="588178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80446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C1AE284-C258-4C79-9B10-6007A90DA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Sino que en efecto os escribí que</a:t>
            </a:r>
            <a:r>
              <a:rPr lang="es-ES" b="1" u="sng" dirty="0">
                <a:solidFill>
                  <a:srgbClr val="FF0000"/>
                </a:solidFill>
              </a:rPr>
              <a:t>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no anduvierais en compañía de ninguno que,</a:t>
            </a:r>
            <a:r>
              <a:rPr lang="es-ES" b="1" dirty="0">
                <a:solidFill>
                  <a:schemeClr val="bg1"/>
                </a:solidFill>
              </a:rPr>
              <a:t> llamándose hermano, es una persona inmoral, o avaro, o idólatra, o difamador, o borracho, o estafador; con ése, ni siquiera comáis. </a:t>
            </a:r>
          </a:p>
          <a:p>
            <a:r>
              <a:rPr lang="es-ES" b="1" dirty="0">
                <a:solidFill>
                  <a:schemeClr val="bg1"/>
                </a:solidFill>
              </a:rPr>
              <a:t>La comunión y compañía debe ser solo con los hermanos fieles.</a:t>
            </a:r>
          </a:p>
          <a:p>
            <a:r>
              <a:rPr lang="es-ES" b="1" dirty="0">
                <a:solidFill>
                  <a:schemeClr val="bg1"/>
                </a:solidFill>
              </a:rPr>
              <a:t>NO nos debemos dejar de engañar.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Galatas.6:7.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No os dejéis engañar, de Dios nadie se burla;</a:t>
            </a:r>
            <a:r>
              <a:rPr lang="es-ES" b="1" dirty="0">
                <a:solidFill>
                  <a:schemeClr val="bg1"/>
                </a:solidFill>
              </a:rPr>
              <a:t> pues todo lo que el hombre siembre, eso también segará. </a:t>
            </a:r>
          </a:p>
          <a:p>
            <a:endParaRPr lang="es-ES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9EBACBB-B70D-4EB3-AE4E-0FDFA6DED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9226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3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9BE5108-EF48-40ED-9572-3042E2253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428" y="31652"/>
            <a:ext cx="5106572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pecar.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I Juan.2:1.</a:t>
            </a:r>
          </a:p>
          <a:p>
            <a:r>
              <a:rPr lang="es-ES" b="1" dirty="0">
                <a:solidFill>
                  <a:schemeClr val="bg1"/>
                </a:solidFill>
              </a:rPr>
              <a:t>Hijitos míos, os escribo estas cosas para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no pequéis</a:t>
            </a:r>
            <a:r>
              <a:rPr lang="es-ES" b="1" u="sng" dirty="0">
                <a:solidFill>
                  <a:srgbClr val="7030A0"/>
                </a:solidFill>
              </a:rPr>
              <a:t>.</a:t>
            </a:r>
            <a:r>
              <a:rPr lang="es-ES" b="1" dirty="0">
                <a:solidFill>
                  <a:schemeClr val="bg1"/>
                </a:solidFill>
              </a:rPr>
              <a:t> Y si alguno peca, Abogado tenemos para con el Padre, a Jesucristo el justo. 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fue escrita para que no pequemos no es el deseo de Dios que sus hijos pequen.</a:t>
            </a:r>
          </a:p>
          <a:p>
            <a:r>
              <a:rPr lang="es-ES" b="1" dirty="0">
                <a:solidFill>
                  <a:schemeClr val="bg1"/>
                </a:solidFill>
              </a:rPr>
              <a:t>NO embriagarnos con vino.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Efesios.5:18.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Y no os embriaguéis con vino,</a:t>
            </a:r>
            <a:r>
              <a:rPr lang="es-ES" b="1" dirty="0">
                <a:solidFill>
                  <a:schemeClr val="bg1"/>
                </a:solidFill>
              </a:rPr>
              <a:t> en lo cual hay disolución, sino sed llenos del Espíritu,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7FBB80-4F43-4792-8B16-B949AA4EE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653"/>
            <a:ext cx="392488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0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BAA3D74-F7BF-496C-A4AB-D376CFBEB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4484" y="0"/>
            <a:ext cx="5221357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Nunca debemos de embriagarnos con el vino, el tomar licor no es bueno delante de Dios, El no desea que tomemos vino.</a:t>
            </a:r>
          </a:p>
          <a:p>
            <a:r>
              <a:rPr lang="es-ES" b="1" dirty="0">
                <a:solidFill>
                  <a:schemeClr val="bg1"/>
                </a:solidFill>
              </a:rPr>
              <a:t>NO debemos de deber nada a nadie.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Romanos.13:8.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No debáis a nadie nada,</a:t>
            </a:r>
            <a:r>
              <a:rPr lang="es-ES" b="1" dirty="0">
                <a:solidFill>
                  <a:schemeClr val="bg1"/>
                </a:solidFill>
              </a:rPr>
              <a:t> sino el amaros unos a otros; porque el que ama a su prójimo, ha cumplido la ley.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 desea que vivamos endeudados, no es El deseo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quiere que estemos libres de deudas.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DBA2F42-6C3B-443B-BDBD-D70791233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9" y="-1"/>
            <a:ext cx="3866325" cy="315401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428BEEF-6FC9-4042-9963-6B5BDABEB3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017"/>
            <a:ext cx="3800475" cy="370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7C6D744-E078-4789-8BB5-C5B349545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andar en orgias.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Romanos.13:13.</a:t>
            </a:r>
          </a:p>
          <a:p>
            <a:r>
              <a:rPr lang="es-ES" b="1" dirty="0">
                <a:solidFill>
                  <a:schemeClr val="bg1"/>
                </a:solidFill>
              </a:rPr>
              <a:t>Andemos decentemente, como de día,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no en orgías y borracheras,</a:t>
            </a:r>
            <a:r>
              <a:rPr lang="es-ES" b="1" dirty="0">
                <a:solidFill>
                  <a:schemeClr val="bg1"/>
                </a:solidFill>
              </a:rPr>
              <a:t> no en promiscuidad sexual y lujurias, no en pleitos y envidias;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 desea que andemos- Caminemos- Vivimos.</a:t>
            </a:r>
          </a:p>
          <a:p>
            <a:r>
              <a:rPr lang="es-ES" b="1" dirty="0">
                <a:solidFill>
                  <a:schemeClr val="bg1"/>
                </a:solidFill>
              </a:rPr>
              <a:t>En Orgias- </a:t>
            </a:r>
            <a:r>
              <a:rPr lang="es-ES" b="1" dirty="0" err="1">
                <a:solidFill>
                  <a:schemeClr val="bg1"/>
                </a:solidFill>
              </a:rPr>
              <a:t>komos</a:t>
            </a:r>
            <a:r>
              <a:rPr lang="es-ES" b="1" dirty="0">
                <a:solidFill>
                  <a:schemeClr val="bg1"/>
                </a:solidFill>
              </a:rPr>
              <a:t> (</a:t>
            </a:r>
            <a:r>
              <a:rPr lang="es-ES" b="1" dirty="0" err="1">
                <a:solidFill>
                  <a:schemeClr val="bg1"/>
                </a:solidFill>
              </a:rPr>
              <a:t>κω̂μος</a:t>
            </a:r>
            <a:r>
              <a:rPr lang="es-ES" b="1" dirty="0">
                <a:solidFill>
                  <a:schemeClr val="bg1"/>
                </a:solidFill>
              </a:rPr>
              <a:t>, G2970), orgía, desenfreno, </a:t>
            </a:r>
          </a:p>
          <a:p>
            <a:r>
              <a:rPr lang="es-ES" b="1" dirty="0">
                <a:solidFill>
                  <a:schemeClr val="bg1"/>
                </a:solidFill>
              </a:rPr>
              <a:t>Borracheras.</a:t>
            </a:r>
          </a:p>
          <a:p>
            <a:r>
              <a:rPr lang="es-ES" b="1" dirty="0">
                <a:solidFill>
                  <a:schemeClr val="bg1"/>
                </a:solidFill>
              </a:rPr>
              <a:t>Pecados sexuales.</a:t>
            </a:r>
          </a:p>
          <a:p>
            <a:r>
              <a:rPr lang="es-ES" b="1" dirty="0">
                <a:solidFill>
                  <a:schemeClr val="bg1"/>
                </a:solidFill>
              </a:rPr>
              <a:t>Pleitos.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C9EBCEB-D0A0-4DEB-8AC7-10DCE78E2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922643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3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7893B10-75E0-472C-8374-1342EA751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310" y="23811"/>
            <a:ext cx="5221357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Envidia.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tiene un cristiano que ver con fiestas desenfrenadas, borracheras, orgías sexuales, viles excesos o siquiera con la maledicencia o la envidia? </a:t>
            </a:r>
          </a:p>
          <a:p>
            <a:r>
              <a:rPr lang="es-ES" b="1" dirty="0">
                <a:solidFill>
                  <a:schemeClr val="bg1"/>
                </a:solidFill>
              </a:rPr>
              <a:t>Nada.</a:t>
            </a:r>
          </a:p>
          <a:p>
            <a:r>
              <a:rPr lang="es-ES" b="1" dirty="0">
                <a:solidFill>
                  <a:schemeClr val="bg1"/>
                </a:solidFill>
              </a:rPr>
              <a:t>NO amar de palabras.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I Juan.3:18.</a:t>
            </a:r>
          </a:p>
          <a:p>
            <a:r>
              <a:rPr lang="es-ES" b="1" dirty="0">
                <a:solidFill>
                  <a:schemeClr val="bg1"/>
                </a:solidFill>
              </a:rPr>
              <a:t>Hijos,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no amemos de palabra</a:t>
            </a:r>
            <a:r>
              <a:rPr lang="es-ES" b="1" dirty="0">
                <a:solidFill>
                  <a:schemeClr val="bg1"/>
                </a:solidFill>
              </a:rPr>
              <a:t> ni de lengua, sino de hecho y en verdad. </a:t>
            </a:r>
          </a:p>
          <a:p>
            <a:r>
              <a:rPr lang="es-ES" b="1" dirty="0">
                <a:solidFill>
                  <a:schemeClr val="bg1"/>
                </a:solidFill>
              </a:rPr>
              <a:t>Lamentablemente muchos solo hemos aprendido amar de palabras y no en hecho y verdad.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6E6A69F-AC32-4BBB-86FC-15CF45D632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5" y="0"/>
            <a:ext cx="3832722" cy="3429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EA6AEC-DC6F-48F4-863E-3F7082A30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5" y="3500437"/>
            <a:ext cx="3871055" cy="338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6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48B0CB4-9AEF-4221-8325-CF9692E54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debemos de amar de palabra eso no agrada a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El amor es de acción.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NO debemos participar de las obras estériles de las tinieblas.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Efesios.5:11.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Y no participéis en las obras</a:t>
            </a:r>
            <a:r>
              <a:rPr lang="es-ES" b="1" dirty="0">
                <a:solidFill>
                  <a:schemeClr val="bg1"/>
                </a:solidFill>
              </a:rPr>
              <a:t> estériles de las tinieblas, sino más bien, desenmascaradlas;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 desea que participemos tengamos comunión con las tinieblas en ningún sentido.</a:t>
            </a:r>
          </a:p>
          <a:p>
            <a:r>
              <a:rPr lang="es-ES" b="1" dirty="0">
                <a:solidFill>
                  <a:schemeClr val="bg1"/>
                </a:solidFill>
              </a:rPr>
              <a:t>NO olvidarnos de la hospitalidad.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Hebreos.13:2.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59D2365-5886-4D0B-8386-1852E050A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392264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5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847B90C-3D33-4160-8EFF-2BD1D69B0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85000" lnSpcReduction="2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 os olvidéis de mostrar hospitalidad,</a:t>
            </a:r>
            <a:r>
              <a:rPr lang="es-ES" b="1" dirty="0">
                <a:solidFill>
                  <a:schemeClr val="bg1"/>
                </a:solidFill>
              </a:rPr>
              <a:t> porque por ella algunos, sin saberlo, hospedaron ángeles.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 desea que nos olvidemos de la hospitalidad es algo que siempre debemos de mostrar.</a:t>
            </a:r>
          </a:p>
          <a:p>
            <a:r>
              <a:rPr lang="es-ES" b="1" dirty="0">
                <a:solidFill>
                  <a:schemeClr val="bg1"/>
                </a:solidFill>
              </a:rPr>
              <a:t>NO nos debemos dejar de llevar por doctrinas extrañas.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Hebreos.13:9.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No os dejéis llevar por doctrinas</a:t>
            </a:r>
            <a:r>
              <a:rPr lang="es-ES" b="1" dirty="0">
                <a:solidFill>
                  <a:schemeClr val="bg1"/>
                </a:solidFill>
              </a:rPr>
              <a:t> diversas y extrañas, porque buena cosa es para el corazón el ser fortalecido con la gracia, no con alimentos, de los que no recibieron beneficio los que de ellos se ocupaban.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4DFFD5C-2B11-42D6-ADC2-7CD13BBFF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22644" cy="31142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0740FEC-C199-4D29-AFC9-CA0D1C50BA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4261"/>
            <a:ext cx="3922644" cy="374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2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1C9FBD6-94F5-453B-8F1A-A94CCFFCB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-1"/>
            <a:ext cx="5221357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nos cansemos de hacer el bien.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Galatas.6:9.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Y no nos cansemos de hacer el bien,</a:t>
            </a:r>
            <a:r>
              <a:rPr lang="es-ES" b="1" dirty="0">
                <a:solidFill>
                  <a:schemeClr val="bg1"/>
                </a:solidFill>
              </a:rPr>
              <a:t> pues a su tiempo, si no nos cansamos, segaremos.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debemos de cansarnos de hacer siempre el bien, aunque los demás hagan el mal.</a:t>
            </a:r>
          </a:p>
          <a:p>
            <a:r>
              <a:rPr lang="es-ES" b="1" dirty="0">
                <a:solidFill>
                  <a:schemeClr val="bg1"/>
                </a:solidFill>
              </a:rPr>
              <a:t>NO entrar en tentación.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Mateo.26:41.</a:t>
            </a:r>
          </a:p>
          <a:p>
            <a:r>
              <a:rPr lang="es-ES" b="1" dirty="0">
                <a:solidFill>
                  <a:schemeClr val="bg1"/>
                </a:solidFill>
              </a:rPr>
              <a:t>Velad y orad para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no entréis en tentación;</a:t>
            </a:r>
            <a:r>
              <a:rPr lang="es-ES" b="1" dirty="0">
                <a:solidFill>
                  <a:schemeClr val="bg1"/>
                </a:solidFill>
              </a:rPr>
              <a:t> el espíritu está dispuesto, pero la carne es débil. </a:t>
            </a:r>
          </a:p>
          <a:p>
            <a:endParaRPr lang="es-ES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CE83106-E8A7-4ADB-9138-387316CE2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"/>
            <a:ext cx="3922643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5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797424-E08E-47B1-83B3-862DD10DA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-1"/>
            <a:ext cx="5221357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Jesús nos advierte a no entrar a la tentación ni siquiera buscarla.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Satanás te dirá que busques y entres a la tentación para probar tu fe.</a:t>
            </a:r>
          </a:p>
          <a:p>
            <a:r>
              <a:rPr lang="es-ES" b="1" dirty="0">
                <a:solidFill>
                  <a:schemeClr val="bg1"/>
                </a:solidFill>
              </a:rPr>
              <a:t>NO hagamos tesoros en la tierra.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Mateo.6:19.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No os acumuléis tesoros en la tierra,</a:t>
            </a:r>
            <a:r>
              <a:rPr lang="es-ES" b="1" dirty="0">
                <a:solidFill>
                  <a:schemeClr val="bg1"/>
                </a:solidFill>
              </a:rPr>
              <a:t> donde la polilla y la herrumbre destruyen, y donde ladrones penetran y roban; </a:t>
            </a:r>
          </a:p>
          <a:p>
            <a:r>
              <a:rPr lang="es-ES" b="1" dirty="0">
                <a:solidFill>
                  <a:schemeClr val="bg1"/>
                </a:solidFill>
              </a:rPr>
              <a:t>Jesús no desea que sus discípulos hagamos tesoros aquí en la tierra.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2E3804-CCD7-4566-9636-73B16CB28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694872" cy="35913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4A8150B-CC8D-419D-AAE4-7CE9AF7B9F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1338"/>
            <a:ext cx="3694872" cy="32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8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042BB6-6C99-4C29-B173-EAB89EE52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solo de pan vivirá el hombre.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Mateo.4:4.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El respondiendo, dijo: Escrito está: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"NO SOLO DE PAN VIVIRA EL HOMBRE,</a:t>
            </a:r>
            <a:r>
              <a:rPr lang="es-ES" b="1" dirty="0">
                <a:solidFill>
                  <a:schemeClr val="bg1"/>
                </a:solidFill>
              </a:rPr>
              <a:t> SINO DE TODA PALABRA QUE SALE DE LA BOCA DE DIOS." </a:t>
            </a:r>
          </a:p>
          <a:p>
            <a:r>
              <a:rPr lang="es-ES" b="1" dirty="0">
                <a:solidFill>
                  <a:schemeClr val="bg1"/>
                </a:solidFill>
              </a:rPr>
              <a:t>El alma no se alimenta con la comida física, el alma necesita del alimento espiritual la palabra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ir mas allá de lo que esta escrito.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I Corintios.4:6.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5712032-B837-4EBD-9AB0-6E70C1DCE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92264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3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Marcos.16:16.</a:t>
            </a:r>
          </a:p>
          <a:p>
            <a:r>
              <a:rPr lang="es-ES" b="1" u="sng" dirty="0">
                <a:highlight>
                  <a:srgbClr val="00FF00"/>
                </a:highlight>
              </a:rPr>
              <a:t>El que creyere y fuere bautizado, será salvo;</a:t>
            </a:r>
            <a:r>
              <a:rPr lang="es-ES" b="1" dirty="0">
                <a:solidFill>
                  <a:schemeClr val="bg1"/>
                </a:solidFill>
              </a:rPr>
              <a:t> mas el que no creyere, será condenado.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Hechos.2:38.</a:t>
            </a:r>
          </a:p>
          <a:p>
            <a:r>
              <a:rPr lang="es-ES" b="1" dirty="0">
                <a:solidFill>
                  <a:schemeClr val="bg1"/>
                </a:solidFill>
              </a:rPr>
              <a:t>Pedro les dijo: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Arrepentíos, y bautícese cada uno de vosotros en el nombre de Jesucristo para perdón de los pecados;</a:t>
            </a:r>
            <a:r>
              <a:rPr lang="es-ES" b="1" dirty="0">
                <a:solidFill>
                  <a:schemeClr val="bg1"/>
                </a:solidFill>
              </a:rPr>
              <a:t> y recibiréis el don del Espíritu Santo.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Hechos.22:16.</a:t>
            </a:r>
          </a:p>
          <a:p>
            <a:r>
              <a:rPr lang="es-ES" b="1" dirty="0">
                <a:solidFill>
                  <a:schemeClr val="bg1"/>
                </a:solidFill>
              </a:rPr>
              <a:t>Ahora, pues, ¿por qué te detienes? </a:t>
            </a:r>
            <a:r>
              <a:rPr lang="es-ES" b="1" u="sng" dirty="0">
                <a:highlight>
                  <a:srgbClr val="00FFFF"/>
                </a:highlight>
              </a:rPr>
              <a:t>Levántate y bautízate, y lava tus pecados, invocando su nombre.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I Pedro.3:21.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El bautismo que corresponde a esto ahora nos salva</a:t>
            </a:r>
            <a:r>
              <a:rPr lang="es-ES" b="1" dirty="0">
                <a:solidFill>
                  <a:schemeClr val="bg1"/>
                </a:solidFill>
              </a:rPr>
              <a:t> (no quitando las inmundicias de la carne, sino como la aspiración de una buena conciencia hacia Dios) por la resurrección de Jesucristo, </a:t>
            </a:r>
          </a:p>
        </p:txBody>
      </p:sp>
    </p:spTree>
    <p:extLst>
      <p:ext uri="{BB962C8B-B14F-4D97-AF65-F5344CB8AC3E}">
        <p14:creationId xmlns:p14="http://schemas.microsoft.com/office/powerpoint/2010/main" val="3990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1348A32-A0DF-4024-9D3F-125D0CBD0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-1"/>
            <a:ext cx="5221357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Esto, hermanos, lo he aplicado en sentido figurado a mí mismo y a Apolos por amor a vosotros, para que en nosotros aprendáis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a no sobrepasar lo que está escrito,</a:t>
            </a:r>
            <a:r>
              <a:rPr lang="es-ES" b="1" dirty="0">
                <a:solidFill>
                  <a:schemeClr val="bg1"/>
                </a:solidFill>
              </a:rPr>
              <a:t> para que ninguno de vosotros se vuelva arrogante a favor del uno contra el otro. </a:t>
            </a:r>
          </a:p>
          <a:p>
            <a:r>
              <a:rPr lang="es-ES" b="1" dirty="0">
                <a:solidFill>
                  <a:schemeClr val="bg1"/>
                </a:solidFill>
              </a:rPr>
              <a:t>Ir o traspasar lo que Dios nos ha dejado atraves de su palabra es pecar.</a:t>
            </a:r>
          </a:p>
          <a:p>
            <a:r>
              <a:rPr lang="es-ES" b="1" dirty="0">
                <a:solidFill>
                  <a:schemeClr val="bg1"/>
                </a:solidFill>
              </a:rPr>
              <a:t>NO prometer lo que no vamos a cumplir.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Eclesiastes.5:5.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Es mejor que no hagas votos,</a:t>
            </a:r>
            <a:r>
              <a:rPr lang="es-ES" b="1" dirty="0">
                <a:solidFill>
                  <a:schemeClr val="bg1"/>
                </a:solidFill>
              </a:rPr>
              <a:t> a que hagas votos y no los cumplas.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FE75180-FD52-463D-9C29-EA034AF2C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"/>
            <a:ext cx="3798277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1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3644D83-2823-4E86-8057-079E38E7B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nos apresuremos a hacer votos promesas.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Eclesiastes.5:2.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No te des prisa en hablar,</a:t>
            </a:r>
            <a:r>
              <a:rPr lang="es-ES" b="1" dirty="0">
                <a:solidFill>
                  <a:schemeClr val="bg1"/>
                </a:solidFill>
              </a:rPr>
              <a:t> ni se apresure tu corazón a proferir palabra delante de Dios. Porque Dios está en el cielo y tú en la tierra; por tanto sean pocas tus palabras. </a:t>
            </a:r>
          </a:p>
          <a:p>
            <a:r>
              <a:rPr lang="es-ES" b="1" dirty="0">
                <a:solidFill>
                  <a:schemeClr val="bg1"/>
                </a:solidFill>
              </a:rPr>
              <a:t>Mejor que nuestro si sea si y nuestro no sea no.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Mateo.5:37.</a:t>
            </a:r>
          </a:p>
          <a:p>
            <a:r>
              <a:rPr lang="es-ES" b="1" dirty="0">
                <a:solidFill>
                  <a:schemeClr val="bg1"/>
                </a:solidFill>
              </a:rPr>
              <a:t>Antes bien, sea vuestro hablar: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"Sí, sí" o "No, no";</a:t>
            </a:r>
            <a:r>
              <a:rPr lang="es-ES" b="1" dirty="0">
                <a:solidFill>
                  <a:schemeClr val="bg1"/>
                </a:solidFill>
              </a:rPr>
              <a:t> y lo que es más de esto, procede del mal.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E2DD151-6271-48AC-A657-EB4CAEF45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3742006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7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9597843-CAED-4EE2-A0FA-DA33448C7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537DCD-8D82-4AFC-8AC5-19EC8ED7C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3698" y="0"/>
            <a:ext cx="5050302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privarse el uno al otro.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I Corintios.7:5.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No os privéis el uno del otro, excepto de común acuerdo y por cierto tiempo,</a:t>
            </a:r>
            <a:r>
              <a:rPr lang="es-ES" b="1" dirty="0">
                <a:solidFill>
                  <a:schemeClr val="bg1"/>
                </a:solidFill>
              </a:rPr>
              <a:t> para dedicaros a la oración; volved después a juntaros a fin de que Satanás no os tiente por causa de vuestra falta de dominio propio.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 desea que los matrimonios dejen su compromiso que tiene como pareja.</a:t>
            </a:r>
          </a:p>
          <a:p>
            <a:r>
              <a:rPr lang="es-ES" b="1" dirty="0">
                <a:solidFill>
                  <a:schemeClr val="bg1"/>
                </a:solidFill>
              </a:rPr>
              <a:t>Ambos tienen que cumplir su deseo.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B681F2A-3460-467F-BEDB-B94D94388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40936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7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44C2380-6F22-4515-A8C3-ADD317E4B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097556-4D63-40CF-9A80-3F694A970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548" y="0"/>
            <a:ext cx="5289452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dejar abandonar su pareja.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I Corintios.7:10.</a:t>
            </a:r>
          </a:p>
          <a:p>
            <a:r>
              <a:rPr lang="es-ES" b="1" dirty="0">
                <a:solidFill>
                  <a:schemeClr val="bg1"/>
                </a:solidFill>
              </a:rPr>
              <a:t>A los casados instruyo, no yo, sino el Señor: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que la mujer no debe dejar al marido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 desea que nadie se separe que nadie deje a su pareja no es el deseo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Satanás desea que te separes que dejes a tu pareja te cases con otra y estés en adulterio.</a:t>
            </a:r>
          </a:p>
          <a:p>
            <a:r>
              <a:rPr lang="es-ES" b="1" dirty="0">
                <a:solidFill>
                  <a:schemeClr val="bg1"/>
                </a:solidFill>
              </a:rPr>
              <a:t>No caigas en la mentira de Satanás El quiere ver destruido tu matrimonio.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8169A6-3881-4CD4-A044-633EA0717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385454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6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444D22-C005-4A5A-B7BC-CAA75CAF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asociarnos con el hombre violento.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Proverbios.22:24.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No te asocies con el hombre iracundo;</a:t>
            </a:r>
            <a:r>
              <a:rPr lang="es-ES" b="1" dirty="0">
                <a:solidFill>
                  <a:schemeClr val="bg1"/>
                </a:solidFill>
              </a:rPr>
              <a:t> ni andes con el hombre violento,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nos advierte que no tengamos compañerismos con la persona violenta iracunda.</a:t>
            </a:r>
          </a:p>
          <a:p>
            <a:r>
              <a:rPr lang="es-ES" b="1" dirty="0">
                <a:solidFill>
                  <a:schemeClr val="bg1"/>
                </a:solidFill>
              </a:rPr>
              <a:t>NO salir de fiador de nadie.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Proverbios.22:26.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No estés entre los que dan fianzas,</a:t>
            </a:r>
            <a:r>
              <a:rPr lang="es-ES" b="1" dirty="0">
                <a:solidFill>
                  <a:schemeClr val="bg1"/>
                </a:solidFill>
              </a:rPr>
              <a:t> entre los que salen de fiadores de préstamos.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nos advierte que no salgamos de fiador.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758E9C3-3EC2-4BB8-AA14-F3DC1D862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7515"/>
            <a:ext cx="3922643" cy="373048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C7D9B3-D854-40B6-9268-6C136E1FB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3922642" cy="31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4C07487-4476-43E1-B37E-F73E51652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ABF1A6-3D54-4E89-A763-1F3693BD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3" y="0"/>
            <a:ext cx="5221357" cy="68580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debemos de retroceder.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Hebreos.10:39.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Pero nosotros no somos de los que retroceden para perdición,</a:t>
            </a:r>
            <a:r>
              <a:rPr lang="es-ES" b="1" dirty="0">
                <a:solidFill>
                  <a:schemeClr val="bg1"/>
                </a:solidFill>
              </a:rPr>
              <a:t> sino de los que tienen fe para la preservación del alma. </a:t>
            </a:r>
          </a:p>
          <a:p>
            <a:r>
              <a:rPr lang="es-ES" b="1" dirty="0">
                <a:solidFill>
                  <a:schemeClr val="bg1"/>
                </a:solidFill>
              </a:rPr>
              <a:t>Jesús no desea que retrocedamos porque nos vamos a perder eternamente.</a:t>
            </a:r>
          </a:p>
          <a:p>
            <a:r>
              <a:rPr lang="es-ES" b="1" dirty="0">
                <a:solidFill>
                  <a:schemeClr val="bg1"/>
                </a:solidFill>
              </a:rPr>
              <a:t>El desea y quiere que sigamos perseverando para que ganemos nuestras almas en aquel día final.</a:t>
            </a:r>
          </a:p>
          <a:p>
            <a:r>
              <a:rPr lang="es-ES" b="1" dirty="0">
                <a:solidFill>
                  <a:schemeClr val="bg1"/>
                </a:solidFill>
              </a:rPr>
              <a:t>¿De cuales esta siendo Usted?</a:t>
            </a:r>
          </a:p>
          <a:p>
            <a:r>
              <a:rPr lang="es-ES" b="1" dirty="0">
                <a:solidFill>
                  <a:schemeClr val="bg1"/>
                </a:solidFill>
              </a:rPr>
              <a:t>¿De los que retroceden?</a:t>
            </a:r>
          </a:p>
          <a:p>
            <a:r>
              <a:rPr lang="es-ES" b="1" dirty="0">
                <a:solidFill>
                  <a:schemeClr val="bg1"/>
                </a:solidFill>
              </a:rPr>
              <a:t>¿De los que siguen adelante?</a:t>
            </a:r>
          </a:p>
          <a:p>
            <a:endParaRPr lang="es-ES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D746939-18C9-4C55-B3CF-E5677A04F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392264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7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EC4F6-1B51-4622-858B-05BF68C01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C172B622-510C-4EE9-B03E-2E934230F848}"/>
              </a:ext>
            </a:extLst>
          </p:cNvPr>
          <p:cNvSpPr/>
          <p:nvPr/>
        </p:nvSpPr>
        <p:spPr>
          <a:xfrm>
            <a:off x="-1" y="0"/>
            <a:ext cx="9144001" cy="143691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09408BF-C41A-40E7-B215-825856732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3998" cy="1418659"/>
          </a:xfrm>
        </p:spPr>
        <p:txBody>
          <a:bodyPr>
            <a:normAutofit fontScale="90000"/>
          </a:bodyPr>
          <a:lstStyle/>
          <a:p>
            <a:pPr algn="ctr"/>
            <a:r>
              <a:rPr lang="es-ES" sz="88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CONCLUSIÒN: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D375248-C04C-40F5-A32B-C4E721ACE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587085"/>
            <a:ext cx="9143999" cy="5252659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Dios en su palabra nos advierte con muchos NO que nos ayudan para no caer en el error y las mentiras de Satanás.</a:t>
            </a:r>
          </a:p>
          <a:p>
            <a:r>
              <a:rPr lang="es-ES" b="1" dirty="0">
                <a:solidFill>
                  <a:schemeClr val="bg1"/>
                </a:solidFill>
              </a:rPr>
              <a:t>Los NO de Dios son para nuestro beneficio para que salvemos nuestra alma.</a:t>
            </a:r>
          </a:p>
          <a:p>
            <a:r>
              <a:rPr lang="es-ES" b="1" dirty="0">
                <a:solidFill>
                  <a:schemeClr val="bg1"/>
                </a:solidFill>
              </a:rPr>
              <a:t>Los NO de satanás son para nuestra perdición, para nuestra condenación.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desea que nos apartemos de todo lo malo que nos condena que nos llevara a la condenación.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Los NO de Dios nos benefician en toda nuestra vida espiritual.</a:t>
            </a:r>
          </a:p>
          <a:p>
            <a:r>
              <a:rPr lang="es-ES" b="1" dirty="0">
                <a:solidFill>
                  <a:schemeClr val="bg1"/>
                </a:solidFill>
              </a:rPr>
              <a:t>Aceptemos y cumplamos fielmente los NO de Dios y desechemos los NO de satanás.</a:t>
            </a:r>
          </a:p>
        </p:txBody>
      </p:sp>
    </p:spTree>
    <p:extLst>
      <p:ext uri="{BB962C8B-B14F-4D97-AF65-F5344CB8AC3E}">
        <p14:creationId xmlns:p14="http://schemas.microsoft.com/office/powerpoint/2010/main" val="174136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44E67F3-2E84-486E-AE7E-AAD152F09603}"/>
              </a:ext>
            </a:extLst>
          </p:cNvPr>
          <p:cNvSpPr/>
          <p:nvPr/>
        </p:nvSpPr>
        <p:spPr>
          <a:xfrm>
            <a:off x="0" y="5711687"/>
            <a:ext cx="9144000" cy="11463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DIOS NOS BENDIGA A TODOS.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E7A1923-38DB-451E-AEA8-E9E39C4E7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3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508104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Todos estos textos nos enseñan la importancia del bautismo para poder recibir el perdón de nuestros pecados y poder ser salvos. </a:t>
            </a:r>
          </a:p>
          <a:p>
            <a:r>
              <a:rPr lang="es-ES" b="1" dirty="0">
                <a:solidFill>
                  <a:schemeClr val="bg1"/>
                </a:solidFill>
              </a:rPr>
              <a:t>Pero Satanás usando la misma mentira que uso con Eva con esta palabra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NO,</a:t>
            </a:r>
            <a:r>
              <a:rPr lang="es-ES" b="1" dirty="0">
                <a:solidFill>
                  <a:schemeClr val="bg1"/>
                </a:solidFill>
              </a:rPr>
              <a:t> esta engañando a muchas almas diciendo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es necesario el bautismo para recibir la salvación.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No se deje engañar como se dejo engañar Eva y así perdió la gran bendición de tener la comunión con Dios en el paraíso.</a:t>
            </a:r>
          </a:p>
        </p:txBody>
      </p:sp>
      <p:pic>
        <p:nvPicPr>
          <p:cNvPr id="2050" name="Picture 2" descr="C:\Users\Mario Moreno\Desktop\Señales\Imagen Animadas\20tihqf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175"/>
            <a:ext cx="3666345" cy="68548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990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958CBA40-4A79-416C-913B-98BA7A11BF81}"/>
              </a:ext>
            </a:extLst>
          </p:cNvPr>
          <p:cNvSpPr/>
          <p:nvPr/>
        </p:nvSpPr>
        <p:spPr>
          <a:xfrm>
            <a:off x="0" y="0"/>
            <a:ext cx="9144000" cy="1143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3175"/>
            <a:ext cx="9144000" cy="1139825"/>
          </a:xfrm>
        </p:spPr>
        <p:txBody>
          <a:bodyPr>
            <a:normAutofit/>
          </a:bodyPr>
          <a:lstStyle/>
          <a:p>
            <a:r>
              <a:rPr lang="es-ES" sz="60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 HAY UN SOLO CUERPO.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Satanás usa otra vez la palabra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para engañar a la gente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NO</a:t>
            </a:r>
            <a:r>
              <a:rPr lang="es-ES" b="1" dirty="0">
                <a:solidFill>
                  <a:schemeClr val="bg1"/>
                </a:solidFill>
              </a:rPr>
              <a:t> hay un solo cuerpo, que hay muchos cuerpos.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es otra mentira de Satanás para engañar, porque las Escrituras son muy claras al decir que hay un solo cuerpo.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Efesios.4:4.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un cuerpo, y un Espíritu,</a:t>
            </a:r>
            <a:r>
              <a:rPr lang="es-ES" b="1" dirty="0">
                <a:solidFill>
                  <a:schemeClr val="bg1"/>
                </a:solidFill>
              </a:rPr>
              <a:t> como fuisteis también llamados en una misma esperanza de vuestra vocación;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504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940152" cy="68580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Romanos.12:5.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nosotros,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siendo muchos, somos un cuerpo en Cristo,</a:t>
            </a:r>
            <a:r>
              <a:rPr lang="es-ES" b="1" dirty="0">
                <a:solidFill>
                  <a:schemeClr val="bg1"/>
                </a:solidFill>
              </a:rPr>
              <a:t>(A) y todos miembros los unos de los otros.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I Corintios.12:12.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</a:rPr>
              <a:t>Porque, así como el cuerpo es uno,</a:t>
            </a:r>
            <a:r>
              <a:rPr lang="es-ES" b="1" dirty="0">
                <a:solidFill>
                  <a:schemeClr val="bg1"/>
                </a:solidFill>
              </a:rPr>
              <a:t> y tiene muchos miembros, pero todos los miembros del cuerpo, siendo muchos, son un solo cuerpo,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así también Cristo.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I Corintios.12:27.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Vosotros, pues, sois el cuerpo de Cristo,</a:t>
            </a:r>
            <a:r>
              <a:rPr lang="es-ES" b="1" dirty="0">
                <a:solidFill>
                  <a:schemeClr val="bg1"/>
                </a:solidFill>
              </a:rPr>
              <a:t> y miembros cada uno en particular. </a:t>
            </a:r>
          </a:p>
          <a:p>
            <a:endParaRPr lang="es-ES" dirty="0"/>
          </a:p>
        </p:txBody>
      </p:sp>
      <p:pic>
        <p:nvPicPr>
          <p:cNvPr id="2" name="Picture 2" descr="C:\Users\Mario Moreno\Desktop\Señales\Imagen Animadas\dczah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74"/>
            <a:ext cx="3203848" cy="6854825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990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6300192" cy="6858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Colosenses.1:18.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y él es la cabeza del cuerpo que es la iglesia,</a:t>
            </a:r>
            <a:r>
              <a:rPr lang="es-ES" b="1" dirty="0">
                <a:solidFill>
                  <a:schemeClr val="bg1"/>
                </a:solidFill>
              </a:rPr>
              <a:t> él que es el principio, el primogénito de entre los muertos, para que en todo tenga la preeminencia;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</a:rPr>
              <a:t>Colosenses.1:24.</a:t>
            </a:r>
          </a:p>
          <a:p>
            <a:r>
              <a:rPr lang="es-ES" b="1" dirty="0">
                <a:solidFill>
                  <a:schemeClr val="bg1"/>
                </a:solidFill>
              </a:rPr>
              <a:t>Ahora me gozo en lo que padezco por vosotros, y cumplo en mi carne lo que falta de las aflicciones de </a:t>
            </a:r>
            <a:r>
              <a:rPr lang="es-ES" b="1" u="sng" dirty="0">
                <a:highlight>
                  <a:srgbClr val="FFFF00"/>
                </a:highlight>
              </a:rPr>
              <a:t>Cristo por su cuerpo, que es la iglesia;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Así como hay una sola cabeza que es Cristo, así solo hay un solo cuerpo que es la iglesia.</a:t>
            </a:r>
          </a:p>
          <a:p>
            <a:r>
              <a:rPr lang="es-ES" b="1" dirty="0">
                <a:solidFill>
                  <a:schemeClr val="bg1"/>
                </a:solidFill>
              </a:rPr>
              <a:t>Y es en ese cuerpo, esa iglesia que damos la honra y la gloria a Dios.</a:t>
            </a:r>
          </a:p>
          <a:p>
            <a:endParaRPr lang="es-ES" dirty="0"/>
          </a:p>
        </p:txBody>
      </p:sp>
      <p:pic>
        <p:nvPicPr>
          <p:cNvPr id="2" name="Picture 2" descr="C:\Users\Mario Moreno\Desktop\Señales\Imagen Animadas\dczah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700" y="4797152"/>
            <a:ext cx="2857500" cy="2060848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5123" name="Picture 3" descr="C:\Users\Mario Moreno\Desktop\Señales\Imagen Animadas\nuevo-testamento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695" y="1988840"/>
            <a:ext cx="2643155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Flecha abajo"/>
          <p:cNvSpPr/>
          <p:nvPr/>
        </p:nvSpPr>
        <p:spPr>
          <a:xfrm>
            <a:off x="7570956" y="4149080"/>
            <a:ext cx="484632" cy="57606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124" name="Picture 4" descr="C:\Users\Mario Moreno\Desktop\crsito-viene-pronto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695" y="3175"/>
            <a:ext cx="2643155" cy="140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Flecha abajo"/>
          <p:cNvSpPr/>
          <p:nvPr/>
        </p:nvSpPr>
        <p:spPr>
          <a:xfrm>
            <a:off x="7716793" y="1417666"/>
            <a:ext cx="484632" cy="62923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069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4739</Words>
  <Application>Microsoft Office PowerPoint</Application>
  <PresentationFormat>Presentación en pantalla (4:3)</PresentationFormat>
  <Paragraphs>362</Paragraphs>
  <Slides>57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60" baseType="lpstr">
      <vt:lpstr>Arial</vt:lpstr>
      <vt:lpstr>Calibri</vt:lpstr>
      <vt:lpstr>Tema de Office</vt:lpstr>
      <vt:lpstr>EL NO DE SATANAS. GENESIS.3:4.</vt:lpstr>
      <vt:lpstr>Presentación de PowerPoint</vt:lpstr>
      <vt:lpstr>Presentación de PowerPoint</vt:lpstr>
      <vt:lpstr>NO NECESITA SER BAUTIZADO.</vt:lpstr>
      <vt:lpstr>Presentación de PowerPoint</vt:lpstr>
      <vt:lpstr>Presentación de PowerPoint</vt:lpstr>
      <vt:lpstr>NO HAY UN SOLO CUERPO.</vt:lpstr>
      <vt:lpstr>Presentación de PowerPoint</vt:lpstr>
      <vt:lpstr>Presentación de PowerPoint</vt:lpstr>
      <vt:lpstr>Presentación de PowerPoint</vt:lpstr>
      <vt:lpstr>SEGUIR TUS EMOCIONES NO ESTA MAL.</vt:lpstr>
      <vt:lpstr>Presentación de PowerPoint</vt:lpstr>
      <vt:lpstr>Presentación de PowerPoint</vt:lpstr>
      <vt:lpstr>Presentación de PowerPoint</vt:lpstr>
      <vt:lpstr>Presentación de PowerPoint</vt:lpstr>
      <vt:lpstr> A DIOS NO LE IMPORTA COMO ADORE.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MUCHOS NO DE SATANAS.</vt:lpstr>
      <vt:lpstr>Presentación de PowerPoint</vt:lpstr>
      <vt:lpstr>Presentación de PowerPoint</vt:lpstr>
      <vt:lpstr>Presentación de PowerPoint</vt:lpstr>
      <vt:lpstr> CONCLUSIÓN: </vt:lpstr>
      <vt:lpstr>Presentación de PowerPoint</vt:lpstr>
      <vt:lpstr>LOS NO DE DIOS.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CONCLUSIÒN: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NO DE SATANAS. GENESIS.3:4.</dc:title>
  <dc:creator>Mario Moreno</dc:creator>
  <cp:lastModifiedBy>Mario Moreno</cp:lastModifiedBy>
  <cp:revision>56</cp:revision>
  <dcterms:created xsi:type="dcterms:W3CDTF">2017-03-11T01:46:40Z</dcterms:created>
  <dcterms:modified xsi:type="dcterms:W3CDTF">2025-01-03T02:03:14Z</dcterms:modified>
</cp:coreProperties>
</file>