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7" r:id="rId3"/>
    <p:sldId id="258" r:id="rId4"/>
    <p:sldId id="289" r:id="rId5"/>
    <p:sldId id="276" r:id="rId6"/>
    <p:sldId id="277" r:id="rId7"/>
    <p:sldId id="286" r:id="rId8"/>
    <p:sldId id="280" r:id="rId9"/>
    <p:sldId id="281" r:id="rId10"/>
    <p:sldId id="282" r:id="rId11"/>
    <p:sldId id="283" r:id="rId12"/>
    <p:sldId id="284" r:id="rId13"/>
    <p:sldId id="278" r:id="rId14"/>
    <p:sldId id="259" r:id="rId15"/>
    <p:sldId id="260" r:id="rId16"/>
    <p:sldId id="298" r:id="rId17"/>
    <p:sldId id="287" r:id="rId18"/>
    <p:sldId id="262" r:id="rId19"/>
    <p:sldId id="290" r:id="rId20"/>
    <p:sldId id="291" r:id="rId21"/>
    <p:sldId id="293" r:id="rId22"/>
    <p:sldId id="294" r:id="rId23"/>
    <p:sldId id="292" r:id="rId24"/>
    <p:sldId id="288" r:id="rId25"/>
    <p:sldId id="265" r:id="rId26"/>
    <p:sldId id="266" r:id="rId27"/>
    <p:sldId id="268" r:id="rId28"/>
    <p:sldId id="295" r:id="rId29"/>
    <p:sldId id="296" r:id="rId30"/>
    <p:sldId id="273" r:id="rId31"/>
    <p:sldId id="272" r:id="rId3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8AF4C-AA94-40A4-B7FD-EE983D431434}" type="datetimeFigureOut">
              <a:rPr lang="es-ES" smtClean="0"/>
              <a:t>28/01/2025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0C0C-0280-4CD4-A71F-393E8F4AC33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4806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8AF4C-AA94-40A4-B7FD-EE983D431434}" type="datetimeFigureOut">
              <a:rPr lang="es-ES" smtClean="0"/>
              <a:t>28/01/2025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0C0C-0280-4CD4-A71F-393E8F4AC33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7508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8AF4C-AA94-40A4-B7FD-EE983D431434}" type="datetimeFigureOut">
              <a:rPr lang="es-ES" smtClean="0"/>
              <a:t>28/01/2025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0C0C-0280-4CD4-A71F-393E8F4AC33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4442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8AF4C-AA94-40A4-B7FD-EE983D431434}" type="datetimeFigureOut">
              <a:rPr lang="es-ES" smtClean="0"/>
              <a:t>28/01/2025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0C0C-0280-4CD4-A71F-393E8F4AC33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9874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8AF4C-AA94-40A4-B7FD-EE983D431434}" type="datetimeFigureOut">
              <a:rPr lang="es-ES" smtClean="0"/>
              <a:t>28/01/2025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0C0C-0280-4CD4-A71F-393E8F4AC33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5789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8AF4C-AA94-40A4-B7FD-EE983D431434}" type="datetimeFigureOut">
              <a:rPr lang="es-ES" smtClean="0"/>
              <a:t>28/01/2025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0C0C-0280-4CD4-A71F-393E8F4AC33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1745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8AF4C-AA94-40A4-B7FD-EE983D431434}" type="datetimeFigureOut">
              <a:rPr lang="es-ES" smtClean="0"/>
              <a:t>28/01/2025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0C0C-0280-4CD4-A71F-393E8F4AC33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124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8AF4C-AA94-40A4-B7FD-EE983D431434}" type="datetimeFigureOut">
              <a:rPr lang="es-ES" smtClean="0"/>
              <a:t>28/01/2025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0C0C-0280-4CD4-A71F-393E8F4AC33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6705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8AF4C-AA94-40A4-B7FD-EE983D431434}" type="datetimeFigureOut">
              <a:rPr lang="es-ES" smtClean="0"/>
              <a:t>28/01/2025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0C0C-0280-4CD4-A71F-393E8F4AC33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0587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8AF4C-AA94-40A4-B7FD-EE983D431434}" type="datetimeFigureOut">
              <a:rPr lang="es-ES" smtClean="0"/>
              <a:t>28/01/2025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0C0C-0280-4CD4-A71F-393E8F4AC33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4605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8AF4C-AA94-40A4-B7FD-EE983D431434}" type="datetimeFigureOut">
              <a:rPr lang="es-ES" smtClean="0"/>
              <a:t>28/01/2025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D0C0C-0280-4CD4-A71F-393E8F4AC33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5885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8AF4C-AA94-40A4-B7FD-EE983D431434}" type="datetimeFigureOut">
              <a:rPr lang="es-ES" smtClean="0"/>
              <a:t>28/01/2025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D0C0C-0280-4CD4-A71F-393E8F4AC33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3043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Mario Moreno\Desktop\Señales\Fondos\caccd5286c3eba054cf07ecc4e5695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2DC42AC7-9510-4845-94EF-67B97FA51212}"/>
              </a:ext>
            </a:extLst>
          </p:cNvPr>
          <p:cNvSpPr/>
          <p:nvPr/>
        </p:nvSpPr>
        <p:spPr>
          <a:xfrm>
            <a:off x="0" y="-14028"/>
            <a:ext cx="9144000" cy="151703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3998" cy="1448972"/>
          </a:xfrm>
        </p:spPr>
        <p:txBody>
          <a:bodyPr>
            <a:normAutofit fontScale="90000"/>
          </a:bodyPr>
          <a:lstStyle/>
          <a:p>
            <a:br>
              <a:rPr lang="es-ES" b="1" u="sng" dirty="0"/>
            </a:br>
            <a:r>
              <a:rPr lang="es-ES" sz="5300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NUMERO DE LA BESTIA-666.</a:t>
            </a:r>
            <a:br>
              <a:rPr lang="es-ES" sz="5300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5300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APOCALIPSIS.13:18.</a:t>
            </a:r>
            <a:br>
              <a:rPr lang="es-ES" b="1" dirty="0"/>
            </a:b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517030"/>
            <a:ext cx="9144000" cy="5340970"/>
          </a:xfrm>
        </p:spPr>
        <p:txBody>
          <a:bodyPr>
            <a:normAutofit fontScale="92500" lnSpcReduction="20000"/>
          </a:bodyPr>
          <a:lstStyle/>
          <a:p>
            <a:r>
              <a:rPr lang="es-ES" b="1" u="sng" dirty="0">
                <a:solidFill>
                  <a:srgbClr val="FF0000"/>
                </a:solidFill>
              </a:rPr>
              <a:t>INTRODUCCIÓN:</a:t>
            </a:r>
          </a:p>
          <a:p>
            <a:r>
              <a:rPr lang="es-ES" b="1" dirty="0"/>
              <a:t>Aquí hay sabiduría. El que tiene entendimiento, que calcule el número de la bestia, </a:t>
            </a:r>
            <a:r>
              <a:rPr lang="es-ES" b="1" u="sng" dirty="0">
                <a:highlight>
                  <a:srgbClr val="FFFF00"/>
                </a:highlight>
              </a:rPr>
              <a:t>porque el número es el de un hombre, y su número es seiscientos sesenta y seis.</a:t>
            </a:r>
            <a:r>
              <a:rPr lang="es-ES" b="1" dirty="0"/>
              <a:t> </a:t>
            </a:r>
          </a:p>
          <a:p>
            <a:r>
              <a:rPr lang="es-ES" b="1" dirty="0"/>
              <a:t>Veremos en este estudio el numero de la bestia, por que mucho oímos hablar de este numero. </a:t>
            </a:r>
          </a:p>
          <a:p>
            <a:r>
              <a:rPr lang="es-ES" b="1" dirty="0"/>
              <a:t>Los evangélicos usan mucho de este numero para atemorizar a la gente. </a:t>
            </a:r>
          </a:p>
          <a:p>
            <a:r>
              <a:rPr lang="es-ES" b="1" dirty="0"/>
              <a:t>La misma gente cree que este numero es diabólico, lamentablemente muchos hermanos también creen que este numero es diabólico, hay mucha superstición con este numero.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685341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Mario Moreno\Desktop\Señales\Fondos\caccd5286c3eba054cf07ecc4e5695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140968"/>
            <a:ext cx="3538736" cy="820688"/>
          </a:xfrm>
        </p:spPr>
        <p:txBody>
          <a:bodyPr/>
          <a:lstStyle/>
          <a:p>
            <a:r>
              <a:rPr lang="es-ES" b="1" dirty="0"/>
              <a:t>Saddam Hussein. </a:t>
            </a:r>
          </a:p>
          <a:p>
            <a:endParaRPr lang="es-ES" dirty="0"/>
          </a:p>
        </p:txBody>
      </p:sp>
      <p:pic>
        <p:nvPicPr>
          <p:cNvPr id="9218" name="Picture 2" descr="C:\Users\Mario Moreno\Desktop\El Sello De La Bestia\saddam_hussein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0"/>
            <a:ext cx="57241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02790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Mario Moreno\Desktop\Señales\Fondos\caccd5286c3eba054cf07ecc4e5695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0283" y="2852936"/>
            <a:ext cx="2314600" cy="748680"/>
          </a:xfrm>
        </p:spPr>
        <p:txBody>
          <a:bodyPr/>
          <a:lstStyle/>
          <a:p>
            <a:r>
              <a:rPr lang="es-ES" b="1" dirty="0"/>
              <a:t>El Papa. </a:t>
            </a:r>
          </a:p>
          <a:p>
            <a:endParaRPr lang="es-ES" dirty="0"/>
          </a:p>
        </p:txBody>
      </p:sp>
      <p:pic>
        <p:nvPicPr>
          <p:cNvPr id="10242" name="Picture 2" descr="C:\Users\Mario Moreno\Desktop\El Sello De La Bestia\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0"/>
            <a:ext cx="70922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02790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Mario Moreno\Desktop\Señales\Fondos\caccd5286c3eba054cf07ecc4e5695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1417" y="3068960"/>
            <a:ext cx="3178696" cy="892696"/>
          </a:xfrm>
        </p:spPr>
        <p:txBody>
          <a:bodyPr/>
          <a:lstStyle/>
          <a:p>
            <a:r>
              <a:rPr lang="es-ES" b="1" dirty="0"/>
              <a:t>Un Microchip.</a:t>
            </a:r>
          </a:p>
          <a:p>
            <a:endParaRPr lang="es-ES" dirty="0"/>
          </a:p>
        </p:txBody>
      </p:sp>
      <p:pic>
        <p:nvPicPr>
          <p:cNvPr id="11266" name="Picture 2" descr="C:\Users\Mario Moreno\Desktop\El Sello De La Bestia\La marca de la bestia  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0"/>
            <a:ext cx="61561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02790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Mario Moreno\Desktop\Señales\Fondos\caccd5286c3eba054cf07ecc4e5695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20000"/>
          </a:bodyPr>
          <a:lstStyle/>
          <a:p>
            <a:r>
              <a:rPr lang="es-ES" b="1" dirty="0"/>
              <a:t>Otros dicen que es símbolo del anticristo.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 Juan.2:18-19; 22.</a:t>
            </a:r>
          </a:p>
          <a:p>
            <a:r>
              <a:rPr lang="es-ES" b="1" dirty="0"/>
              <a:t>Hijitos, es la última hora, y así como oísteis que el anticristo viene, </a:t>
            </a:r>
            <a:r>
              <a:rPr lang="es-ES" b="1" u="sng" dirty="0">
                <a:highlight>
                  <a:srgbClr val="00FFFF"/>
                </a:highlight>
              </a:rPr>
              <a:t>también ahora han surgido muchos anticristos;</a:t>
            </a:r>
            <a:r>
              <a:rPr lang="es-ES" b="1" dirty="0"/>
              <a:t> por eso sabemos que es la última hora.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V.19.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Salieron de nosotros,</a:t>
            </a:r>
            <a:r>
              <a:rPr lang="es-ES" b="1" dirty="0"/>
              <a:t> pero en realidad no eran de nosotros, porque si hubieran sido de nosotros, habrían permanecido con nosotros; pero salieron, a fin de que se manifestara que no todos son de nosotros.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V.22.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</a:rPr>
              <a:t>¿Quién es el mentiroso, sino el que niega que Jesús es el Cristo? Este es el anticristo,</a:t>
            </a:r>
            <a:r>
              <a:rPr lang="es-ES" b="1" dirty="0"/>
              <a:t> el que niega al Padre y al Hijo. </a:t>
            </a:r>
          </a:p>
          <a:p>
            <a:r>
              <a:rPr lang="es-ES" b="1" dirty="0"/>
              <a:t>Él anticristo no es una sola persona, es todo aquel que niega al Padre y al Hijo.</a:t>
            </a:r>
          </a:p>
          <a:p>
            <a:r>
              <a:rPr lang="es-ES" b="1" dirty="0"/>
              <a:t>Ya vimos que hay muchas interpretaciones sobre este numero, veremos lo que la Biblia hacer ver de este número.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25289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Mario Moreno\Desktop\Señales\Fondos\caccd5286c3eba054cf07ecc4e5695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82E91734-9F74-49BF-B03E-6B011D068F6C}"/>
              </a:ext>
            </a:extLst>
          </p:cNvPr>
          <p:cNvSpPr/>
          <p:nvPr/>
        </p:nvSpPr>
        <p:spPr>
          <a:xfrm>
            <a:off x="-1" y="0"/>
            <a:ext cx="9144000" cy="134076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" y="27856"/>
            <a:ext cx="9143998" cy="1312912"/>
          </a:xfrm>
        </p:spPr>
        <p:txBody>
          <a:bodyPr>
            <a:noAutofit/>
          </a:bodyPr>
          <a:lstStyle/>
          <a:p>
            <a:r>
              <a:rPr lang="es-ES" sz="4800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NÚMERO-666. </a:t>
            </a:r>
            <a:br>
              <a:rPr lang="es-ES" sz="4800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4800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MARCA O SELLO DE LA BESTIA.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/>
              <a:t>Este numero representa lo incompleto, es numero simbólico, no es real, representa lo humano- Incompleto- Imperfección</a:t>
            </a:r>
            <a:r>
              <a:rPr lang="es-ES" b="1"/>
              <a:t>. </a:t>
            </a:r>
          </a:p>
          <a:p>
            <a:r>
              <a:rPr lang="es-ES" b="1"/>
              <a:t>El </a:t>
            </a:r>
            <a:r>
              <a:rPr lang="es-ES" b="1" dirty="0"/>
              <a:t>numero 6 en contraste con el numero 7. (Lo perfecto-  Lo Santo- Lo Divino). </a:t>
            </a:r>
          </a:p>
          <a:p>
            <a:r>
              <a:rPr lang="es-ES" b="1" dirty="0"/>
              <a:t>En este caso el numero 6, es inferior al numero 7, así como lo humano es inferior a lo Divino, por tanto esta bestia esta destinada al fracaso, por ser humana y no Divina.</a:t>
            </a:r>
          </a:p>
          <a:p>
            <a:r>
              <a:rPr lang="es-ES" b="1" dirty="0"/>
              <a:t>No olvidemos que la bestia en el tiempo de Juan era el imperio Romano Perseguidor, y en cualquier tiempo es el poder político que emplee el Diablo para oponerse a la iglesia de Cristo.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356500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Mario Moreno\Desktop\Señales\Fondos\caccd5286c3eba054cf07ecc4e5695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0"/>
            <a:ext cx="5580112" cy="6858000"/>
          </a:xfrm>
        </p:spPr>
        <p:txBody>
          <a:bodyPr>
            <a:normAutofit fontScale="92500"/>
          </a:bodyPr>
          <a:lstStyle/>
          <a:p>
            <a:r>
              <a:rPr lang="es-ES" b="1" dirty="0"/>
              <a:t>Por eso este numero simbólico no apunta a ninguna persona en particular como muchos creen en estos días.</a:t>
            </a:r>
          </a:p>
          <a:p>
            <a:r>
              <a:rPr lang="es-ES" b="1" dirty="0"/>
              <a:t>Ahora a la luz del contexto veremos que significa este sello, por que en: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Apocalipsis.14:1.</a:t>
            </a:r>
          </a:p>
          <a:p>
            <a:r>
              <a:rPr lang="es-ES" b="1" dirty="0"/>
              <a:t>Miré, y he aquí que el Cordero estaba de pie sobre el Monte Sion, y con El ciento cuarenta y cuatro mil </a:t>
            </a:r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que tenían el nombre de Él y el nombre de su Padre escrito en la frente.</a:t>
            </a:r>
            <a:r>
              <a:rPr lang="es-ES" b="1" dirty="0"/>
              <a:t> </a:t>
            </a:r>
          </a:p>
        </p:txBody>
      </p:sp>
      <p:pic>
        <p:nvPicPr>
          <p:cNvPr id="1026" name="Picture 2" descr="C:\Users\Mario Moreno\Desktop\El Sello De La Bestia\descarga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0"/>
            <a:ext cx="34845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11549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Mario Moreno\Desktop\Señales\Fondos\caccd5286c3eba054cf07ecc4e5695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0"/>
            <a:ext cx="5580112" cy="6858000"/>
          </a:xfrm>
        </p:spPr>
        <p:txBody>
          <a:bodyPr>
            <a:normAutofit lnSpcReduction="10000"/>
          </a:bodyPr>
          <a:lstStyle/>
          <a:p>
            <a:r>
              <a:rPr lang="es-ES" b="1" dirty="0"/>
              <a:t>También habla de que los seguidores de Dios llevan el nombre de Dios escrito en la frente. </a:t>
            </a:r>
          </a:p>
          <a:p>
            <a:r>
              <a:rPr lang="es-ES" b="1" dirty="0"/>
              <a:t>¿Podrá ese sello ser literal?. </a:t>
            </a:r>
          </a:p>
          <a:p>
            <a:r>
              <a:rPr lang="es-ES" b="1" dirty="0"/>
              <a:t>No. </a:t>
            </a:r>
          </a:p>
          <a:p>
            <a:r>
              <a:rPr lang="es-ES" b="1" dirty="0"/>
              <a:t>No se trata de un sello literal. </a:t>
            </a:r>
          </a:p>
          <a:p>
            <a:r>
              <a:rPr lang="es-ES" b="1" dirty="0"/>
              <a:t>Significa una semejanza espiritual con Dios entre sus seguidores. </a:t>
            </a:r>
          </a:p>
          <a:p>
            <a:r>
              <a:rPr lang="es-ES" b="1" dirty="0"/>
              <a:t>Al igual el número de la bestia significa una semejanza espiritual con la bestia entre sus seguidores.</a:t>
            </a:r>
          </a:p>
        </p:txBody>
      </p:sp>
      <p:pic>
        <p:nvPicPr>
          <p:cNvPr id="1026" name="Picture 2" descr="C:\Users\Mario Moreno\Desktop\El Sello De La Bestia\descarga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0"/>
            <a:ext cx="34845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5782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Mario Moreno\Desktop\Señales\Fondos\caccd5286c3eba054cf07ecc4e5695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0"/>
            <a:ext cx="5724128" cy="685800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Hebreos.8:10.</a:t>
            </a:r>
          </a:p>
          <a:p>
            <a:r>
              <a:rPr lang="es-ES" b="1" dirty="0"/>
              <a:t>PORQUE ESTE ES EL PACTO QUE YO HARE CON LA CASA DE ISRAEL DESPUES DE AQUELLOS DIAS, DICE EL SEÑOR: </a:t>
            </a: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</a:rPr>
              <a:t>PONDRE MIS LEYES EN LA MENTE DE ELLOS, Y LAS ESCRIBIRE SOBRE SUS CORAZONES.</a:t>
            </a:r>
            <a:r>
              <a:rPr lang="es-ES" b="1" dirty="0"/>
              <a:t> Y YO SERE SU DIOS, Y ELLOS SERAN MI PUEBLO. </a:t>
            </a:r>
          </a:p>
          <a:p>
            <a:r>
              <a:rPr lang="es-ES" b="1" dirty="0"/>
              <a:t>Siendo que el sello o marca de la bestia representa y exalta a Satanás en la misma medida que el sello de Dios lo hace con Jesucristo. </a:t>
            </a:r>
          </a:p>
          <a:p>
            <a:r>
              <a:rPr lang="es-ES" b="1" dirty="0"/>
              <a:t>Ambos sellos o marcas son opuestos entre si. </a:t>
            </a:r>
          </a:p>
          <a:p>
            <a:endParaRPr lang="es-ES" dirty="0"/>
          </a:p>
        </p:txBody>
      </p:sp>
      <p:pic>
        <p:nvPicPr>
          <p:cNvPr id="2050" name="Picture 2" descr="C:\Users\Mario Moreno\Desktop\El Sello De La Bestia\280ed-sellados-por-dios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517" y="0"/>
            <a:ext cx="333375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97618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Mario Moreno\Desktop\Señales\Fondos\caccd5286c3eba054cf07ecc4e5695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-1" y="0"/>
            <a:ext cx="5690593" cy="6858000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/>
              <a:t>Y explicando uno se entenderá el otro.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Apocalipsis.7:3. </a:t>
            </a:r>
          </a:p>
          <a:p>
            <a:r>
              <a:rPr lang="es-ES" b="1" dirty="0"/>
              <a:t>diciendo: No hagáis daño, ni a la tierra ni al mar ni a los árboles, </a:t>
            </a:r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</a:rPr>
              <a:t>hasta que hayamos puesto un sello en la frente a los siervos de nuestro Dios.</a:t>
            </a:r>
            <a:r>
              <a:rPr lang="es-ES" b="1" u="sng" dirty="0">
                <a:solidFill>
                  <a:srgbClr val="7030A0"/>
                </a:solidFill>
              </a:rPr>
              <a:t> </a:t>
            </a:r>
          </a:p>
          <a:p>
            <a:r>
              <a:rPr lang="es-ES" b="1" dirty="0"/>
              <a:t>El sello es la señal invisible de la protección de Dios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II Corintios.1:22.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</a:rPr>
              <a:t>quien también nos selló y nos dio Él Espíritu</a:t>
            </a:r>
            <a:r>
              <a:rPr lang="es-ES" b="1" dirty="0"/>
              <a:t> en nuestro corazón como garantía.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II Timoteo.2:19. </a:t>
            </a:r>
          </a:p>
        </p:txBody>
      </p:sp>
      <p:pic>
        <p:nvPicPr>
          <p:cNvPr id="4098" name="Picture 2" descr="C:\Users\Mario Moreno\Desktop\El Sello De La Bestia\descarga (5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9" y="0"/>
            <a:ext cx="33863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91082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Mario Moreno\Desktop\Señales\Fondos\caccd5286c3eba054cf07ecc4e5695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85000" lnSpcReduction="20000"/>
          </a:bodyPr>
          <a:lstStyle/>
          <a:p>
            <a:r>
              <a:rPr lang="es-ES" b="1" dirty="0"/>
              <a:t>No obstante, el sólido fundamento de Dios permanece firme, </a:t>
            </a:r>
            <a:r>
              <a:rPr lang="es-ES" b="1" u="sng" dirty="0">
                <a:highlight>
                  <a:srgbClr val="00FF00"/>
                </a:highlight>
              </a:rPr>
              <a:t>teniendo este sello:</a:t>
            </a:r>
            <a:r>
              <a:rPr lang="es-ES" b="1" dirty="0"/>
              <a:t> El Señor conoce a los que son suyos, y: Que se aparte de la iniquidad todo aquel que menciona el nombre del Señor. </a:t>
            </a:r>
          </a:p>
          <a:p>
            <a:r>
              <a:rPr lang="es-ES" b="1" dirty="0"/>
              <a:t>De acuerdo con: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Efesios.1:13-14.</a:t>
            </a:r>
          </a:p>
          <a:p>
            <a:r>
              <a:rPr lang="es-ES" b="1" dirty="0"/>
              <a:t>En El también vosotros, después de escuchar el mensaje de la verdad, el evangelio de vuestra salvación, y habiendo creído, </a:t>
            </a:r>
            <a:r>
              <a:rPr lang="es-ES" b="1" u="sng" dirty="0">
                <a:highlight>
                  <a:srgbClr val="00FFFF"/>
                </a:highlight>
              </a:rPr>
              <a:t>fuisteis sellados en El con el Espíritu Santo de la promesa,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V.14.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que nos es dado como garantía de nuestra herencia,</a:t>
            </a:r>
            <a:r>
              <a:rPr lang="es-ES" b="1" dirty="0"/>
              <a:t> con miras a la redención de la posesión adquirida de Dios , para alabanza de su gloria.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Efesios.4:30.</a:t>
            </a:r>
          </a:p>
          <a:p>
            <a:r>
              <a:rPr lang="es-ES" b="1" dirty="0"/>
              <a:t>Y no entristezcáis al Espíritu Santo de Dios, </a:t>
            </a:r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</a:rPr>
              <a:t>por el cual fuisteis sellados</a:t>
            </a:r>
            <a:r>
              <a:rPr lang="es-ES" b="1" dirty="0"/>
              <a:t> para el día de la redención. </a:t>
            </a:r>
          </a:p>
          <a:p>
            <a:r>
              <a:rPr lang="es-ES" b="1" dirty="0"/>
              <a:t>Tener el sello de Dios significa tener al mismo Espíritu Santo. </a:t>
            </a:r>
          </a:p>
        </p:txBody>
      </p:sp>
    </p:spTree>
    <p:extLst>
      <p:ext uri="{BB962C8B-B14F-4D97-AF65-F5344CB8AC3E}">
        <p14:creationId xmlns:p14="http://schemas.microsoft.com/office/powerpoint/2010/main" val="33665773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Mario Moreno\Desktop\Señales\Fondos\caccd5286c3eba054cf07ecc4e5695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2DC42AC7-9510-4845-94EF-67B97FA51212}"/>
              </a:ext>
            </a:extLst>
          </p:cNvPr>
          <p:cNvSpPr/>
          <p:nvPr/>
        </p:nvSpPr>
        <p:spPr>
          <a:xfrm>
            <a:off x="1" y="-14028"/>
            <a:ext cx="9143998" cy="112474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124744"/>
          </a:xfrm>
        </p:spPr>
        <p:txBody>
          <a:bodyPr>
            <a:normAutofit fontScale="90000"/>
          </a:bodyPr>
          <a:lstStyle/>
          <a:p>
            <a:br>
              <a:rPr lang="es-ES" dirty="0"/>
            </a:br>
            <a:r>
              <a:rPr lang="es-ES" sz="8900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INTRODUCCIÓN:</a:t>
            </a:r>
            <a:br>
              <a:rPr lang="es-ES" b="1" dirty="0"/>
            </a:b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138772"/>
            <a:ext cx="9144000" cy="5719228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/>
              <a:t>Muchos no pueden ver este numero en las placas de los autobuses o carros por que ya se asustan. </a:t>
            </a:r>
          </a:p>
          <a:p>
            <a:r>
              <a:rPr lang="es-ES" b="1" dirty="0"/>
              <a:t>O en los números de teléfonos y por eso hasta lo cambian. </a:t>
            </a:r>
          </a:p>
          <a:p>
            <a:r>
              <a:rPr lang="es-ES" b="1" dirty="0"/>
              <a:t>Por miedo.</a:t>
            </a:r>
          </a:p>
          <a:p>
            <a:r>
              <a:rPr lang="es-ES" b="1" dirty="0"/>
              <a:t>Hay muchas doctrinas en cuanto a este numero muchos lo interpretan de muchas maneras distintas, veremos algunas de ellas en este estudio para ver si están de acuerdo con la Biblia.</a:t>
            </a:r>
          </a:p>
          <a:p>
            <a:r>
              <a:rPr lang="es-ES" b="1" dirty="0"/>
              <a:t>Hay que quitar toda superstición mito sobre este numero que muchos tienen y aun muchos cristianos caen en esto.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07221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Mario Moreno\Desktop\Señales\Fondos\caccd5286c3eba054cf07ecc4e5695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-1" y="0"/>
            <a:ext cx="9143999" cy="6858000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/>
              <a:t>Cuyo fruto determinara el carácter de la vida cristiana.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Gálatas.5:22-23.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</a:rPr>
              <a:t>Mas el fruto del Espíritu</a:t>
            </a:r>
            <a:r>
              <a:rPr lang="es-ES" b="1" dirty="0"/>
              <a:t> es amor, gozo, paz, paciencia, benignidad, bondad, fidelidad,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V.23.</a:t>
            </a:r>
          </a:p>
          <a:p>
            <a:r>
              <a:rPr lang="es-ES" b="1" dirty="0"/>
              <a:t>mansedumbre, dominio propio; </a:t>
            </a:r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</a:rPr>
              <a:t>contra tales cosas no hay ley. </a:t>
            </a:r>
          </a:p>
          <a:p>
            <a:r>
              <a:rPr lang="es-ES" b="1" dirty="0"/>
              <a:t>Dios nos ha marcado como pertenecientes a él. </a:t>
            </a:r>
          </a:p>
          <a:p>
            <a:r>
              <a:rPr lang="es-ES" b="1" dirty="0"/>
              <a:t>El Santo Espíritu mismo sirve de garantía (del griego «arrabon», «depósito») del compromiso divino de completar su obra en nosotros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II Corintios.5:5.</a:t>
            </a:r>
          </a:p>
          <a:p>
            <a:r>
              <a:rPr lang="es-ES" b="1" dirty="0"/>
              <a:t>Y el que nos preparó para esto mismo es Dios, </a:t>
            </a:r>
            <a:r>
              <a:rPr lang="es-ES" b="1" u="sng" dirty="0">
                <a:highlight>
                  <a:srgbClr val="00FF00"/>
                </a:highlight>
              </a:rPr>
              <a:t>quien nos dio el Espíritu como garantía.</a:t>
            </a:r>
            <a:r>
              <a:rPr lang="es-ES" b="1" u="sng" dirty="0">
                <a:solidFill>
                  <a:srgbClr val="FF0000"/>
                </a:solidFill>
              </a:rPr>
              <a:t>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806987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C311111-AA80-4BE5-82E1-7BDB1137F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43BADFE-CA15-4F8B-8FF6-9C01E757A9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5148064" cy="6858000"/>
          </a:xfrm>
        </p:spPr>
        <p:txBody>
          <a:bodyPr>
            <a:normAutofit lnSpcReduction="10000"/>
          </a:bodyPr>
          <a:lstStyle/>
          <a:p>
            <a:r>
              <a:rPr lang="es-ES" b="1" dirty="0"/>
              <a:t>¿Cuándo fue que recibimos el sello de Dios?</a:t>
            </a:r>
          </a:p>
          <a:p>
            <a:r>
              <a:rPr lang="es-ES" b="1" dirty="0"/>
              <a:t>Cuando nos bautizamos.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Hechos.2:38.</a:t>
            </a:r>
          </a:p>
          <a:p>
            <a:r>
              <a:rPr lang="es-ES" b="1" dirty="0"/>
              <a:t>Y Pedro les dijo: Arrepentíos y sed bautizados cada uno de vosotros en el nombre de Jesucristo para perdón de vuestros pecados, </a:t>
            </a:r>
            <a:r>
              <a:rPr lang="es-ES" b="1" u="sng" dirty="0">
                <a:highlight>
                  <a:srgbClr val="00FFFF"/>
                </a:highlight>
              </a:rPr>
              <a:t>y recibiréis el don del Espíritu Santo.</a:t>
            </a:r>
            <a:r>
              <a:rPr lang="es-ES" b="1" u="sng" dirty="0">
                <a:solidFill>
                  <a:srgbClr val="00B050"/>
                </a:solidFill>
              </a:rPr>
              <a:t> </a:t>
            </a:r>
          </a:p>
          <a:p>
            <a:r>
              <a:rPr lang="es-ES" b="1" dirty="0"/>
              <a:t>Es el momento cuando somos sellados por Dios.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E7CFDB4-94C3-41A8-8253-E334AACAA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098" y="-20925"/>
            <a:ext cx="3975902" cy="687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1454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34FF3FF-85DE-4BF7-979B-B5D90F942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D01060-C5C6-4D17-9AA1-3B9462402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64" y="0"/>
            <a:ext cx="9144000" cy="6857999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/>
              <a:t>Si no tenemos el Sello, El Espíritu Santo, no somos de Dios.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Romanos.8:9.</a:t>
            </a:r>
          </a:p>
          <a:p>
            <a:r>
              <a:rPr lang="es-ES" b="1" dirty="0"/>
              <a:t>Sin embargo, vosotros no estáis en la carne sino en el Espíritu, si en verdad el Espíritu de Dios habita en vosotros. </a:t>
            </a:r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Pero si alguno no tiene el Espíritu de Cristo, el tal no es de El.</a:t>
            </a:r>
            <a:r>
              <a:rPr lang="es-ES" b="1" u="sng" dirty="0">
                <a:solidFill>
                  <a:srgbClr val="7030A0"/>
                </a:solidFill>
              </a:rPr>
              <a:t> </a:t>
            </a:r>
          </a:p>
          <a:p>
            <a:r>
              <a:rPr lang="es-ES" b="1" dirty="0"/>
              <a:t>También hay que tomar en cuenta que tanto el sello o la marca vienen a ser el distintivo de unos y otros para que nadie los confunda. </a:t>
            </a:r>
          </a:p>
          <a:p>
            <a:r>
              <a:rPr lang="es-ES" b="1" dirty="0"/>
              <a:t>De esta manera los cristianos llevan un sello o marca que los distingue de los seguidores de la bestia. </a:t>
            </a:r>
          </a:p>
          <a:p>
            <a:r>
              <a:rPr lang="es-ES" b="1" dirty="0"/>
              <a:t>Y aquí tenemos que preguntarnos ¿Que distingue a un fiel cristiano, de un apóstata?. </a:t>
            </a:r>
          </a:p>
          <a:p>
            <a:r>
              <a:rPr lang="es-ES" b="1" dirty="0"/>
              <a:t>Por aquí pues hay que empezar.</a:t>
            </a:r>
          </a:p>
        </p:txBody>
      </p:sp>
    </p:spTree>
    <p:extLst>
      <p:ext uri="{BB962C8B-B14F-4D97-AF65-F5344CB8AC3E}">
        <p14:creationId xmlns:p14="http://schemas.microsoft.com/office/powerpoint/2010/main" val="2779743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Mario Moreno\Desktop\Señales\Fondos\caccd5286c3eba054cf07ecc4e5695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903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Mario Moreno\Desktop\Señales\Fondos\caccd5286c3eba054cf07ecc4e5695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0"/>
            <a:ext cx="5940152" cy="6858000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/>
              <a:t>El sello de la bestia no es literal como tampoco lo es el sello de Dios y del cordero. </a:t>
            </a:r>
          </a:p>
          <a:p>
            <a:r>
              <a:rPr lang="es-ES" b="1" dirty="0"/>
              <a:t>Todo cristiano verdadero lleva el sello de Dios.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Efesios.4:30. </a:t>
            </a:r>
          </a:p>
          <a:p>
            <a:r>
              <a:rPr lang="es-ES" b="1" dirty="0"/>
              <a:t>Y no entristezcáis al Espíritu Santo de Dios, </a:t>
            </a:r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</a:rPr>
              <a:t>por el cual fuisteis sellados para el día de la redención.</a:t>
            </a:r>
            <a:r>
              <a:rPr lang="es-ES" b="1" dirty="0"/>
              <a:t> </a:t>
            </a:r>
          </a:p>
          <a:p>
            <a:r>
              <a:rPr lang="es-ES" b="1" dirty="0"/>
              <a:t>De ahí que todo cristiano resulta inconfundible en este mundo. </a:t>
            </a:r>
          </a:p>
          <a:p>
            <a:r>
              <a:rPr lang="es-ES" b="1" dirty="0"/>
              <a:t>Es como si llevará un sello en su frente o en su mano derecha que dijeran: “Propiedad de Dios”. </a:t>
            </a:r>
          </a:p>
        </p:txBody>
      </p:sp>
      <p:pic>
        <p:nvPicPr>
          <p:cNvPr id="3074" name="Picture 2" descr="C:\Users\Mario Moreno\Desktop\El Sello De La Bestia\Sello-del-Espiritu-Sant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3" y="0"/>
            <a:ext cx="320384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18089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Mario Moreno\Desktop\Señales\Fondos\caccd5286c3eba054cf07ecc4e5695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0"/>
            <a:ext cx="5436096" cy="6858000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/>
              <a:t>En una palabra, las ideas del cristiano- Sus Actos son la voluntad de Jesucristo y la obediencia a su palabra constituye el sello de Dios en él.</a:t>
            </a:r>
          </a:p>
          <a:p>
            <a:r>
              <a:rPr lang="es-ES" b="1" dirty="0"/>
              <a:t>Entonces el sello o marca de la bestia debe interpretarse a la luz de un razonamiento parecido.</a:t>
            </a:r>
          </a:p>
          <a:p>
            <a:r>
              <a:rPr lang="es-ES" b="1" dirty="0"/>
              <a:t>Hay que buscarlo en la manera de ser de sus seguidores. </a:t>
            </a:r>
          </a:p>
          <a:p>
            <a:r>
              <a:rPr lang="es-ES" b="1" dirty="0"/>
              <a:t>A veces podemos verlo en los hábitos inmorales de los que lo llevan, otras veces en sus practicas religiosas que no se encuentran en las Escrituras.</a:t>
            </a:r>
          </a:p>
          <a:p>
            <a:endParaRPr lang="es-ES" dirty="0"/>
          </a:p>
        </p:txBody>
      </p:sp>
      <p:pic>
        <p:nvPicPr>
          <p:cNvPr id="7170" name="Picture 2" descr="C:\Users\Mario Moreno\Desktop\El Sello De La Bestia\946cc74fbc7c42fe948fd8a2439624e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0"/>
            <a:ext cx="36994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91082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Mario Moreno\Desktop\Señales\Fondos\caccd5286c3eba054cf07ecc4e5695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/>
              <a:t>Todas las personas que piensa que adoran a Dios, sin respetar la Biblia, todas ellas llevan el sello o la marca de la bestia por que se identifican por no adorar a Dios como El lo demanda en la Escrituras.</a:t>
            </a:r>
          </a:p>
          <a:p>
            <a:r>
              <a:rPr lang="es-ES" b="1" dirty="0"/>
              <a:t>La marca de la bestia es la oposición a Dios, el rechazo a Cristo, el espíritu de anticristo que persigue a la iglesia, dondequiera y cuandoquiera se manifieste. </a:t>
            </a:r>
          </a:p>
          <a:p>
            <a:r>
              <a:rPr lang="es-ES" b="1" dirty="0"/>
              <a:t>Esta marca esta impresa en la frente o la mano derecha.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</a:rPr>
              <a:t>La frente simboliza la mente-</a:t>
            </a:r>
            <a:r>
              <a:rPr lang="es-ES" b="1" dirty="0"/>
              <a:t> La manera de pensar- la filosofía de la persona.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</a:rPr>
              <a:t>La mano derecha indica lo que hace-</a:t>
            </a:r>
            <a:r>
              <a:rPr lang="es-ES" b="1" dirty="0"/>
              <a:t> Así que recibir la marca o sello de la bestia en la frente o mano derecha, se nota en lo que la persona hace o piensa es evidente. </a:t>
            </a:r>
          </a:p>
          <a:p>
            <a:r>
              <a:rPr lang="es-ES" b="1" dirty="0"/>
              <a:t>Sus actos lo demuestran. </a:t>
            </a:r>
          </a:p>
          <a:p>
            <a:r>
              <a:rPr lang="es-ES" b="1" dirty="0"/>
              <a:t>Si tiene el sello de la bestia o el de Dios.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291082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Mario Moreno\Desktop\Señales\Fondos\caccd5286c3eba054cf07ecc4e5695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r>
              <a:rPr lang="es-ES" b="1" dirty="0"/>
              <a:t>Esta interpretación armoniza plenamente con nuestra explicación tocante al sello que recibe el creyente en su frente. </a:t>
            </a:r>
          </a:p>
          <a:p>
            <a:r>
              <a:rPr lang="es-ES" b="1" dirty="0"/>
              <a:t>Este sello indica que él pertenece a Cristo, lo adora, tiene su espíritu, somete su propio pensamiento al pensamiento de Cristo. Etc. </a:t>
            </a:r>
          </a:p>
          <a:p>
            <a:r>
              <a:rPr lang="es-ES" b="1" dirty="0"/>
              <a:t>De esta manera similar la marca de la bestia simboliza que el inconverso que persiste en su maldad pertenece a la bestia, adora al Diablo.</a:t>
            </a:r>
          </a:p>
          <a:p>
            <a:r>
              <a:rPr lang="es-ES" b="1" dirty="0"/>
              <a:t>Por eso Cristo dijo que por sus frutos se iban a conocer.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Mateo.7:16-20. </a:t>
            </a:r>
          </a:p>
          <a:p>
            <a:r>
              <a:rPr lang="es-ES" b="1" u="sng" dirty="0">
                <a:highlight>
                  <a:srgbClr val="00FF00"/>
                </a:highlight>
              </a:rPr>
              <a:t>Por sus frutos los conoceréis.</a:t>
            </a:r>
            <a:r>
              <a:rPr lang="es-ES" b="1" dirty="0"/>
              <a:t> ¿Acaso se recogen uvas de los espinos o higos de los abrojos? </a:t>
            </a:r>
          </a:p>
        </p:txBody>
      </p:sp>
    </p:spTree>
    <p:extLst>
      <p:ext uri="{BB962C8B-B14F-4D97-AF65-F5344CB8AC3E}">
        <p14:creationId xmlns:p14="http://schemas.microsoft.com/office/powerpoint/2010/main" val="27291082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2C40F6F-CB68-4AE9-8EF5-60266A991D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B67EC6F-6A6B-4965-8592-61EA74C959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5796136" cy="6858000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</a:rPr>
              <a:t>V.17.</a:t>
            </a:r>
          </a:p>
          <a:p>
            <a:r>
              <a:rPr lang="es-ES" b="1" u="sng" dirty="0">
                <a:highlight>
                  <a:srgbClr val="00FFFF"/>
                </a:highlight>
              </a:rPr>
              <a:t>Así, todo árbol bueno da frutos buenos;</a:t>
            </a:r>
            <a:r>
              <a:rPr lang="es-ES" b="1" dirty="0"/>
              <a:t> pero el árbol malo da frutos malos.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V.18.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</a:rPr>
              <a:t>Un árbol bueno no puede producir frutos malos,</a:t>
            </a:r>
            <a:r>
              <a:rPr lang="es-ES" b="1" dirty="0"/>
              <a:t> ni un árbol malo producir frutos buenos.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V.19.</a:t>
            </a:r>
          </a:p>
          <a:p>
            <a:r>
              <a:rPr lang="es-ES" b="1" dirty="0"/>
              <a:t>Todo árbol que no da buen fruto, </a:t>
            </a:r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</a:rPr>
              <a:t>es cortado y echado al fuego.</a:t>
            </a:r>
            <a:r>
              <a:rPr lang="es-ES" b="1" dirty="0"/>
              <a:t>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V.20.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66F2F10-3133-45F8-86C2-1ED2A0B881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136" y="10304"/>
            <a:ext cx="33478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962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1C25EB8-A37E-423F-9F67-BF533C600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25F96FC-9BC0-4F03-A39C-C209EE9FA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4618"/>
            <a:ext cx="5364088" cy="6833382"/>
          </a:xfrm>
        </p:spPr>
        <p:txBody>
          <a:bodyPr>
            <a:normAutofit lnSpcReduction="10000"/>
          </a:bodyPr>
          <a:lstStyle/>
          <a:p>
            <a:r>
              <a:rPr lang="es-ES" b="1" dirty="0"/>
              <a:t>Así que, </a:t>
            </a:r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por sus frutos los conoceréis.</a:t>
            </a:r>
            <a:r>
              <a:rPr lang="es-ES" b="1" dirty="0"/>
              <a:t> </a:t>
            </a:r>
          </a:p>
          <a:p>
            <a:r>
              <a:rPr lang="es-ES" b="1" dirty="0"/>
              <a:t>Por lo que las personas hacen veremos que sello o marcan llevan en sus frentes o en su mano derecha.</a:t>
            </a:r>
          </a:p>
          <a:p>
            <a:r>
              <a:rPr lang="es-ES" b="1" dirty="0"/>
              <a:t>Todo cristiano lleva la marca, el sello a quien le pertenece a Dios.</a:t>
            </a:r>
          </a:p>
          <a:p>
            <a:r>
              <a:rPr lang="es-ES" b="1" dirty="0"/>
              <a:t>Todo el que no es cristiano lleva la marca, el sello a quien le pertenece.</a:t>
            </a:r>
          </a:p>
          <a:p>
            <a:r>
              <a:rPr lang="es-ES" b="1" dirty="0"/>
              <a:t>Solo hay dos señores.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Mateo.6:24.</a:t>
            </a:r>
          </a:p>
          <a:p>
            <a:endParaRPr lang="es-ES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FDC7570-D85D-4E0A-AFC1-0D16BE9040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0"/>
            <a:ext cx="3779912" cy="4293096"/>
          </a:xfrm>
          <a:prstGeom prst="rect">
            <a:avLst/>
          </a:prstGeom>
        </p:spPr>
      </p:pic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3BB65BDF-4591-44A2-BD40-D97EB1BA1734}"/>
              </a:ext>
            </a:extLst>
          </p:cNvPr>
          <p:cNvSpPr/>
          <p:nvPr/>
        </p:nvSpPr>
        <p:spPr>
          <a:xfrm>
            <a:off x="5220072" y="4317714"/>
            <a:ext cx="3923928" cy="2515668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u="sng" dirty="0">
                <a:highlight>
                  <a:srgbClr val="000080"/>
                </a:highlight>
              </a:rPr>
              <a:t>Nadie puede servir a dos señores;</a:t>
            </a:r>
            <a:r>
              <a:rPr lang="es-ES" sz="2400" b="1" dirty="0"/>
              <a:t> porque o aborrecerá a uno y amará al otro, o se apegará a uno y despreciará al otro. No podéis servir a Dios y a las riquezas. </a:t>
            </a:r>
            <a:endParaRPr lang="es-NI" sz="2400" b="1" dirty="0"/>
          </a:p>
        </p:txBody>
      </p:sp>
    </p:spTree>
    <p:extLst>
      <p:ext uri="{BB962C8B-B14F-4D97-AF65-F5344CB8AC3E}">
        <p14:creationId xmlns:p14="http://schemas.microsoft.com/office/powerpoint/2010/main" val="10573471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Mario Moreno\Desktop\Señales\Fondos\caccd5286c3eba054cf07ecc4e5695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FACF6B46-6ADC-49C1-A161-AE1FFF839A40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1" y="0"/>
            <a:ext cx="9144000" cy="1196752"/>
          </a:xfrm>
        </p:spPr>
        <p:txBody>
          <a:bodyPr>
            <a:noAutofit/>
          </a:bodyPr>
          <a:lstStyle/>
          <a:p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ALGUNAS INTERPRETACIONES SOBRE ESTE NÚMERO-666.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3100" y="1412776"/>
            <a:ext cx="4980947" cy="5445224"/>
          </a:xfrm>
        </p:spPr>
        <p:txBody>
          <a:bodyPr>
            <a:normAutofit fontScale="77500" lnSpcReduction="20000"/>
          </a:bodyPr>
          <a:lstStyle/>
          <a:p>
            <a:r>
              <a:rPr lang="es-ES" b="1" dirty="0"/>
              <a:t>El movimiento Adventista del Séptimo Día- establece que el sello o marca de Dios es el Sábado semanal, afirman que la marca de la bestia es el domingo. </a:t>
            </a:r>
          </a:p>
          <a:p>
            <a:r>
              <a:rPr lang="es-ES" b="1" dirty="0"/>
              <a:t>Y que todos los que guardan ese día llevan dicha marca.</a:t>
            </a:r>
          </a:p>
          <a:p>
            <a:r>
              <a:rPr lang="es-ES" b="1" dirty="0"/>
              <a:t>Pero esto no es cierto la Biblia claramente habla.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</a:rPr>
              <a:t>Hechos.20:7.</a:t>
            </a:r>
          </a:p>
          <a:p>
            <a:r>
              <a:rPr lang="es-ES" b="1" u="sng" dirty="0">
                <a:highlight>
                  <a:srgbClr val="00FF00"/>
                </a:highlight>
              </a:rPr>
              <a:t>Y el primer día de la semana,</a:t>
            </a:r>
            <a:r>
              <a:rPr lang="es-ES" b="1" dirty="0"/>
              <a:t> cuando estábamos reunidos para partir el pan, Pablo les hablaba, pensando partir al día siguiente, y prolongó su discurso hasta la medianoche. </a:t>
            </a:r>
          </a:p>
          <a:p>
            <a:endParaRPr lang="es-ES" dirty="0"/>
          </a:p>
        </p:txBody>
      </p:sp>
      <p:pic>
        <p:nvPicPr>
          <p:cNvPr id="1026" name="Picture 2" descr="C:\Users\Mario Moreno\Desktop\El Sello De La Bestia\2786995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12776"/>
            <a:ext cx="4139952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32286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Mario Moreno\Desktop\Señales\Fondos\caccd5286c3eba054cf07ecc4e5695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9C9098AB-1693-4065-9880-E1BD36060B19}"/>
              </a:ext>
            </a:extLst>
          </p:cNvPr>
          <p:cNvSpPr/>
          <p:nvPr/>
        </p:nvSpPr>
        <p:spPr>
          <a:xfrm>
            <a:off x="1" y="0"/>
            <a:ext cx="9143998" cy="1171419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" y="0"/>
            <a:ext cx="9143998" cy="1171419"/>
          </a:xfrm>
        </p:spPr>
        <p:txBody>
          <a:bodyPr>
            <a:noAutofit/>
          </a:bodyPr>
          <a:lstStyle/>
          <a:p>
            <a:r>
              <a:rPr lang="es-ES" sz="8000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CONCLUSIÓN: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</p:spPr>
        <p:txBody>
          <a:bodyPr>
            <a:normAutofit fontScale="92500"/>
          </a:bodyPr>
          <a:lstStyle/>
          <a:p>
            <a:r>
              <a:rPr lang="es-ES" b="1" dirty="0"/>
              <a:t>Hemos vistos algunas interpretaciones que mucha gente a dado al numero 666 y que hay muchas especulaciones sobre este numero.</a:t>
            </a:r>
          </a:p>
          <a:p>
            <a:r>
              <a:rPr lang="es-ES" b="1" dirty="0"/>
              <a:t>Pero ya hemos visto lo que significa este numero o marca de la bestia, no sigamos especulando sobre este número, ni sigamos haciendo supersticiones sobre este número. </a:t>
            </a:r>
          </a:p>
          <a:p>
            <a:r>
              <a:rPr lang="es-ES" b="1" dirty="0"/>
              <a:t>Ni nos asustemos cuando veamos este numero. </a:t>
            </a:r>
          </a:p>
          <a:p>
            <a:r>
              <a:rPr lang="es-ES" b="1" dirty="0"/>
              <a:t>Ni tengamos miedo al ver este numero.</a:t>
            </a:r>
          </a:p>
          <a:p>
            <a:r>
              <a:rPr lang="es-ES" b="1" dirty="0"/>
              <a:t>Enseñemos que cualquiera que no adora a Dios tiene esta marca, y si no se arrepiente perderá su alma.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156088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5589240"/>
            <a:ext cx="9143999" cy="126876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DIOS NOS BENDIGA A TODOS.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7154AE2-576B-4D6E-9144-ABC4825EB8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8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983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Mario Moreno\Desktop\Señales\Fondos\caccd5286c3eba054cf07ecc4e5695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988840"/>
            <a:ext cx="3898776" cy="2476872"/>
          </a:xfrm>
        </p:spPr>
        <p:txBody>
          <a:bodyPr/>
          <a:lstStyle/>
          <a:p>
            <a:r>
              <a:rPr lang="es-ES" b="1" dirty="0"/>
              <a:t>J.W. Roberts y otros atribuyen el 666 a Nerón.</a:t>
            </a:r>
          </a:p>
          <a:p>
            <a:endParaRPr lang="es-ES" dirty="0"/>
          </a:p>
        </p:txBody>
      </p:sp>
      <p:pic>
        <p:nvPicPr>
          <p:cNvPr id="2050" name="Picture 2" descr="C:\Users\Mario Moreno\Desktop\El Sello De La Bestia\descarg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203" y="0"/>
            <a:ext cx="47437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4362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Mario Moreno\Desktop\Señales\Fondos\caccd5286c3eba054cf07ecc4e5695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409" y="1628800"/>
            <a:ext cx="4546848" cy="3484984"/>
          </a:xfrm>
        </p:spPr>
        <p:txBody>
          <a:bodyPr>
            <a:normAutofit fontScale="92500"/>
          </a:bodyPr>
          <a:lstStyle/>
          <a:p>
            <a:r>
              <a:rPr lang="es-ES" b="1" dirty="0"/>
              <a:t>Ireneo (Año 185). Y varios otros dijeron que ese numero fue equivalente del nombre </a:t>
            </a:r>
            <a:r>
              <a:rPr lang="es-ES" b="1" dirty="0" err="1"/>
              <a:t>Lateinos</a:t>
            </a:r>
            <a:r>
              <a:rPr lang="es-ES" b="1" dirty="0"/>
              <a:t>. El nombre Latín, refiriéndose a los Romanos.</a:t>
            </a:r>
          </a:p>
          <a:p>
            <a:endParaRPr lang="es-ES" dirty="0"/>
          </a:p>
        </p:txBody>
      </p:sp>
      <p:pic>
        <p:nvPicPr>
          <p:cNvPr id="3074" name="Picture 2" descr="C:\Users\Mario Moreno\Desktop\El Sello De La Bestia\descarga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0"/>
            <a:ext cx="421196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1793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Mario Moreno\Desktop\Señales\Fondos\caccd5286c3eba054cf07ecc4e5695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0"/>
            <a:ext cx="4762872" cy="6858000"/>
          </a:xfrm>
        </p:spPr>
        <p:txBody>
          <a:bodyPr>
            <a:normAutofit lnSpcReduction="10000"/>
          </a:bodyPr>
          <a:lstStyle/>
          <a:p>
            <a:r>
              <a:rPr lang="es-ES" b="1" dirty="0"/>
              <a:t>Muchos atribuyen esta marca a personas que han sido muy falsa- Malas- Crueles. </a:t>
            </a:r>
          </a:p>
          <a:p>
            <a:r>
              <a:rPr lang="es-ES" b="1" dirty="0"/>
              <a:t>Como: </a:t>
            </a:r>
          </a:p>
          <a:p>
            <a:r>
              <a:rPr lang="es-ES" b="1" dirty="0"/>
              <a:t>Martín Lutero.</a:t>
            </a:r>
          </a:p>
          <a:p>
            <a:r>
              <a:rPr lang="es-ES" b="1" dirty="0"/>
              <a:t>Napoleón. </a:t>
            </a:r>
          </a:p>
          <a:p>
            <a:r>
              <a:rPr lang="es-ES" b="1" dirty="0"/>
              <a:t>Hitler. </a:t>
            </a:r>
          </a:p>
          <a:p>
            <a:r>
              <a:rPr lang="es-ES" b="1" dirty="0"/>
              <a:t>Stalin. </a:t>
            </a:r>
          </a:p>
          <a:p>
            <a:r>
              <a:rPr lang="es-ES" b="1" dirty="0"/>
              <a:t>Saddam Hussein. </a:t>
            </a:r>
          </a:p>
          <a:p>
            <a:r>
              <a:rPr lang="es-ES" b="1" dirty="0"/>
              <a:t>El Papa. </a:t>
            </a:r>
          </a:p>
          <a:p>
            <a:r>
              <a:rPr lang="es-ES" b="1" dirty="0"/>
              <a:t>Un Microchip.</a:t>
            </a:r>
          </a:p>
          <a:p>
            <a:r>
              <a:rPr lang="es-ES" b="1" dirty="0"/>
              <a:t>Y muchos otros.</a:t>
            </a:r>
          </a:p>
          <a:p>
            <a:endParaRPr lang="es-ES" dirty="0"/>
          </a:p>
        </p:txBody>
      </p:sp>
      <p:pic>
        <p:nvPicPr>
          <p:cNvPr id="4098" name="Picture 2" descr="C:\Users\Mario Moreno\Desktop\El Sello De La Bestia\martin-lutero_MLA-F-2613293237_042012-e1351695734385-229x3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0"/>
            <a:ext cx="442573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1793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2348880"/>
            <a:ext cx="2411760" cy="892696"/>
          </a:xfrm>
        </p:spPr>
        <p:txBody>
          <a:bodyPr/>
          <a:lstStyle/>
          <a:p>
            <a:r>
              <a:rPr lang="es-ES" b="1" dirty="0"/>
              <a:t>Napoleón. </a:t>
            </a:r>
          </a:p>
        </p:txBody>
      </p:sp>
      <p:pic>
        <p:nvPicPr>
          <p:cNvPr id="8194" name="Picture 2" descr="C:\Users\Mario Moreno\Desktop\El Sello De La Bestia\napole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0"/>
            <a:ext cx="65882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8067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2780928"/>
            <a:ext cx="2602632" cy="676671"/>
          </a:xfrm>
        </p:spPr>
        <p:txBody>
          <a:bodyPr/>
          <a:lstStyle/>
          <a:p>
            <a:r>
              <a:rPr lang="es-ES" b="1" dirty="0"/>
              <a:t>Hitler. </a:t>
            </a:r>
          </a:p>
          <a:p>
            <a:endParaRPr lang="es-E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075" y="0"/>
            <a:ext cx="72739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79077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Mario Moreno\Desktop\Señales\Fondos\caccd5286c3eba054cf07ecc4e5695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347" y="2874639"/>
            <a:ext cx="2339752" cy="1108720"/>
          </a:xfrm>
        </p:spPr>
        <p:txBody>
          <a:bodyPr/>
          <a:lstStyle/>
          <a:p>
            <a:r>
              <a:rPr lang="es-ES" b="1" dirty="0"/>
              <a:t>Stalin. </a:t>
            </a:r>
          </a:p>
          <a:p>
            <a:endParaRPr lang="es-ES" dirty="0"/>
          </a:p>
        </p:txBody>
      </p:sp>
      <p:pic>
        <p:nvPicPr>
          <p:cNvPr id="7170" name="Picture 2" descr="C:\Users\Mario Moreno\Desktop\El Sello De La Bestia\descarga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0"/>
            <a:ext cx="67165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46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2160</Words>
  <Application>Microsoft Office PowerPoint</Application>
  <PresentationFormat>Presentación en pantalla (4:3)</PresentationFormat>
  <Paragraphs>145</Paragraphs>
  <Slides>31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4" baseType="lpstr">
      <vt:lpstr>Arial</vt:lpstr>
      <vt:lpstr>Calibri</vt:lpstr>
      <vt:lpstr>Tema de Office</vt:lpstr>
      <vt:lpstr> EL NUMERO DE LA BESTIA-666. APOCALIPSIS.13:18. </vt:lpstr>
      <vt:lpstr> INTRODUCCIÓN: </vt:lpstr>
      <vt:lpstr>ALGUNAS INTERPRETACIONES SOBRE ESTE NÚMERO-666.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NÚMERO-666.  LA MARCA O SELLO DE LA BESTIA.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CONCLUSIÓN: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NUMERO DE LA BESTIA-666. TEXTO:APOCALIPSIS.13:18.</dc:title>
  <dc:creator>Mario Moreno</dc:creator>
  <cp:lastModifiedBy>Mario Moreno</cp:lastModifiedBy>
  <cp:revision>30</cp:revision>
  <dcterms:created xsi:type="dcterms:W3CDTF">2017-03-25T04:25:19Z</dcterms:created>
  <dcterms:modified xsi:type="dcterms:W3CDTF">2025-01-28T22:31:06Z</dcterms:modified>
</cp:coreProperties>
</file>