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1" r:id="rId4"/>
    <p:sldId id="298" r:id="rId5"/>
    <p:sldId id="260" r:id="rId6"/>
    <p:sldId id="263" r:id="rId7"/>
    <p:sldId id="264" r:id="rId8"/>
    <p:sldId id="282" r:id="rId9"/>
    <p:sldId id="281" r:id="rId10"/>
    <p:sldId id="280" r:id="rId11"/>
    <p:sldId id="279" r:id="rId12"/>
    <p:sldId id="299" r:id="rId13"/>
    <p:sldId id="276" r:id="rId14"/>
    <p:sldId id="275" r:id="rId15"/>
    <p:sldId id="274" r:id="rId16"/>
    <p:sldId id="300" r:id="rId17"/>
    <p:sldId id="273" r:id="rId18"/>
    <p:sldId id="272" r:id="rId19"/>
    <p:sldId id="271" r:id="rId20"/>
    <p:sldId id="270" r:id="rId21"/>
    <p:sldId id="269" r:id="rId22"/>
    <p:sldId id="268" r:id="rId23"/>
    <p:sldId id="267" r:id="rId24"/>
    <p:sldId id="266" r:id="rId25"/>
    <p:sldId id="265" r:id="rId26"/>
    <p:sldId id="262" r:id="rId27"/>
    <p:sldId id="292" r:id="rId28"/>
    <p:sldId id="301" r:id="rId29"/>
    <p:sldId id="291" r:id="rId30"/>
    <p:sldId id="290" r:id="rId31"/>
    <p:sldId id="289" r:id="rId32"/>
    <p:sldId id="288" r:id="rId33"/>
    <p:sldId id="287" r:id="rId34"/>
    <p:sldId id="286" r:id="rId35"/>
    <p:sldId id="285" r:id="rId36"/>
    <p:sldId id="284" r:id="rId37"/>
    <p:sldId id="283" r:id="rId38"/>
    <p:sldId id="297" r:id="rId39"/>
    <p:sldId id="296" r:id="rId40"/>
    <p:sldId id="295" r:id="rId41"/>
    <p:sldId id="294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FF0066"/>
    <a:srgbClr val="FF99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A5CF-4862-4E2F-A06C-DBF97AFCDFED}" type="datetimeFigureOut">
              <a:rPr lang="es-NI" smtClean="0"/>
              <a:t>28/12/2023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4F2C4-8376-4889-B628-C21C0F187C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9264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A5CF-4862-4E2F-A06C-DBF97AFCDFED}" type="datetimeFigureOut">
              <a:rPr lang="es-NI" smtClean="0"/>
              <a:t>28/12/2023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4F2C4-8376-4889-B628-C21C0F187C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228556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A5CF-4862-4E2F-A06C-DBF97AFCDFED}" type="datetimeFigureOut">
              <a:rPr lang="es-NI" smtClean="0"/>
              <a:t>28/12/2023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4F2C4-8376-4889-B628-C21C0F187C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843505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A5CF-4862-4E2F-A06C-DBF97AFCDFED}" type="datetimeFigureOut">
              <a:rPr lang="es-NI" smtClean="0"/>
              <a:t>28/12/2023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4F2C4-8376-4889-B628-C21C0F187C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77818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A5CF-4862-4E2F-A06C-DBF97AFCDFED}" type="datetimeFigureOut">
              <a:rPr lang="es-NI" smtClean="0"/>
              <a:t>28/12/2023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4F2C4-8376-4889-B628-C21C0F187C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021430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A5CF-4862-4E2F-A06C-DBF97AFCDFED}" type="datetimeFigureOut">
              <a:rPr lang="es-NI" smtClean="0"/>
              <a:t>28/12/2023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4F2C4-8376-4889-B628-C21C0F187C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448121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A5CF-4862-4E2F-A06C-DBF97AFCDFED}" type="datetimeFigureOut">
              <a:rPr lang="es-NI" smtClean="0"/>
              <a:t>28/12/2023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4F2C4-8376-4889-B628-C21C0F187C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082158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A5CF-4862-4E2F-A06C-DBF97AFCDFED}" type="datetimeFigureOut">
              <a:rPr lang="es-NI" smtClean="0"/>
              <a:t>28/12/2023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4F2C4-8376-4889-B628-C21C0F187C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295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A5CF-4862-4E2F-A06C-DBF97AFCDFED}" type="datetimeFigureOut">
              <a:rPr lang="es-NI" smtClean="0"/>
              <a:t>28/12/2023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4F2C4-8376-4889-B628-C21C0F187C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345572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A5CF-4862-4E2F-A06C-DBF97AFCDFED}" type="datetimeFigureOut">
              <a:rPr lang="es-NI" smtClean="0"/>
              <a:t>28/12/2023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4F2C4-8376-4889-B628-C21C0F187C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194252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A5CF-4862-4E2F-A06C-DBF97AFCDFED}" type="datetimeFigureOut">
              <a:rPr lang="es-NI" smtClean="0"/>
              <a:t>28/12/2023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4F2C4-8376-4889-B628-C21C0F187C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50026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BA5CF-4862-4E2F-A06C-DBF97AFCDFED}" type="datetimeFigureOut">
              <a:rPr lang="es-NI" smtClean="0"/>
              <a:t>28/12/2023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4F2C4-8376-4889-B628-C21C0F187CE2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63176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INTRODUCCION:</a:t>
            </a:r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¡Imagina qué confusión ocurriría en un equipo de fútbol si nadie supiera su responsabilidad!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¡Imagina la frustración en una empresa donde no hubiera una descripción de cada trabajo, donde todo es el negocio de todos!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Esta misma confusión y frustración existe en muchos matrimonios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386719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el que entre ustedes quiera ser el primero,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será su siervo;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V.28.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así como el Hijo del Hombre no vino para ser servido,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para servir y para dar Su vida en rescate por muchos».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Vemos el ejemplo supremo de Jesús lavando los pies de sus discípulos.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acto más humilde que existía en aquellos días.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Juan.13:4-5, 12-15.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491761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 levantó* de la cena y se quitó* el manto, y tomando una toalla, se la ciñó. </a:t>
            </a:r>
            <a:endParaRPr lang="es-ES" b="1" dirty="0">
              <a:solidFill>
                <a:schemeClr val="bg1"/>
              </a:solidFill>
              <a:highlight>
                <a:srgbClr val="0000FF"/>
              </a:highlight>
              <a:latin typeface="Maiandra GD" panose="020E0502030308020204" pitchFamily="34" charset="0"/>
            </a:endParaRP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Luego echó* agua en una vasija,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y comenzó a lavar los pies de los discípulos y a secárselos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 la toalla que tenía ceñida.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V.12.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Entonces, cuando acabó de lavarles los pies, tomó Su manto, y sentándose a la mesa otra vez, les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«¿Saben lo que les he hecho?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301546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V.13.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»Ustedes me llaman Maestro y Señor;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tienen razón, porque lo soy.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V.14.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»Pues si Yo, el Señor y el Maestro,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les lavé los pies, ustedes también deben lavarse los pies unos a otros.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V.15.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»Porque les he dado ejemplo,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como Yo les he hecho, también ustedes lo hagan. 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1808913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»Nadie me la quita, sino que Yo la doy de Mi propia voluntad.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Tengo autoridad para darla, y tengo autoridad para tomarla de nuevo. Este mandamiento recibí de Mi Padre».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Sino suplir las necesidades de sus seguidores.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esposo cristiano tiene que pensar en las necesidades de su familia antes que en las suyas.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cabeza guía Debe Pasar Tiempo con los que Están Bajo Su Autoridad.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4142797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Vemos el ejemplo de Cristo, que Él pasó tiempo con los que estaba dirigiendo. Pedro dijo a los maridos: 'Vivid con ellas sabiamente”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I Pedro.3:7.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Ustedes, maridos, igualmente, convivan de manera comprensiva con sus mujeres, como con un vaso más frágil, puesto que es mujer,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dándole honor por ser heredera como ustedes de la gracia de la vida,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sus oraciones no sean estorbadas.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1353680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esposo debe gozarse en la compañía de su mujer.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Proverbios.5:18.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Sea bendita tu fuente, Y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regocíjate con la mujer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de tu juventud,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Eclesiastes.9:9.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Goza de la vida con la mujer que amas todos los días de tu vida fugaz que Él te ha dado bajo el sol,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todos los días de tu vanidad. Porque esta es tu parte en la vida y en el trabajo con que te afanas bajo el sol.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1919538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lamentablemente muchos Esposos andan como que fueran solteros, salen sin decir nada a su Esposa.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Igualmente la esposa anda como que fueran solteras.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cabeza guía Debe ser Fuerte.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No Duro.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verdadera hombría se demuestra en fuerza de carácter, habilidad para tomar decisiones en los momentos más difíciles de la vida.</a:t>
            </a:r>
          </a:p>
          <a:p>
            <a:endParaRPr lang="es-E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795056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Valor para no desmayar y suficiente confianza en sí mismo y en Dios para lograr sus metas. Alguien comparó al hombre ideal con “Un ladrillo cubierto con terciopelo": fuerza con ternura.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buen guía gobierna con amor, no pavor; con firmeza, no dureza; con ternura, no terror.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Consecuencias de Un Hombre Débil.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15419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lo general un hombre débil de carácter se casa con una mujer dominante, y en vez de afirmar su autoridad.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encuentra más fácil soltar las riendas de ser cabeza a Ella.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cuando Él varón se siente inseguro e incapaz de tornar su papel de guía en el hogar, entonces se reafirma la mentira de que lo familiar y lo espiritual es asunto de las mujeres.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el círculo vicioso continúa en los hijos.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3073952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Lamentablemente muchos hombres dejan todo a la mujer su responsabilidad la tiene que tomar su Esposa, porque Él no quiere tomarla.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recuerde que dará cuenta a Dios por no tomar su papel en el hogar.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AMANTE.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Efesios.5:25, 28, 33.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Maridos, amen a sus mujeres,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así como Cristo amó a la iglesia y se dio Él mismo por ella,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 amar a su esposa.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V.28.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FF"/>
              </a:highlight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789875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E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sz="6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no es bien definido Él papel del Marido y Él papel de la esposa, según la Palabra de Dios.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FFCC"/>
                </a:highlight>
                <a:latin typeface="Maiandra GD" panose="020E0502030308020204" pitchFamily="34" charset="0"/>
              </a:rPr>
              <a:t>DIOS HA DADO AL MARIDO LA RESPONSABIUDAD DE SER: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1. CABEZA, GUIA, EJEMPLO.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2. AMANTE.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3. PROVEEDOR.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4. PROTECTOR.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marido debe cumplir con su papel de Esposo.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1185299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Así deben también los maridos amar a sus mujeres,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como a sus propios cuerpos. El que ama a su mujer, a sí mismo se ama.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V.33.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todo caso,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cada uno de ustedes ame también a su mujer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como a sí mismo, y que la mujer respete a su marido.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Tres veces en estos pocos versículos, Dios (a través de Pablo) manda a los esposos amar a sus mujeres.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1720196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Dos veces dice “como a sí mismo” y una vez “como Cristo amó a la iglesia”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¿Cómo Amó Cristo a Su Iglesia?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 Amor Incondicional.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Romanos.5:8.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Pero Dios demuestra su amor para con nosotros,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 que siendo aún pecadores, Cristo murió por nosotros.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 Amor No Egoísta.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Filipenses.2:6-7.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FF"/>
              </a:highlight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683167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cual, aunque existía en forma de Dios,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consideró el ser igual a Dios como algo a qué aferrarse,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sino que se despojó a Sí mismo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tomando forma de siervo,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haciéndose semejante a los hombres.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 Amor Sacrificial, de estar dispuesto a dar su vida por Él cónyuge siempre.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Efesios.5:2, 25.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1722865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y anden en amor, así como también Cristo les amó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se dio a sí mismo por nosotros, ofrenda y sacrificio a Dios, como fragante aroma.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V.25.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Maridos, amen a sus mujeres,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así como Cristo amó a la iglesia y se dio Él mismo por ella,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¿Como Puede un Esposo Mostrar Amor a Su esposa?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 Palabras. Ella nunca se cansa de oír "te amo".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452739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 Atenciones. Ternura, Cortesía, Detalles.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¿Cuándo fue la última vez que invitó a su esposa a cenar fuera de la casa?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¿La última vez que le llevó unos chocolates o flores?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la mujer estas cosas son muy importantes.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Ayudándole a ella con su Trabajo Cuando Sea Necesario.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es falta de masculinidad para Él Esposo ayudar a su mujer en ocasiones.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482941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Especialmente cuando hay niños pequeños, o cuando, por necesidades económicas ella tiene que trabajar fuera de la casa o cuando está enferma.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Asegurándole que Después de Dios, Ella es la Número Uno en su Vida.</a:t>
            </a:r>
          </a:p>
          <a:p>
            <a:r>
              <a:rPr lang="pt-BR" b="1" dirty="0">
                <a:solidFill>
                  <a:schemeClr val="bg1"/>
                </a:solidFill>
                <a:latin typeface="Maiandra GD" panose="020E0502030308020204" pitchFamily="34" charset="0"/>
              </a:rPr>
              <a:t>Tratando de </a:t>
            </a:r>
            <a:r>
              <a:rPr lang="pt-BR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comprenderla</a:t>
            </a:r>
            <a:r>
              <a:rPr lang="pt-BR" b="1" dirty="0">
                <a:solidFill>
                  <a:schemeClr val="bg1"/>
                </a:solidFill>
                <a:latin typeface="Maiandra GD" panose="020E0502030308020204" pitchFamily="34" charset="0"/>
              </a:rPr>
              <a:t>.</a:t>
            </a:r>
          </a:p>
          <a:p>
            <a:r>
              <a:rPr lang="pt-BR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Recuerde</a:t>
            </a:r>
            <a:r>
              <a:rPr lang="pt-BR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r>
              <a:rPr lang="pt-BR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siempre</a:t>
            </a:r>
            <a:r>
              <a:rPr lang="pt-BR" b="1" dirty="0">
                <a:solidFill>
                  <a:schemeClr val="bg1"/>
                </a:solidFill>
                <a:latin typeface="Maiandra GD" panose="020E0502030308020204" pitchFamily="34" charset="0"/>
              </a:rPr>
              <a:t> que Ella es más frágil </a:t>
            </a:r>
          </a:p>
          <a:p>
            <a:pPr algn="ctr"/>
            <a:r>
              <a:rPr lang="pt-BR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I Pedro.3:7.</a:t>
            </a:r>
            <a:r>
              <a:rPr lang="pt-BR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728890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Ustedes, maridos, igualmente, convivan de manera comprensiva con sus mujeres,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como con un vaso más frágil, puesto que es mujer, dándole honor por ser heredera como ustedes de la gracia de la vida, para que sus oraciones no sean estorbadas.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hay excusa para Él varón al decir. "Yo no entiendo a mi mujer".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su obligación delante de Dios aprender cómo es su mujer, especialmente en el área sexual.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3006321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esposo sabio leerá libros educativos o se informará en alguna manera como puede satisfacer sexualmente a su esposa.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Cumpliendo su deber conyugal con Ella siempre.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I Corintios.7:3.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Que el marido cumpla su deber para con su mujer,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 igualmente la mujer lo cumpla con el marido.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Esposo no debe ser egoísta.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535778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esta área de su relación íntima con su Esposa.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 saber satisfacer a su Esposa y no exponerla a la tentación.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Esto viene con la tarea de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“Amar a sus mujeres”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Siendo Ásperos.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Colosenses.3:19.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Maridos, amen a sus mujeres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no sean ásperos con ellas.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la tendencia de algunos hombres ser duros.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1698357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Inflexibles y ásperos, amargos, ácidos.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 Marido cristiano, Dios le dice que NO debe ser así.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dice la Biblia que Él marido debe amar a su esposa si Ella es cariñosa, si Ella es sumisa o si Ella le atiende bien. etc.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Sólo dice al varón: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"Amad A vuestras mujeres como Cristo amó a la iglesia”.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Únicamente un hombre que ha experimentado el amor incondicional.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431274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E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sz="6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Lamentablemente muchos maridos no lo están cumpliendo.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matrimonios se están adaptan al mundo.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Siguiendo la corriente de este mundo que cada día va de mal en peor, la regla de muchos matrimonios cristiano es la regla del mundo, gran error.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Pablo escribió a los hermanos en Roma.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Romanos.12:2.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235112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(Ágape) de Dios en su vida tiene la capacidad para amar a otros con ese mismo amor. Y Él Esposo que ama así, será incapaz de romper sus votos nupciales y ser infiel a su pareja.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Dr. 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LaHayes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dice lo siguiente en su libro “Como estar casados y felices” "NO me jacto de ser una autoridad sobre cosas femeninas, pero después de aconsejar a varios cientos de mujeres, he llegado a una conclusión básica: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688621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mayoría de los hombres no saben cómo hacer feliz a una mujer. No es el dinero, ni los diamantes, casas, viajes u otras cosas lo que la hace feliz, sino es simplemente el amor.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el acto del amor sino el trato que produce el acto del amor... ternura, comprensión, atenciones, aceptación y reconocimiento de parte de su marido que no está completo sin ella. Cuando un Esposo me dice,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773398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"Mi Esposa ya no me ama", inmediatamente sé que Él es un Marido que no ha amado a su Esposa como a su propio cuerpo".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99FF"/>
                </a:highlight>
                <a:latin typeface="Maiandra GD" panose="020E0502030308020204" pitchFamily="34" charset="0"/>
              </a:rPr>
              <a:t>PROVEEDOR.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Efesios.5:29.</a:t>
            </a:r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nadie aborreció jamás su propio cuerpo, sino que lo sustenta y lo cuida,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así como también Cristo a la iglesia;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HOMBRE ESTA HECHO PARA ENCONTRAR Realzadlo EN SU TRABAJO.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147359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 de ser para Él no solo una responsabilidad, sino también un privilegio y gozo proveer para su familia... física, emocional, y económicamente. El libro de Proverbios habla claramente sobre la flojera y enseña que Dios bendice a los diligentes.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Proverbios 13:4.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El alma del perezoso desea mucho, pero nada consigue,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 embargo, el alma de los diligentes queda satisfecha.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837063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marido ideal es uno que es dedicado a su trabajo pero a la vez reconoce que su familia necesita de Él y de su tiempo aun más de lo que Él puede proveer.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I Timoteo.5:8.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Pero si alguien no provee para los suyos,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especialmente para los de su casa, ha negado la fe y es peor que un incrédulo.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PROTECTOR.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I Pedro.3:7.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605987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Ustedes, maridos, igualmente, convivan de manera comprensiva con sus mujeres, como con un vaso más frágil, puesto que es mujer,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dándole honor por ser heredera como ustedes de la gracia de la vida, para que sus oraciones no sean estorbadas. 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66"/>
                </a:highlight>
                <a:latin typeface="Maiandra GD" panose="020E0502030308020204" pitchFamily="34" charset="0"/>
              </a:rPr>
              <a:t>PROTECCION EMOCIONAL.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Marido necesita proteger a su Esposa e Hijos de tensiones y cargas no necesarias.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266980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mujer es más susceptible en el área de sus emociones, y por lo tanto es más propensa a la depresión.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está para ayudarla no para dejarla.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área de las Relaciones Interpersonales: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hay parientes, vecinos o amigos que se entremeten provocando conflictos en la familia, le toca al varón ser fuerte y a la vez prudente, para confrontar tales problemas y así proteger a su mujer e hijos.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3659703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Área de la Disciplina de los Hijos.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corrección de los hijos debe ser aplicada por los dos, pero de acuerdo al papel del marido, Él tiene una mayor responsabilidad.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Él falla en tomar su responsabilidad, pone una carga demasiado pesada sobre la mujer quien es un "vaso más frágil".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Efesios.6:4.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FF"/>
              </a:highlight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274719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ustedes, padres, no provoquen a ira a sus hijos,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sino críenlos en la disciplina e instrucción del Señor.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 buen Marido no permitirá a los hijos tratar a su Esposa como una sirvienta.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¿Se fijó bien corno termina el texto en I Pedro.3:7?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“Para que vuestras oraciones no tengan estorbo”. En otras palabras: “Si Él Marido no trata con honor a su Esposa, como vaso más frágil, Dios no escuchará sus oraciones”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1888840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Él hombre, representa un verdadero desafío llegar a ser Él Esposo que Dios quiere que sea. No es nada fácil, pues esto le exige la vida misma, que ponga su empeño, dedicación y perseverancia, pero sobre todo una continua humildad ante Dios, para adquirir de Él sabiduría y amor.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un hombre que nunca ha recibido a Cristo como su Salvador es imposible llegar a </a:t>
            </a:r>
            <a:r>
              <a:rPr lang="es-ES" b="1">
                <a:solidFill>
                  <a:schemeClr val="bg1"/>
                </a:solidFill>
                <a:latin typeface="Maiandra GD" panose="020E0502030308020204" pitchFamily="34" charset="0"/>
              </a:rPr>
              <a:t>ser Él 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</a:t>
            </a:r>
            <a:r>
              <a:rPr lang="es-ES" b="1">
                <a:solidFill>
                  <a:schemeClr val="bg1"/>
                </a:solidFill>
                <a:latin typeface="Maiandra GD" panose="020E0502030308020204" pitchFamily="34" charset="0"/>
              </a:rPr>
              <a:t>sposo 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ideal.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076284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ES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sz="6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Y no se adapten a este mundo,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transfórmense mediante la renovación de su mente, para que verifiquen cuál es la voluntad de Dios: lo que es bueno y aceptable y perfecto.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dejemos que el mundo nos arrastre con sus errores y engaño.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sea la palabra de nuestro Dios siempre la que guía nuestra vida en esta tierra.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Sigamos su palabra.</a:t>
            </a:r>
          </a:p>
          <a:p>
            <a:endParaRPr lang="es-E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455195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Pues sólo a través de Él, tendrá la capacidad de amar a su esposa como a sí mismo.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Entréguese a Cristo totalmente y Él le ayudara a tener un matrimonio excito en todo.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machismo en la Biblia no tiene cabida.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nunca ha autorizado el machismo en Él hombre, muchos menos en Él cristiano.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Esposo cumpla con su deber como marido.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505646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F32CBE54-5B0C-AD64-A3A5-8A388385C0C3}"/>
              </a:ext>
            </a:extLst>
          </p:cNvPr>
          <p:cNvSpPr/>
          <p:nvPr/>
        </p:nvSpPr>
        <p:spPr>
          <a:xfrm>
            <a:off x="0" y="5695122"/>
            <a:ext cx="9143998" cy="1162876"/>
          </a:xfrm>
          <a:prstGeom prst="roundRect">
            <a:avLst/>
          </a:prstGeom>
          <a:solidFill>
            <a:srgbClr val="99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D5C56B0-1C84-9492-3A9B-C75B193A8D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5695122"/>
          </a:xfrm>
          <a:prstGeom prst="rect">
            <a:avLst/>
          </a:prstGeom>
        </p:spPr>
      </p:pic>
      <p:sp>
        <p:nvSpPr>
          <p:cNvPr id="9" name="Bocadillo nube: nube 8">
            <a:extLst>
              <a:ext uri="{FF2B5EF4-FFF2-40B4-BE49-F238E27FC236}">
                <a16:creationId xmlns:a16="http://schemas.microsoft.com/office/drawing/2014/main" id="{2935D101-BAA6-6E18-7A85-F8262EEA109F}"/>
              </a:ext>
            </a:extLst>
          </p:cNvPr>
          <p:cNvSpPr/>
          <p:nvPr/>
        </p:nvSpPr>
        <p:spPr>
          <a:xfrm>
            <a:off x="4572000" y="0"/>
            <a:ext cx="4571997" cy="3140765"/>
          </a:xfrm>
          <a:prstGeom prst="cloudCallout">
            <a:avLst>
              <a:gd name="adj1" fmla="val -57278"/>
              <a:gd name="adj2" fmla="val 63449"/>
            </a:avLst>
          </a:prstGeom>
          <a:solidFill>
            <a:srgbClr val="99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POR SU FINA ATENCIÓN.</a:t>
            </a:r>
            <a:endParaRPr lang="es-NI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25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FFCC"/>
                </a:highlight>
                <a:latin typeface="Maiandra GD" panose="020E0502030308020204" pitchFamily="34" charset="0"/>
              </a:rPr>
              <a:t>CABEZA DEL HOGAR.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Dios ha dado al hombre ser cabeza, guía en el hogar.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Efesios.5:23.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Porque el marido es cabeza de la mujer,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así como Cristo es cabeza de la iglesia, siendo Él mismo el Salvador del cuerpo. 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I Corintios.11:3.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Pero quiero que sepan que la cabeza de todo hombre es Cristo,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la cabeza de la mujer es el hombre, y la cabeza de Cristo es Dios. </a:t>
            </a:r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1430864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Ser cabeza No Implica Ser superior.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cualquier equipo tiene que haber un jefe o un capitán, para que haya orden. Un cuerpo con dos cabezas es un monstruo.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en un hogar donde hay “Una lucha de voluntades" para ver quién manda, habrá contenciones y pleitos, Dios ha delegado la autoridad al Esposo.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esto no significa que Él deba ser un tirano.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2138640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Seguramente Él tomará en cuenta las opiniones de su mujer, pero no será manipulado ni controlado por Ella.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como Acab que se dejaba incitar por su mujer Jezabel a hacer lo malo.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I Reyes.21:25.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Ciertamente no hubo nadie como Acab que se vendiera para hacer lo malo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ante los ojos del SEÑOR, porque Jezabel su mujer lo había convencido.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162277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 Buen guía debe tener un Corazón de Siervo.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el mundo, un gobernante generalmente es Él que da órdenes.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grita y que se enseñorea sobre la gente.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Cristo, nuestro ejemplo, dijo que no es así en su Reino.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Él que sirve será Él grande en su reino la iglesia.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Mateo.20:25-28.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3276341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9BD05321-447D-0756-9E9C-F18B434A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79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2DE83C-0150-A286-DBB9-5847664C6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12571"/>
            <a:ext cx="3727175" cy="56454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5367532-2003-81DC-CA34-195E7CA72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8" cy="12125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E798284-CC56-031C-784A-B62C12FA4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2574"/>
          </a:xfrm>
        </p:spPr>
        <p:txBody>
          <a:bodyPr>
            <a:normAutofit/>
          </a:bodyPr>
          <a:lstStyle/>
          <a:p>
            <a:pPr algn="ctr"/>
            <a:r>
              <a:rPr lang="es-NI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746C11-BBF7-C6AC-D1C5-159FC5D5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12576"/>
            <a:ext cx="5416825" cy="5645424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Jesús, llamándolos junto a Él,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«Ustedes saben que los gobernantes de los gentiles se enseñorean de ellos,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que los grandes ejercen autoridad sobre ellos.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V.26.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»No ha de ser así entre ustedes, sino que el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entre ustedes quiera llegar a ser grande, será su servidor,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V.27.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43C0C00-8337-6970-1F0C-A722E6534898}"/>
              </a:ext>
            </a:extLst>
          </p:cNvPr>
          <p:cNvSpPr txBox="1"/>
          <p:nvPr/>
        </p:nvSpPr>
        <p:spPr>
          <a:xfrm>
            <a:off x="1421296" y="1212569"/>
            <a:ext cx="2305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2800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PAPEL DEL MARIDO.</a:t>
            </a:r>
          </a:p>
        </p:txBody>
      </p:sp>
    </p:spTree>
    <p:extLst>
      <p:ext uri="{BB962C8B-B14F-4D97-AF65-F5344CB8AC3E}">
        <p14:creationId xmlns:p14="http://schemas.microsoft.com/office/powerpoint/2010/main" val="1552625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215</TotalTime>
  <Words>3302</Words>
  <Application>Microsoft Office PowerPoint</Application>
  <PresentationFormat>Presentación en pantalla (4:3)</PresentationFormat>
  <Paragraphs>267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Maiandra GD</vt:lpstr>
      <vt:lpstr>Tema de Office</vt:lpstr>
      <vt:lpstr>EL PAPEL DEL MARIDO.</vt:lpstr>
      <vt:lpstr>INTRODUCCIÓN:</vt:lpstr>
      <vt:lpstr>INTRODUCCIÓN:</vt:lpstr>
      <vt:lpstr>INTRODUCCIÓN: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EL PAPEL DEL MARIDO.</vt:lpstr>
      <vt:lpstr>CONCLUSIÓN: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PAPEL DEL MARIDO.</dc:title>
  <dc:creator>MARIO MORENO</dc:creator>
  <cp:lastModifiedBy>MARIO MORENO</cp:lastModifiedBy>
  <cp:revision>8</cp:revision>
  <dcterms:created xsi:type="dcterms:W3CDTF">2023-12-27T22:24:41Z</dcterms:created>
  <dcterms:modified xsi:type="dcterms:W3CDTF">2023-12-28T18:31:14Z</dcterms:modified>
</cp:coreProperties>
</file>