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6" r:id="rId24"/>
    <p:sldId id="279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0681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405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688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26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5457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2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99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297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36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96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29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F6F5E-EB75-4C11-B48B-3C09A4E294EF}" type="datetimeFigureOut">
              <a:rPr lang="es-ES" smtClean="0"/>
              <a:t>06/11/2024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51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A9FF7934-8BF0-4D27-A980-E27FDA7B34B9}"/>
              </a:ext>
            </a:extLst>
          </p:cNvPr>
          <p:cNvSpPr/>
          <p:nvPr/>
        </p:nvSpPr>
        <p:spPr>
          <a:xfrm>
            <a:off x="0" y="0"/>
            <a:ext cx="9144000" cy="13255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-1" y="17396"/>
            <a:ext cx="9143999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PECADO NO SE HEREDAD NI SE TRANSMITE. JUAN.9:2.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0" y="1360356"/>
            <a:ext cx="9144000" cy="5497644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INTRODUCCIÓN:</a:t>
            </a:r>
          </a:p>
          <a:p>
            <a:r>
              <a:rPr lang="es-ES" b="1" dirty="0">
                <a:solidFill>
                  <a:schemeClr val="bg1"/>
                </a:solidFill>
              </a:rPr>
              <a:t>Y sus discípulos le preguntaron, diciendo: Rabí,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¿quién pecó, éste o sus padres,</a:t>
            </a:r>
            <a:r>
              <a:rPr lang="es-ES" b="1" dirty="0">
                <a:solidFill>
                  <a:schemeClr val="bg1"/>
                </a:solidFill>
              </a:rPr>
              <a:t> para que naciera ciego? </a:t>
            </a:r>
          </a:p>
          <a:p>
            <a:r>
              <a:rPr lang="es-ES" b="1" dirty="0">
                <a:solidFill>
                  <a:schemeClr val="bg1"/>
                </a:solidFill>
              </a:rPr>
              <a:t>Tanto los Judíos como los discípulos de Jesús tenían un mal concepto del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Al igual hoy en día son muchas las religiones que tienen un mal concepto del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Muchos son los creen que el pecado se heredad o se transmite y eso es falso a la luz de las escrituras.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se comete, se hace, se practica y cada persona es responsable de su pecado nadie mas.</a:t>
            </a:r>
          </a:p>
        </p:txBody>
      </p:sp>
    </p:spTree>
    <p:extLst>
      <p:ext uri="{BB962C8B-B14F-4D97-AF65-F5344CB8AC3E}">
        <p14:creationId xmlns:p14="http://schemas.microsoft.com/office/powerpoint/2010/main" val="2998695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que no presta dinero a interés ni exige con usura,</a:t>
            </a:r>
            <a:r>
              <a:rPr lang="es-ES" b="1" dirty="0">
                <a:solidFill>
                  <a:schemeClr val="bg1"/>
                </a:solidFill>
              </a:rPr>
              <a:t> que retrae su mano de la maldad y hace juicio verdadero entre hombre y hombre,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V.9.</a:t>
            </a:r>
          </a:p>
          <a:p>
            <a:r>
              <a:rPr lang="es-ES" b="1" dirty="0">
                <a:solidFill>
                  <a:schemeClr val="bg1"/>
                </a:solidFill>
              </a:rPr>
              <a:t>que anda en mis estatutos y mis ordenanzas obrando fielmente,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ése es justo; ciertamente vivirá--declara el Señor DIOS.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Aquí vemos a un hombre que ha hecho lo recto delante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El salvara su alma de morir porque fue fiel a Dios.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714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99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Este hombre que fue justo que salvo su alma engendra un hijo.</a:t>
            </a:r>
          </a:p>
          <a:p>
            <a:pPr algn="ctr"/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Segunda generación su hijo.</a:t>
            </a:r>
            <a:endParaRPr lang="es-ES" b="1" u="sng" dirty="0">
              <a:solidFill>
                <a:schemeClr val="bg1"/>
              </a:solidFill>
            </a:endParaRP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V.10.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Pero si engendra un hijo violento</a:t>
            </a:r>
            <a:r>
              <a:rPr lang="es-ES" b="1" dirty="0">
                <a:solidFill>
                  <a:schemeClr val="bg1"/>
                </a:solidFill>
              </a:rPr>
              <a:t> que derrama sangre y que hace cualquiera de estas cosas a un hermano,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V.11.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(aunque él mismo no hizo ninguna de estas cosas),</a:t>
            </a:r>
            <a:r>
              <a:rPr lang="es-ES" b="1" dirty="0">
                <a:solidFill>
                  <a:schemeClr val="bg1"/>
                </a:solidFill>
              </a:rPr>
              <a:t> que también come en los santuarios de los montes y amancilla a la mujer de su prójimo,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813" y="22581"/>
            <a:ext cx="4397188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42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Aquí vemos algo muy interesante si el pecado se heredad, si lo malo se heredad, por ende se heredaría lo bueno también.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vemos aquí que esa regla no es verdad.</a:t>
            </a:r>
          </a:p>
          <a:p>
            <a:r>
              <a:rPr lang="es-ES" b="1" dirty="0">
                <a:solidFill>
                  <a:schemeClr val="bg1"/>
                </a:solidFill>
              </a:rPr>
              <a:t>Su Padre fue bueno, por ende su hijo tendría que haber heredado lo bueno de su padre.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no vemos eso aquí su padre fue bueno y su hijo malo que no obedece ni cumple lo que Dios le mando.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V.12.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512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72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oprime al pobre y al necesitado, comete robo, no devuelve la prenda,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que levanta sus ojos a los ídolos y comete abominación,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V.13.</a:t>
            </a:r>
          </a:p>
          <a:p>
            <a:r>
              <a:rPr lang="es-ES" b="1" dirty="0">
                <a:solidFill>
                  <a:schemeClr val="bg1"/>
                </a:solidFill>
              </a:rPr>
              <a:t>que presta a interés y exige con usura; ¿vivirá?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¡No vivirá! Ha cometido todas estas abominaciones,</a:t>
            </a:r>
            <a:r>
              <a:rPr lang="es-ES" b="1" dirty="0">
                <a:solidFill>
                  <a:schemeClr val="bg1"/>
                </a:solidFill>
              </a:rPr>
              <a:t> ciertamente morirá; su sangre será sobre él. </a:t>
            </a:r>
          </a:p>
          <a:p>
            <a:r>
              <a:rPr lang="es-ES" b="1" dirty="0">
                <a:solidFill>
                  <a:schemeClr val="bg1"/>
                </a:solidFill>
              </a:rPr>
              <a:t>Este hijo aunque su padre fue bueno he hizo y cumplió lo que Dios le mando, El no se salvara por lo que hizo su padre.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5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Él se va perder porque Él hizo lo malo ante los ojos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Aunque su padre fue bueno y se salvo</a:t>
            </a:r>
            <a:r>
              <a:rPr lang="es-ES" b="1">
                <a:solidFill>
                  <a:schemeClr val="bg1"/>
                </a:solidFill>
              </a:rPr>
              <a:t>, Él </a:t>
            </a:r>
            <a:r>
              <a:rPr lang="es-ES" b="1" dirty="0">
                <a:solidFill>
                  <a:schemeClr val="bg1"/>
                </a:solidFill>
              </a:rPr>
              <a:t>no se salvara por haber hecho lo malo ante los ojos de Dios.</a:t>
            </a:r>
          </a:p>
          <a:p>
            <a:pPr algn="ctr"/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Tercera generación el nieto.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V.14.</a:t>
            </a:r>
          </a:p>
          <a:p>
            <a:r>
              <a:rPr lang="es-ES" b="1" dirty="0">
                <a:solidFill>
                  <a:schemeClr val="bg1"/>
                </a:solidFill>
              </a:rPr>
              <a:t>Mas he aquí,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si engendra un hijo que observa todos los pecados que su padre ha cometido,</a:t>
            </a:r>
            <a:r>
              <a:rPr lang="es-ES" b="1" dirty="0">
                <a:solidFill>
                  <a:schemeClr val="bg1"/>
                </a:solidFill>
              </a:rPr>
              <a:t> y viéndolo no hace lo mismo, </a:t>
            </a:r>
          </a:p>
          <a:p>
            <a:r>
              <a:rPr lang="es-ES" b="1" dirty="0">
                <a:solidFill>
                  <a:schemeClr val="bg1"/>
                </a:solidFill>
              </a:rPr>
              <a:t>Este hombre malo engendro un hijo.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22580"/>
            <a:ext cx="4237149" cy="352744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822" y="3572603"/>
            <a:ext cx="4237149" cy="327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79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Que vendría hacer Él nieto del primer hombre.</a:t>
            </a:r>
          </a:p>
          <a:p>
            <a:r>
              <a:rPr lang="es-ES" b="1" dirty="0">
                <a:solidFill>
                  <a:schemeClr val="bg1"/>
                </a:solidFill>
              </a:rPr>
              <a:t>Si el pecado se heredad, si lo malo y lo bueno se heredad, este hijo hubiera heredado lo malo de su padre.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no fue así, el fue distinto a su padre, su padre fue malo Él fue bueno.</a:t>
            </a:r>
          </a:p>
          <a:p>
            <a:r>
              <a:rPr lang="es-ES" b="1" dirty="0">
                <a:solidFill>
                  <a:schemeClr val="bg1"/>
                </a:solidFill>
              </a:rPr>
              <a:t>Él hizo todo lo contrario a lo que hizo su padre.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no come en los santuarios de los montes,</a:t>
            </a:r>
            <a:r>
              <a:rPr lang="es-ES" b="1" dirty="0">
                <a:solidFill>
                  <a:schemeClr val="bg1"/>
                </a:solidFill>
              </a:rPr>
              <a:t> ni levanta sus ojos a los ídolos de la casa de Israel, ni amancilla a la mujer de su prójimo,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714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98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que no oprime a nadie, ni retiene la prenda,</a:t>
            </a:r>
            <a:r>
              <a:rPr lang="es-ES" b="1" dirty="0">
                <a:solidFill>
                  <a:schemeClr val="bg1"/>
                </a:solidFill>
              </a:rPr>
              <a:t> ni comete robo, sino que da su pan al hambriento y cubre al desnudo con ropa,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V.17.</a:t>
            </a:r>
          </a:p>
          <a:p>
            <a:r>
              <a:rPr lang="es-ES" b="1" dirty="0">
                <a:solidFill>
                  <a:schemeClr val="bg1"/>
                </a:solidFill>
              </a:rPr>
              <a:t>que retrae su mano del pobre, no cobra interés ni usura, cumple mis ordenanzas y anda en mis estatutos,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ése no morirá por la iniquidad de su padre, ciertamente vivirá.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Él vivirá no morirá, aunque su padre hizo lo malo y no se salvo.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55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Él no llevara la culpa de lo que hizo su padre.</a:t>
            </a:r>
          </a:p>
          <a:p>
            <a:r>
              <a:rPr lang="es-ES" b="1" dirty="0">
                <a:solidFill>
                  <a:schemeClr val="bg1"/>
                </a:solidFill>
              </a:rPr>
              <a:t>Él se salvara porque hizo lo bueno obedeció 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V.18.</a:t>
            </a:r>
          </a:p>
          <a:p>
            <a:r>
              <a:rPr lang="es-ES" b="1" dirty="0">
                <a:solidFill>
                  <a:schemeClr val="bg1"/>
                </a:solidFill>
              </a:rPr>
              <a:t>Su padre, que practicó la extorsión, robó a su hermano e hizo lo que no era bueno en medio de su pueblo,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he aquí, morirá por su iniquidad.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Su padre practico lo malo ante Dios, pero el hijo no.</a:t>
            </a:r>
          </a:p>
          <a:p>
            <a:r>
              <a:rPr lang="es-ES" b="1" dirty="0">
                <a:solidFill>
                  <a:schemeClr val="bg1"/>
                </a:solidFill>
              </a:rPr>
              <a:t>Por eso Él salvara su alma ante Dios, por lo que Él hizo, no por lo que hizo su padre.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V.19.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22582"/>
            <a:ext cx="4235121" cy="683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1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Y vosotros decís: "¿Por qué no carga el hijo con la iniquidad de su padre?"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Cuando el hijo ha practicado el derecho y la justicia,</a:t>
            </a:r>
            <a:r>
              <a:rPr lang="es-ES" b="1" dirty="0">
                <a:solidFill>
                  <a:schemeClr val="bg1"/>
                </a:solidFill>
              </a:rPr>
              <a:t> ha observado todos mis estatutos y los ha cumplido,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ciertamente vivirá.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cada uno es responsable delante de Dios de su salvación.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V.20.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El alma que peque, ésa morirá.</a:t>
            </a:r>
            <a:r>
              <a:rPr lang="es-ES" b="1" dirty="0">
                <a:solidFill>
                  <a:schemeClr val="bg1"/>
                </a:solidFill>
              </a:rPr>
              <a:t> El hijo no cargará con la iniquidad del padre, ni el padre cargará con la iniquidad del hijo; la justicia del justo será sobre él y la maldad del impío será sobre él.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22581"/>
            <a:ext cx="4237149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50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El alma que pecare morirá, el alma que hiciere la voluntad de Dios vivirá.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cada uno es responsable de su salvación delante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Él hijo no llevara la culpa del pecado de su padre.</a:t>
            </a:r>
          </a:p>
          <a:p>
            <a:r>
              <a:rPr lang="es-ES" b="1" dirty="0">
                <a:solidFill>
                  <a:schemeClr val="bg1"/>
                </a:solidFill>
              </a:rPr>
              <a:t>Ni Él padre llevara la culpa del pecado de su hijo.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nos hace responsable a cada uno de nuestros hechos.</a:t>
            </a:r>
          </a:p>
          <a:p>
            <a:r>
              <a:rPr lang="es-ES" b="1" dirty="0">
                <a:solidFill>
                  <a:schemeClr val="bg1"/>
                </a:solidFill>
              </a:rPr>
              <a:t>Si Usted pierde su alma, la va perder por sus hechos, no por lo que hicieron sus padres.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22581"/>
            <a:ext cx="4237149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3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 Juan.3:4.</a:t>
            </a:r>
          </a:p>
          <a:p>
            <a:r>
              <a:rPr lang="es-ES" b="1" dirty="0">
                <a:solidFill>
                  <a:schemeClr val="bg1"/>
                </a:solidFill>
              </a:rPr>
              <a:t>Todo el que practica el pecado, practica también la infracción de la ley,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pues el pecado es infracción de la ley.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Las escrituras son clara al declarar que el pecado es violar la ley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Nos convertimos en pecadores cuando violamos la ley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no se heredad no se transfiere.</a:t>
            </a:r>
          </a:p>
          <a:p>
            <a:r>
              <a:rPr lang="es-ES" b="1" dirty="0">
                <a:solidFill>
                  <a:schemeClr val="bg1"/>
                </a:solidFill>
              </a:rPr>
              <a:t>Se comete, Se hace al violar la ley de Dios.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3440289"/>
            <a:ext cx="4235122" cy="341770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22581"/>
            <a:ext cx="4237149" cy="341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58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El pecado no se heredad ni se transmite.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se hace, se comete cuando se viola la ley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La paga del pecado es la muerte.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Romanos.6:23.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Porque la paga del pecado es muerte,</a:t>
            </a:r>
            <a:r>
              <a:rPr lang="es-ES" b="1" dirty="0">
                <a:solidFill>
                  <a:schemeClr val="bg1"/>
                </a:solidFill>
              </a:rPr>
              <a:t> pero la dádiva de Dios es vida eterna en Cristo Jesús Señor nuestro. </a:t>
            </a:r>
          </a:p>
          <a:p>
            <a:r>
              <a:rPr lang="es-ES" b="1" dirty="0">
                <a:solidFill>
                  <a:schemeClr val="bg1"/>
                </a:solidFill>
              </a:rPr>
              <a:t>Usted muere por su pecado, no por el pecado de sus padres.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1" y="22581"/>
            <a:ext cx="4343400" cy="683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18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3718"/>
            <a:ext cx="5096435" cy="6834281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Ezequiel.28:15.</a:t>
            </a:r>
          </a:p>
          <a:p>
            <a:r>
              <a:rPr lang="es-ES" b="1" dirty="0">
                <a:solidFill>
                  <a:schemeClr val="bg1"/>
                </a:solidFill>
              </a:rPr>
              <a:t>'Perfecto eras en tus caminos desde el día que fuiste creado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hasta que la iniquidad se halló en ti.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Todos cuando nacemos no sabemos entre el bien y el mal.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Deuteronomio.1:39.</a:t>
            </a:r>
          </a:p>
          <a:p>
            <a:r>
              <a:rPr lang="es-ES" b="1" dirty="0">
                <a:solidFill>
                  <a:schemeClr val="bg1"/>
                </a:solidFill>
              </a:rPr>
              <a:t>"Y vuestros pequeños, que dijisteis que vendrían a ser presa,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y vuestros hijos, que hoy no tienen conocimiento del bien ni del mal,</a:t>
            </a:r>
            <a:r>
              <a:rPr lang="es-ES" b="1" dirty="0">
                <a:solidFill>
                  <a:schemeClr val="bg1"/>
                </a:solidFill>
              </a:rPr>
              <a:t> entrarán allá, y a ellos yo la daré, y ellos la poseerán.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434" y="0"/>
            <a:ext cx="404756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33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988859" cy="68580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Isaias.7:16.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Porque antes que el niño sepa desechar lo malo y escoger lo bueno,</a:t>
            </a:r>
            <a:r>
              <a:rPr lang="es-ES" b="1" dirty="0">
                <a:solidFill>
                  <a:schemeClr val="bg1"/>
                </a:solidFill>
              </a:rPr>
              <a:t> será abandonada la tierra cuyos dos reyes tú temes. </a:t>
            </a:r>
          </a:p>
          <a:p>
            <a:r>
              <a:rPr lang="es-ES" b="1" dirty="0">
                <a:solidFill>
                  <a:schemeClr val="bg1"/>
                </a:solidFill>
              </a:rPr>
              <a:t>Si los niños fueran pecadores, el reino fuera de pecadores porque Cristo dijo que de los que son como los tales es el reino.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Mateo.19:14.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Jesús dijo: Dejad a los niños, y no les impidáis que vengan a mí,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porque de los que son como éstos es el reino de los cielos.</a:t>
            </a:r>
            <a:r>
              <a:rPr lang="es-ES" b="1" dirty="0">
                <a:solidFill>
                  <a:schemeClr val="bg1"/>
                </a:solidFill>
              </a:rPr>
              <a:t>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858" y="0"/>
            <a:ext cx="4155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77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3E92D00-A891-4ACB-9EED-88AEE1352A45}"/>
              </a:ext>
            </a:extLst>
          </p:cNvPr>
          <p:cNvSpPr/>
          <p:nvPr/>
        </p:nvSpPr>
        <p:spPr>
          <a:xfrm>
            <a:off x="-4056" y="0"/>
            <a:ext cx="9144000" cy="12395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4056" y="0"/>
            <a:ext cx="9144000" cy="1239520"/>
          </a:xfrm>
        </p:spPr>
        <p:txBody>
          <a:bodyPr>
            <a:noAutofit/>
          </a:bodyPr>
          <a:lstStyle/>
          <a:p>
            <a:pPr algn="ctr"/>
            <a:r>
              <a:rPr lang="es-ES" sz="80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CONCLUSIÓN: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239520"/>
            <a:ext cx="9144000" cy="561848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Tanto los Judíos, como los discípulos de Jesús tenían un concepto errado del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Jesús tuvo que aclarar a sus discípulos que estaban equivocados.</a:t>
            </a:r>
          </a:p>
          <a:p>
            <a:r>
              <a:rPr lang="es-ES" b="1" dirty="0">
                <a:solidFill>
                  <a:schemeClr val="bg1"/>
                </a:solidFill>
              </a:rPr>
              <a:t>Lamentablemente muchas religiones y hombres tienen un mal concepto en cuando al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no se heredad ni se transfiere, el pecado se hace, se comete porque es violar la ley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Cada uno es responsable delante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Tenemos que creer en lo que la Biblia enseña y no en lo que los hombres nos digan.</a:t>
            </a:r>
          </a:p>
        </p:txBody>
      </p:sp>
    </p:spTree>
    <p:extLst>
      <p:ext uri="{BB962C8B-B14F-4D97-AF65-F5344CB8AC3E}">
        <p14:creationId xmlns:p14="http://schemas.microsoft.com/office/powerpoint/2010/main" val="2899699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5679440"/>
            <a:ext cx="9144000" cy="117856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DIOS NOS BENDIGA A TODOS.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679440"/>
          </a:xfrm>
          <a:prstGeom prst="rect">
            <a:avLst/>
          </a:prstGeom>
        </p:spPr>
      </p:pic>
      <p:sp>
        <p:nvSpPr>
          <p:cNvPr id="6" name="Llamada de nube 5"/>
          <p:cNvSpPr/>
          <p:nvPr/>
        </p:nvSpPr>
        <p:spPr>
          <a:xfrm>
            <a:off x="4797287" y="-1"/>
            <a:ext cx="4346712" cy="3566161"/>
          </a:xfrm>
          <a:prstGeom prst="cloudCallout">
            <a:avLst>
              <a:gd name="adj1" fmla="val -66386"/>
              <a:gd name="adj2" fmla="val 53726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POR SU FINA ATENCIÓN.</a:t>
            </a:r>
          </a:p>
        </p:txBody>
      </p:sp>
    </p:spTree>
    <p:extLst>
      <p:ext uri="{BB962C8B-B14F-4D97-AF65-F5344CB8AC3E}">
        <p14:creationId xmlns:p14="http://schemas.microsoft.com/office/powerpoint/2010/main" val="2638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Él niño que nace.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ley viola?</a:t>
            </a:r>
          </a:p>
          <a:p>
            <a:r>
              <a:rPr lang="es-ES" b="1" dirty="0">
                <a:solidFill>
                  <a:schemeClr val="bg1"/>
                </a:solidFill>
              </a:rPr>
              <a:t>Ninguna porque es inocente sin culpa Dios lo hizo perfecto.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Eclesiastes.7:29.</a:t>
            </a:r>
          </a:p>
          <a:p>
            <a:r>
              <a:rPr lang="es-ES" b="1" dirty="0">
                <a:highlight>
                  <a:srgbClr val="00FFFF"/>
                </a:highlight>
              </a:rPr>
              <a:t>Mira, sólo esto he hallado: que Dios hizo rectos a los hombres,</a:t>
            </a:r>
            <a:r>
              <a:rPr lang="es-ES" b="1" dirty="0">
                <a:solidFill>
                  <a:schemeClr val="bg1"/>
                </a:solidFill>
              </a:rPr>
              <a:t> pero ellos se buscaron muchas artimañas.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lo hace a su imagen y semejanza.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Genesis.1:27.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Creó, pues, Dios al hombre a imagen suya,</a:t>
            </a:r>
            <a:r>
              <a:rPr lang="es-ES" b="1" dirty="0">
                <a:solidFill>
                  <a:schemeClr val="bg1"/>
                </a:solidFill>
              </a:rPr>
              <a:t> a imagen de Dios lo creó; varón y hembra los creó.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932" y="22580"/>
            <a:ext cx="4394040" cy="683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503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Él hombre nace a la imagen y semejanza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Nace perfecto.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Él busca el pecado se desvía, no cuando nace sino en su juventud.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Génesis.8:21.</a:t>
            </a:r>
          </a:p>
          <a:p>
            <a:r>
              <a:rPr lang="es-ES" b="1" dirty="0">
                <a:solidFill>
                  <a:schemeClr val="bg1"/>
                </a:solidFill>
              </a:rPr>
              <a:t>Y el SEÑOR percibió el aroma agradable, y dijo el SEÑOR para sí: Nunca más volveré a maldecir la tierra por causa del hombre,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porque la intención del corazón del hombre es mala desde su juventud;</a:t>
            </a:r>
            <a:r>
              <a:rPr lang="es-ES" b="1" dirty="0">
                <a:solidFill>
                  <a:schemeClr val="bg1"/>
                </a:solidFill>
              </a:rPr>
              <a:t> nunca más volveré a destruir todo ser viviente como lo he hecho.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2" y="0"/>
            <a:ext cx="423512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7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Nadie nace en pecado ni heredad el pecado de sus padres.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se hace se comete.</a:t>
            </a:r>
          </a:p>
          <a:p>
            <a:r>
              <a:rPr lang="es-ES" b="1" dirty="0">
                <a:solidFill>
                  <a:schemeClr val="bg1"/>
                </a:solidFill>
              </a:rPr>
              <a:t>Ezequiel nos da una clara y verdadera enseñanza.</a:t>
            </a:r>
          </a:p>
          <a:p>
            <a:r>
              <a:rPr lang="es-ES" b="1" dirty="0">
                <a:solidFill>
                  <a:schemeClr val="bg1"/>
                </a:solidFill>
              </a:rPr>
              <a:t>Nos enseña tres generaciones distintas y cada una actúa diferente y cada uno tiene su pago.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Ezequiel.18:1-20.</a:t>
            </a:r>
          </a:p>
          <a:p>
            <a:r>
              <a:rPr lang="es-ES" b="1" dirty="0">
                <a:solidFill>
                  <a:schemeClr val="bg1"/>
                </a:solidFill>
              </a:rPr>
              <a:t>La primera generación el Padre hace lo bueno delante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Y vino a mí la palabra del SEÑOR,</a:t>
            </a:r>
            <a:r>
              <a:rPr lang="es-ES" b="1" dirty="0">
                <a:solidFill>
                  <a:schemeClr val="bg1"/>
                </a:solidFill>
              </a:rPr>
              <a:t> diciendo: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754" y="22581"/>
            <a:ext cx="4126218" cy="336607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753" y="3428999"/>
            <a:ext cx="4128247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44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Los Judíos tenían un dicho falso.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V.2.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queréis decir al usar este proverbio acerca de la tierra de Israel, que dice: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"Los padres comen las uvas agrias, pero los dientes de los hijos tienen la dentera"?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El pueblo de Judá tenía un refrán con el cual echaban la culpa de sus pecados al fracaso de sus antepasados:</a:t>
            </a:r>
          </a:p>
          <a:p>
            <a:r>
              <a:rPr lang="es-ES" b="1" dirty="0">
                <a:solidFill>
                  <a:schemeClr val="bg1"/>
                </a:solidFill>
              </a:rPr>
              <a:t>En otras palabras que los padres eran culpable de lo que le pasaba a sus hijos.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266" y="-1"/>
            <a:ext cx="436770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71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Que los hijos llevaban la culpa del pecado de sus Padres.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refuta el proverbio, declarando que cada individuo es responsable de sus propios pecados.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V.3.</a:t>
            </a:r>
          </a:p>
          <a:p>
            <a:r>
              <a:rPr lang="es-ES" b="1" dirty="0">
                <a:solidFill>
                  <a:schemeClr val="bg1"/>
                </a:solidFill>
              </a:rPr>
              <a:t>Vivo yo--declara el Señor DIOS--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que no volveréis a usar más este proverbio en Israel.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¿Por qué?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no era correcto, no era verdadero este refrán.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V.4.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06" y="0"/>
            <a:ext cx="413966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89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He aquí, todas las almas son mías; tanto el alma del padre como el alma del hijo mías son.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El alma que peque, ésa morirá.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Cada persona es responsable delante de Dios por su vida.</a:t>
            </a:r>
          </a:p>
          <a:p>
            <a:r>
              <a:rPr lang="es-ES" b="1" dirty="0">
                <a:solidFill>
                  <a:schemeClr val="bg1"/>
                </a:solidFill>
              </a:rPr>
              <a:t>Si es justo, si hace la voluntad de Dios vivirá.</a:t>
            </a:r>
          </a:p>
          <a:p>
            <a:pPr algn="ctr"/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Primera generación el padre.</a:t>
            </a:r>
            <a:endParaRPr lang="es-ES" b="1" u="sng" dirty="0">
              <a:solidFill>
                <a:schemeClr val="bg1"/>
              </a:solidFill>
            </a:endParaRP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Pero el hombre que es justo,</a:t>
            </a:r>
            <a:r>
              <a:rPr lang="es-ES" b="1" dirty="0">
                <a:solidFill>
                  <a:schemeClr val="bg1"/>
                </a:solidFill>
              </a:rPr>
              <a:t> y practica el derecho y la justicia, </a:t>
            </a:r>
          </a:p>
          <a:p>
            <a:r>
              <a:rPr lang="es-ES" b="1" dirty="0">
                <a:solidFill>
                  <a:schemeClr val="bg1"/>
                </a:solidFill>
              </a:rPr>
              <a:t>Aquel que no hace lo malo, hace la voluntad de Dios.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0"/>
            <a:ext cx="4237149" cy="361725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3617259"/>
            <a:ext cx="4235121" cy="324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66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V.6.</a:t>
            </a:r>
          </a:p>
          <a:p>
            <a:r>
              <a:rPr lang="es-ES" b="1" dirty="0">
                <a:solidFill>
                  <a:schemeClr val="bg1"/>
                </a:solidFill>
              </a:rPr>
              <a:t>y no come en los santuarios de los montes ni levanta sus ojos a los ídolos de la casa de Israel,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ni amancilla a la mujer de su prójimo,</a:t>
            </a:r>
            <a:r>
              <a:rPr lang="es-ES" b="1" dirty="0">
                <a:solidFill>
                  <a:schemeClr val="bg1"/>
                </a:solidFill>
              </a:rPr>
              <a:t> ni se acerca a una mujer durante su menstruación;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V.7.</a:t>
            </a:r>
          </a:p>
          <a:p>
            <a:r>
              <a:rPr lang="es-ES" b="1" dirty="0">
                <a:solidFill>
                  <a:schemeClr val="bg1"/>
                </a:solidFill>
              </a:rPr>
              <a:t>el hombre que no oprime a nadie, sino que devuelve al deudor su prenda; que no comete robo,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sino que da su pan al hambriento y cubre al desnudo con ropa,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V.8.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706" y="0"/>
            <a:ext cx="4368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41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</TotalTime>
  <Words>2005</Words>
  <Application>Microsoft Office PowerPoint</Application>
  <PresentationFormat>Presentación en pantalla (4:3)</PresentationFormat>
  <Paragraphs>137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de Office</vt:lpstr>
      <vt:lpstr>EL PECADO NO SE HEREDAD NI SE TRANSMITE. JUAN.9:2.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</dc:creator>
  <cp:lastModifiedBy>Mario Moreno</cp:lastModifiedBy>
  <cp:revision>31</cp:revision>
  <dcterms:created xsi:type="dcterms:W3CDTF">2019-05-13T16:03:36Z</dcterms:created>
  <dcterms:modified xsi:type="dcterms:W3CDTF">2024-11-07T01:06:14Z</dcterms:modified>
</cp:coreProperties>
</file>