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6" r:id="rId7"/>
    <p:sldId id="260" r:id="rId8"/>
    <p:sldId id="267" r:id="rId9"/>
    <p:sldId id="261" r:id="rId10"/>
    <p:sldId id="262" r:id="rId11"/>
    <p:sldId id="268" r:id="rId12"/>
    <p:sldId id="269" r:id="rId13"/>
    <p:sldId id="263" r:id="rId14"/>
    <p:sldId id="264" r:id="rId15"/>
  </p:sldIdLst>
  <p:sldSz cx="9144000" cy="6858000" type="screen4x3"/>
  <p:notesSz cx="6858000" cy="9144000"/>
  <p:defaultText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NI"/>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NI"/>
          </a:p>
        </p:txBody>
      </p:sp>
      <p:sp>
        <p:nvSpPr>
          <p:cNvPr id="4" name="3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NI"/>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NI"/>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5" name="4 Marcador de pie de página"/>
          <p:cNvSpPr>
            <a:spLocks noGrp="1"/>
          </p:cNvSpPr>
          <p:nvPr>
            <p:ph type="ftr" sz="quarter" idx="11"/>
          </p:nvPr>
        </p:nvSpPr>
        <p:spPr/>
        <p:txBody>
          <a:bodyPr/>
          <a:lstStyle/>
          <a:p>
            <a:endParaRPr lang="es-NI"/>
          </a:p>
        </p:txBody>
      </p:sp>
      <p:sp>
        <p:nvSpPr>
          <p:cNvPr id="6" name="5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5" name="4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NI"/>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7" name="6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8" name="7 Marcador de pie de página"/>
          <p:cNvSpPr>
            <a:spLocks noGrp="1"/>
          </p:cNvSpPr>
          <p:nvPr>
            <p:ph type="ftr" sz="quarter" idx="11"/>
          </p:nvPr>
        </p:nvSpPr>
        <p:spPr/>
        <p:txBody>
          <a:bodyPr/>
          <a:lstStyle/>
          <a:p>
            <a:endParaRPr lang="es-NI"/>
          </a:p>
        </p:txBody>
      </p:sp>
      <p:sp>
        <p:nvSpPr>
          <p:cNvPr id="9" name="8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NI"/>
          </a:p>
        </p:txBody>
      </p:sp>
      <p:sp>
        <p:nvSpPr>
          <p:cNvPr id="3" name="2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4" name="3 Marcador de pie de página"/>
          <p:cNvSpPr>
            <a:spLocks noGrp="1"/>
          </p:cNvSpPr>
          <p:nvPr>
            <p:ph type="ftr" sz="quarter" idx="11"/>
          </p:nvPr>
        </p:nvSpPr>
        <p:spPr/>
        <p:txBody>
          <a:bodyPr/>
          <a:lstStyle/>
          <a:p>
            <a:endParaRPr lang="es-NI"/>
          </a:p>
        </p:txBody>
      </p:sp>
      <p:sp>
        <p:nvSpPr>
          <p:cNvPr id="5" name="4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3" name="2 Marcador de pie de página"/>
          <p:cNvSpPr>
            <a:spLocks noGrp="1"/>
          </p:cNvSpPr>
          <p:nvPr>
            <p:ph type="ftr" sz="quarter" idx="11"/>
          </p:nvPr>
        </p:nvSpPr>
        <p:spPr/>
        <p:txBody>
          <a:bodyPr/>
          <a:lstStyle/>
          <a:p>
            <a:endParaRPr lang="es-NI"/>
          </a:p>
        </p:txBody>
      </p:sp>
      <p:sp>
        <p:nvSpPr>
          <p:cNvPr id="4" name="3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NI"/>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NI"/>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NI"/>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DC497B77-B2CF-4413-B8DA-73532B914796}" type="datetimeFigureOut">
              <a:rPr lang="es-NI" smtClean="0"/>
              <a:t>17/4/2025</a:t>
            </a:fld>
            <a:endParaRPr lang="es-NI"/>
          </a:p>
        </p:txBody>
      </p:sp>
      <p:sp>
        <p:nvSpPr>
          <p:cNvPr id="6" name="5 Marcador de pie de página"/>
          <p:cNvSpPr>
            <a:spLocks noGrp="1"/>
          </p:cNvSpPr>
          <p:nvPr>
            <p:ph type="ftr" sz="quarter" idx="11"/>
          </p:nvPr>
        </p:nvSpPr>
        <p:spPr/>
        <p:txBody>
          <a:bodyPr/>
          <a:lstStyle/>
          <a:p>
            <a:endParaRPr lang="es-NI"/>
          </a:p>
        </p:txBody>
      </p:sp>
      <p:sp>
        <p:nvSpPr>
          <p:cNvPr id="7" name="6 Marcador de número de diapositiva"/>
          <p:cNvSpPr>
            <a:spLocks noGrp="1"/>
          </p:cNvSpPr>
          <p:nvPr>
            <p:ph type="sldNum" sz="quarter" idx="12"/>
          </p:nvPr>
        </p:nvSpPr>
        <p:spPr/>
        <p:txBody>
          <a:bodyPr/>
          <a:lstStyle/>
          <a:p>
            <a:fld id="{1CD2C10F-01A1-4A7A-BB7C-22E32B84989A}" type="slidenum">
              <a:rPr lang="es-NI" smtClean="0"/>
              <a:t>‹Nº›</a:t>
            </a:fld>
            <a:endParaRPr lang="es-N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NI"/>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NI"/>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497B77-B2CF-4413-B8DA-73532B914796}" type="datetimeFigureOut">
              <a:rPr lang="es-NI" smtClean="0"/>
              <a:t>17/4/2025</a:t>
            </a:fld>
            <a:endParaRPr lang="es-NI"/>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D2C10F-01A1-4A7A-BB7C-22E32B84989A}" type="slidenum">
              <a:rPr lang="es-NI" smtClean="0"/>
              <a:t>‹Nº›</a:t>
            </a:fld>
            <a:endParaRPr lang="es-N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0"/>
            <a:ext cx="9144000" cy="1417638"/>
          </a:xfrm>
        </p:spPr>
        <p:style>
          <a:lnRef idx="1">
            <a:schemeClr val="dk1"/>
          </a:lnRef>
          <a:fillRef idx="2">
            <a:schemeClr val="dk1"/>
          </a:fillRef>
          <a:effectRef idx="1">
            <a:schemeClr val="dk1"/>
          </a:effectRef>
          <a:fontRef idx="minor">
            <a:schemeClr val="dk1"/>
          </a:fontRef>
        </p:style>
        <p:txBody>
          <a:bodyPr/>
          <a:lstStyle/>
          <a:p>
            <a:r>
              <a:rPr lang="es-ES" b="1" u="sng" dirty="0">
                <a:highlight>
                  <a:srgbClr val="00FFFF"/>
                </a:highlight>
                <a:latin typeface="Maiandra GD" panose="020E0502030308020204" pitchFamily="34" charset="0"/>
              </a:rPr>
              <a:t>EL PECADO.</a:t>
            </a:r>
            <a:endParaRPr lang="es-NI" dirty="0">
              <a:highlight>
                <a:srgbClr val="00FFFF"/>
              </a:highlight>
              <a:latin typeface="Maiandra GD" panose="020E0502030308020204" pitchFamily="34" charset="0"/>
            </a:endParaRPr>
          </a:p>
        </p:txBody>
      </p:sp>
      <p:sp>
        <p:nvSpPr>
          <p:cNvPr id="5" name="4 Marcador de contenido"/>
          <p:cNvSpPr>
            <a:spLocks noGrp="1"/>
          </p:cNvSpPr>
          <p:nvPr>
            <p:ph idx="1"/>
          </p:nvPr>
        </p:nvSpPr>
        <p:spPr>
          <a:xfrm>
            <a:off x="0" y="1268760"/>
            <a:ext cx="9144000" cy="558924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r>
              <a:rPr lang="es-ES" b="1" u="sng" dirty="0">
                <a:highlight>
                  <a:srgbClr val="FFFF00"/>
                </a:highlight>
                <a:latin typeface="Maiandra GD" panose="020E0502030308020204" pitchFamily="34" charset="0"/>
              </a:rPr>
              <a:t>INTRODUCCIÒN:</a:t>
            </a:r>
            <a:endParaRPr lang="es-NI" dirty="0">
              <a:highlight>
                <a:srgbClr val="FFFF00"/>
              </a:highlight>
              <a:latin typeface="Maiandra GD" panose="020E0502030308020204" pitchFamily="34" charset="0"/>
            </a:endParaRPr>
          </a:p>
          <a:p>
            <a:pPr lvl="0" algn="just"/>
            <a:r>
              <a:rPr lang="es-ES" b="1" dirty="0">
                <a:latin typeface="Maiandra GD" panose="020E0502030308020204" pitchFamily="34" charset="0"/>
              </a:rPr>
              <a:t>El pecado es una realidad que no podemos esconder ni pasar por alto, mucha gente se burla del pecado y hasta hacen chiste del pecado, otros juegan con el pecado.</a:t>
            </a:r>
            <a:endParaRPr lang="es-NI" b="1" dirty="0">
              <a:latin typeface="Maiandra GD" panose="020E0502030308020204" pitchFamily="34" charset="0"/>
            </a:endParaRPr>
          </a:p>
          <a:p>
            <a:pPr lvl="0" algn="just"/>
            <a:r>
              <a:rPr lang="es-ES" b="1" dirty="0">
                <a:latin typeface="Maiandra GD" panose="020E0502030308020204" pitchFamily="34" charset="0"/>
              </a:rPr>
              <a:t>Veremos primero que es pecado porque la gente tiene muchos significados del pecado pero realmente tienen un significado errado sobre el pecado, hay muchos que piensan que el pecado es solo tomar licor tener mas de una mujer, matar, solo eso creen que es pecado, pero no es así.</a:t>
            </a:r>
            <a:endParaRPr lang="es-NI" b="1" dirty="0">
              <a:latin typeface="Maiandra GD" panose="020E0502030308020204" pitchFamily="34" charset="0"/>
            </a:endParaRPr>
          </a:p>
          <a:p>
            <a:pPr lvl="0" algn="just"/>
            <a:r>
              <a:rPr lang="es-ES" b="1" dirty="0">
                <a:latin typeface="Maiandra GD" panose="020E0502030308020204" pitchFamily="34" charset="0"/>
              </a:rPr>
              <a:t>Muchos toman el pecado como algo normal y pasajero, muchos dicen ir al mar y no bañarse es pecado. Pero lamentablemente están equivocados.</a:t>
            </a:r>
            <a:endParaRPr lang="es-NI" b="1" dirty="0">
              <a:latin typeface="Maiandra GD" panose="020E0502030308020204" pitchFamily="34" charset="0"/>
            </a:endParaRPr>
          </a:p>
          <a:p>
            <a:endParaRPr lang="es-NI"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diamond(in)">
                                      <p:cBhvr>
                                        <p:cTn id="12" dur="20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diamond(in)">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diamond(in)">
                                      <p:cBhvr>
                                        <p:cTn id="22" dur="20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diamond(in)">
                                      <p:cBhvr>
                                        <p:cTn id="27" dur="20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diamond(in)">
                                      <p:cBhvr>
                                        <p:cTn id="3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lvl="0" algn="just"/>
            <a:r>
              <a:rPr lang="es-ES" b="1" dirty="0">
                <a:latin typeface="Maiandra GD" panose="020E0502030308020204" pitchFamily="34" charset="0"/>
              </a:rPr>
              <a:t>Para poder recibir el perdón de nuestros pecados tenemos que hacer lo que el apóstol Pedro dijo. </a:t>
            </a:r>
          </a:p>
          <a:p>
            <a:pPr lvl="0" algn="ctr"/>
            <a:r>
              <a:rPr lang="es-ES" b="1" u="sng" dirty="0">
                <a:solidFill>
                  <a:schemeClr val="bg1"/>
                </a:solidFill>
                <a:highlight>
                  <a:srgbClr val="0000FF"/>
                </a:highlight>
                <a:latin typeface="Maiandra GD" panose="020E0502030308020204" pitchFamily="34" charset="0"/>
              </a:rPr>
              <a:t>Hechos.2:37-38. </a:t>
            </a:r>
          </a:p>
          <a:p>
            <a:pPr lvl="0" algn="just"/>
            <a:r>
              <a:rPr lang="es-ES" b="1" dirty="0">
                <a:latin typeface="Maiandra GD" panose="020E0502030308020204" pitchFamily="34" charset="0"/>
              </a:rPr>
              <a:t>Al oír esto, compungidos de corazón, dijeron a Pedro y a los demás apóstoles: Hermanos, </a:t>
            </a:r>
            <a:r>
              <a:rPr lang="es-ES" b="1" u="sng" dirty="0">
                <a:highlight>
                  <a:srgbClr val="00FF00"/>
                </a:highlight>
                <a:latin typeface="Maiandra GD" panose="020E0502030308020204" pitchFamily="34" charset="0"/>
              </a:rPr>
              <a:t>¿qué haremos?</a:t>
            </a:r>
            <a:r>
              <a:rPr lang="es-ES" b="1" dirty="0">
                <a:latin typeface="Maiandra GD" panose="020E0502030308020204" pitchFamily="34" charset="0"/>
              </a:rPr>
              <a:t> </a:t>
            </a:r>
          </a:p>
          <a:p>
            <a:pPr lvl="0" algn="ctr"/>
            <a:r>
              <a:rPr lang="es-ES" b="1" u="sng" dirty="0">
                <a:solidFill>
                  <a:schemeClr val="bg1"/>
                </a:solidFill>
                <a:highlight>
                  <a:srgbClr val="0000FF"/>
                </a:highlight>
                <a:latin typeface="Maiandra GD" panose="020E0502030308020204" pitchFamily="34" charset="0"/>
              </a:rPr>
              <a:t>V.38.  </a:t>
            </a:r>
          </a:p>
          <a:p>
            <a:pPr lvl="0" algn="just"/>
            <a:r>
              <a:rPr lang="es-ES" b="1" u="sng" dirty="0">
                <a:highlight>
                  <a:srgbClr val="00FFFF"/>
                </a:highlight>
                <a:latin typeface="Maiandra GD" panose="020E0502030308020204" pitchFamily="34" charset="0"/>
              </a:rPr>
              <a:t>Y Pedro les dijo: Arrepentíos y sed bautizados cada uno de vosotros en el nombre de Jesucristo para perdón de vuestros pecados,</a:t>
            </a:r>
            <a:r>
              <a:rPr lang="es-ES" b="1" dirty="0">
                <a:latin typeface="Maiandra GD" panose="020E0502030308020204" pitchFamily="34" charset="0"/>
              </a:rPr>
              <a:t> y recibiréis el don del Espíritu Santo. </a:t>
            </a:r>
          </a:p>
          <a:p>
            <a:pPr lvl="0" algn="just"/>
            <a:r>
              <a:rPr lang="es-ES" b="1" dirty="0">
                <a:latin typeface="Maiandra GD" panose="020E0502030308020204" pitchFamily="34" charset="0"/>
              </a:rPr>
              <a:t>Arrepentirnos de nuestros pecados y bautizarnos para el perdón de nuestros pecados. </a:t>
            </a:r>
          </a:p>
          <a:p>
            <a:pPr lvl="0" algn="just"/>
            <a:r>
              <a:rPr lang="es-ES" b="1" dirty="0">
                <a:latin typeface="Maiandra GD" panose="020E0502030308020204" pitchFamily="34" charset="0"/>
              </a:rPr>
              <a:t>El único medio que Dios ha dejado para perdonar nuestros pecados es el bautismo no hay otro medio.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amond(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lvl="0" algn="just"/>
            <a:r>
              <a:rPr lang="es-ES" b="1" dirty="0">
                <a:latin typeface="Maiandra GD" panose="020E0502030308020204" pitchFamily="34" charset="0"/>
              </a:rPr>
              <a:t>Y no solo recibimos el perdón de nuestros pecados sino que también recibimos el don del Espíritu Santo. </a:t>
            </a:r>
          </a:p>
          <a:p>
            <a:pPr lvl="0" algn="just"/>
            <a:r>
              <a:rPr lang="es-ES" b="1" dirty="0">
                <a:latin typeface="Maiandra GD" panose="020E0502030308020204" pitchFamily="34" charset="0"/>
              </a:rPr>
              <a:t>¿Pero que es el don del Espíritu Santo? </a:t>
            </a:r>
          </a:p>
          <a:p>
            <a:pPr lvl="0" algn="ctr"/>
            <a:r>
              <a:rPr lang="es-ES" b="1" u="sng" dirty="0">
                <a:solidFill>
                  <a:schemeClr val="bg1"/>
                </a:solidFill>
                <a:highlight>
                  <a:srgbClr val="0000FF"/>
                </a:highlight>
                <a:latin typeface="Maiandra GD" panose="020E0502030308020204" pitchFamily="34" charset="0"/>
              </a:rPr>
              <a:t>Efesios.1:13-14. </a:t>
            </a:r>
          </a:p>
          <a:p>
            <a:pPr lvl="0" algn="just"/>
            <a:r>
              <a:rPr lang="es-ES" b="1" dirty="0">
                <a:latin typeface="Maiandra GD" panose="020E0502030308020204" pitchFamily="34" charset="0"/>
              </a:rPr>
              <a:t>En El también vosotros, </a:t>
            </a:r>
            <a:r>
              <a:rPr lang="es-ES" b="1" u="sng" dirty="0">
                <a:highlight>
                  <a:srgbClr val="FF00FF"/>
                </a:highlight>
                <a:latin typeface="Maiandra GD" panose="020E0502030308020204" pitchFamily="34" charset="0"/>
              </a:rPr>
              <a:t>después de escuchar el mensaje de la verdad, el evangelio de vuestra salvación,</a:t>
            </a:r>
            <a:r>
              <a:rPr lang="es-ES" b="1" dirty="0">
                <a:latin typeface="Maiandra GD" panose="020E0502030308020204" pitchFamily="34" charset="0"/>
              </a:rPr>
              <a:t> y habiendo creído, fuisteis sellados en El con el Espíritu Santo de la promesa, </a:t>
            </a:r>
          </a:p>
          <a:p>
            <a:pPr lvl="0" algn="ctr"/>
            <a:r>
              <a:rPr lang="es-ES" b="1" u="sng" dirty="0">
                <a:solidFill>
                  <a:schemeClr val="bg1"/>
                </a:solidFill>
                <a:highlight>
                  <a:srgbClr val="0000FF"/>
                </a:highlight>
                <a:latin typeface="Maiandra GD" panose="020E0502030308020204" pitchFamily="34" charset="0"/>
              </a:rPr>
              <a:t>V.14.</a:t>
            </a:r>
            <a:r>
              <a:rPr lang="es-ES" b="1" dirty="0">
                <a:latin typeface="Maiandra GD" panose="020E0502030308020204" pitchFamily="34" charset="0"/>
              </a:rPr>
              <a:t>  </a:t>
            </a:r>
          </a:p>
          <a:p>
            <a:pPr lvl="0" algn="just"/>
            <a:r>
              <a:rPr lang="es-ES" b="1" u="sng" dirty="0">
                <a:solidFill>
                  <a:schemeClr val="bg1"/>
                </a:solidFill>
                <a:highlight>
                  <a:srgbClr val="FF0000"/>
                </a:highlight>
                <a:latin typeface="Maiandra GD" panose="020E0502030308020204" pitchFamily="34" charset="0"/>
              </a:rPr>
              <a:t>que nos es dado como garantía de nuestra herencia,</a:t>
            </a:r>
            <a:r>
              <a:rPr lang="es-ES" b="1" dirty="0">
                <a:latin typeface="Maiandra GD" panose="020E0502030308020204" pitchFamily="34" charset="0"/>
              </a:rPr>
              <a:t> con miras a la redención de la posesión adquirida de Dios , para alabanza de su gloria. </a:t>
            </a:r>
          </a:p>
          <a:p>
            <a:pPr lvl="0" algn="just"/>
            <a:r>
              <a:rPr lang="es-ES" b="1" dirty="0">
                <a:latin typeface="Maiandra GD" panose="020E0502030308020204" pitchFamily="34" charset="0"/>
              </a:rPr>
              <a:t>Nos dice que es el don del Espíritu Santo. </a:t>
            </a:r>
          </a:p>
          <a:p>
            <a:pPr lvl="0" algn="just"/>
            <a:endParaRPr lang="es-NI" b="1" dirty="0">
              <a:latin typeface="Maiandra GD" panose="020E0502030308020204" pitchFamily="34" charset="0"/>
            </a:endParaRPr>
          </a:p>
        </p:txBody>
      </p:sp>
    </p:spTree>
    <p:extLst>
      <p:ext uri="{BB962C8B-B14F-4D97-AF65-F5344CB8AC3E}">
        <p14:creationId xmlns:p14="http://schemas.microsoft.com/office/powerpoint/2010/main" val="20774839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amond(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es-ES" b="1" dirty="0">
                <a:latin typeface="Maiandra GD" panose="020E0502030308020204" pitchFamily="34" charset="0"/>
              </a:rPr>
              <a:t>Es la garantía el sello de que Dios en el día final nos va a dar lo que El a prometido vida eterna allá en los cielos. </a:t>
            </a:r>
          </a:p>
          <a:p>
            <a:pPr lvl="0" algn="ctr"/>
            <a:r>
              <a:rPr lang="es-ES" b="1" u="sng" dirty="0">
                <a:solidFill>
                  <a:schemeClr val="bg1"/>
                </a:solidFill>
                <a:highlight>
                  <a:srgbClr val="0000FF"/>
                </a:highlight>
                <a:latin typeface="Maiandra GD" panose="020E0502030308020204" pitchFamily="34" charset="0"/>
              </a:rPr>
              <a:t>Tito.1:2. </a:t>
            </a:r>
          </a:p>
          <a:p>
            <a:pPr lvl="0" algn="just"/>
            <a:r>
              <a:rPr lang="es-ES" b="1" dirty="0">
                <a:latin typeface="Maiandra GD" panose="020E0502030308020204" pitchFamily="34" charset="0"/>
              </a:rPr>
              <a:t>con la esperanza de vida eterna, </a:t>
            </a:r>
            <a:r>
              <a:rPr lang="es-ES" b="1" u="sng" dirty="0">
                <a:solidFill>
                  <a:schemeClr val="bg1"/>
                </a:solidFill>
                <a:highlight>
                  <a:srgbClr val="800080"/>
                </a:highlight>
                <a:latin typeface="Maiandra GD" panose="020E0502030308020204" pitchFamily="34" charset="0"/>
              </a:rPr>
              <a:t>la cual Dios, que no miente,</a:t>
            </a:r>
            <a:r>
              <a:rPr lang="es-ES" b="1" dirty="0">
                <a:latin typeface="Maiandra GD" panose="020E0502030308020204" pitchFamily="34" charset="0"/>
              </a:rPr>
              <a:t> prometió desde los tiempos eternos,</a:t>
            </a:r>
          </a:p>
          <a:p>
            <a:pPr lvl="0" algn="just"/>
            <a:r>
              <a:rPr lang="es-ES" b="1" dirty="0">
                <a:latin typeface="Maiandra GD" panose="020E0502030308020204" pitchFamily="34" charset="0"/>
              </a:rPr>
              <a:t>Por que Dios no puede mentir.</a:t>
            </a:r>
          </a:p>
          <a:p>
            <a:pPr lvl="0" algn="just"/>
            <a:r>
              <a:rPr lang="es-ES" b="1" dirty="0">
                <a:latin typeface="Maiandra GD" panose="020E0502030308020204" pitchFamily="34" charset="0"/>
              </a:rPr>
              <a:t>El don del Espíritu Santo es la garantía de lo que Dios nos va dar, sino tenemos esta garantía no vamos a obtener la vida eterna y esta garantía solo se logra a través del bautismo.</a:t>
            </a:r>
          </a:p>
          <a:p>
            <a:pPr lvl="0" algn="just"/>
            <a:r>
              <a:rPr lang="es-ES" b="1" dirty="0">
                <a:latin typeface="Maiandra GD" panose="020E0502030308020204" pitchFamily="34" charset="0"/>
              </a:rPr>
              <a:t>Y ahora si alcanzamos la gloria de Dios.</a:t>
            </a:r>
          </a:p>
          <a:p>
            <a:pPr lvl="0" algn="ctr"/>
            <a:r>
              <a:rPr lang="es-ES" b="1" u="sng" dirty="0">
                <a:solidFill>
                  <a:schemeClr val="bg1"/>
                </a:solidFill>
                <a:highlight>
                  <a:srgbClr val="0000FF"/>
                </a:highlight>
                <a:latin typeface="Maiandra GD" panose="020E0502030308020204" pitchFamily="34" charset="0"/>
              </a:rPr>
              <a:t>II Tesalonicenses.2:14.</a:t>
            </a:r>
          </a:p>
          <a:p>
            <a:pPr lvl="0" algn="just"/>
            <a:endParaRPr lang="es-NI" b="1" dirty="0">
              <a:latin typeface="Maiandra GD" panose="020E0502030308020204" pitchFamily="34" charset="0"/>
            </a:endParaRPr>
          </a:p>
        </p:txBody>
      </p:sp>
      <p:sp>
        <p:nvSpPr>
          <p:cNvPr id="2" name="Nube 1">
            <a:extLst>
              <a:ext uri="{FF2B5EF4-FFF2-40B4-BE49-F238E27FC236}">
                <a16:creationId xmlns:a16="http://schemas.microsoft.com/office/drawing/2014/main" id="{77A78B9B-D371-4B35-BA94-AA2A8A130F2B}"/>
              </a:ext>
            </a:extLst>
          </p:cNvPr>
          <p:cNvSpPr/>
          <p:nvPr/>
        </p:nvSpPr>
        <p:spPr>
          <a:xfrm>
            <a:off x="0" y="764704"/>
            <a:ext cx="9144000" cy="4392488"/>
          </a:xfrm>
          <a:prstGeom prst="cloud">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a:latin typeface="Maiandra GD" panose="020E0502030308020204" pitchFamily="34" charset="0"/>
              </a:rPr>
              <a:t>Y fue para esto que El os llamó mediante nuestro evangelio, </a:t>
            </a:r>
            <a:r>
              <a:rPr lang="es-ES" sz="4000" b="1" u="sng" dirty="0">
                <a:highlight>
                  <a:srgbClr val="00FF00"/>
                </a:highlight>
                <a:latin typeface="Maiandra GD" panose="020E0502030308020204" pitchFamily="34" charset="0"/>
              </a:rPr>
              <a:t>para que alcancéis la gloria de nuestro Señor Jesucristo.</a:t>
            </a:r>
            <a:r>
              <a:rPr lang="es-ES" sz="4000" b="1" dirty="0">
                <a:latin typeface="Maiandra GD" panose="020E0502030308020204" pitchFamily="34" charset="0"/>
              </a:rPr>
              <a:t> </a:t>
            </a:r>
            <a:endParaRPr lang="es-NI" sz="4000" b="1" dirty="0">
              <a:latin typeface="Maiandra GD" panose="020E0502030308020204" pitchFamily="34" charset="0"/>
            </a:endParaRPr>
          </a:p>
        </p:txBody>
      </p:sp>
    </p:spTree>
    <p:extLst>
      <p:ext uri="{BB962C8B-B14F-4D97-AF65-F5344CB8AC3E}">
        <p14:creationId xmlns:p14="http://schemas.microsoft.com/office/powerpoint/2010/main" val="317133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amond(in)">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p:cTn id="47" dur="500" fill="hold"/>
                                        <p:tgtEl>
                                          <p:spTgt spid="2"/>
                                        </p:tgtEl>
                                        <p:attrNameLst>
                                          <p:attrName>ppt_w</p:attrName>
                                        </p:attrNameLst>
                                      </p:cBhvr>
                                      <p:tavLst>
                                        <p:tav tm="0">
                                          <p:val>
                                            <p:fltVal val="0"/>
                                          </p:val>
                                        </p:tav>
                                        <p:tav tm="100000">
                                          <p:val>
                                            <p:strVal val="#ppt_w"/>
                                          </p:val>
                                        </p:tav>
                                      </p:tavLst>
                                    </p:anim>
                                    <p:anim calcmode="lin" valueType="num">
                                      <p:cBhvr>
                                        <p:cTn id="48" dur="500" fill="hold"/>
                                        <p:tgtEl>
                                          <p:spTgt spid="2"/>
                                        </p:tgtEl>
                                        <p:attrNameLst>
                                          <p:attrName>ppt_h</p:attrName>
                                        </p:attrNameLst>
                                      </p:cBhvr>
                                      <p:tavLst>
                                        <p:tav tm="0">
                                          <p:val>
                                            <p:fltVal val="0"/>
                                          </p:val>
                                        </p:tav>
                                        <p:tav tm="100000">
                                          <p:val>
                                            <p:strVal val="#ppt_h"/>
                                          </p:val>
                                        </p:tav>
                                      </p:tavLst>
                                    </p:anim>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980728"/>
          </a:xfrm>
        </p:spPr>
        <p:style>
          <a:lnRef idx="1">
            <a:schemeClr val="dk1"/>
          </a:lnRef>
          <a:fillRef idx="2">
            <a:schemeClr val="dk1"/>
          </a:fillRef>
          <a:effectRef idx="1">
            <a:schemeClr val="dk1"/>
          </a:effectRef>
          <a:fontRef idx="minor">
            <a:schemeClr val="dk1"/>
          </a:fontRef>
        </p:style>
        <p:txBody>
          <a:bodyPr>
            <a:normAutofit fontScale="90000"/>
          </a:bodyPr>
          <a:lstStyle/>
          <a:p>
            <a:br>
              <a:rPr lang="es-ES" b="1" u="sng" dirty="0"/>
            </a:br>
            <a:r>
              <a:rPr lang="es-ES" b="1" u="sng" dirty="0">
                <a:highlight>
                  <a:srgbClr val="00FFFF"/>
                </a:highlight>
                <a:latin typeface="Maiandra GD" panose="020E0502030308020204" pitchFamily="34" charset="0"/>
              </a:rPr>
              <a:t>CONCLUSIÒN:</a:t>
            </a:r>
            <a:br>
              <a:rPr lang="es-NI" dirty="0"/>
            </a:br>
            <a:endParaRPr lang="es-NI" dirty="0"/>
          </a:p>
        </p:txBody>
      </p:sp>
      <p:sp>
        <p:nvSpPr>
          <p:cNvPr id="3" name="2 Marcador de contenido"/>
          <p:cNvSpPr>
            <a:spLocks noGrp="1"/>
          </p:cNvSpPr>
          <p:nvPr>
            <p:ph idx="1"/>
          </p:nvPr>
        </p:nvSpPr>
        <p:spPr>
          <a:xfrm>
            <a:off x="0" y="908720"/>
            <a:ext cx="9144000" cy="594928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es-ES" b="1" dirty="0">
                <a:latin typeface="Maiandra GD" panose="020E0502030308020204" pitchFamily="34" charset="0"/>
              </a:rPr>
              <a:t>El pecado es una realidad y tiene consecuencias eterna y lamentablemente. </a:t>
            </a:r>
          </a:p>
          <a:p>
            <a:pPr lvl="0" algn="just"/>
            <a:r>
              <a:rPr lang="es-ES" b="1" dirty="0">
                <a:latin typeface="Maiandra GD" panose="020E0502030308020204" pitchFamily="34" charset="0"/>
              </a:rPr>
              <a:t>La Biblia nos dice que es pecado. </a:t>
            </a:r>
            <a:r>
              <a:rPr lang="es-ES" b="1" u="sng" dirty="0">
                <a:highlight>
                  <a:srgbClr val="00FF00"/>
                </a:highlight>
                <a:latin typeface="Maiandra GD" panose="020E0502030308020204" pitchFamily="34" charset="0"/>
              </a:rPr>
              <a:t>“Es violar la ley de Dios”.</a:t>
            </a:r>
            <a:r>
              <a:rPr lang="es-ES" b="1" dirty="0">
                <a:latin typeface="Maiandra GD" panose="020E0502030308020204" pitchFamily="34" charset="0"/>
              </a:rPr>
              <a:t> Cuando violamos la ley de Dios pecamos contra Dios.</a:t>
            </a:r>
            <a:endParaRPr lang="es-NI" b="1" dirty="0">
              <a:latin typeface="Maiandra GD" panose="020E0502030308020204" pitchFamily="34" charset="0"/>
            </a:endParaRPr>
          </a:p>
          <a:p>
            <a:pPr lvl="0" algn="just"/>
            <a:r>
              <a:rPr lang="es-ES" b="1" dirty="0">
                <a:latin typeface="Maiandra GD" panose="020E0502030308020204" pitchFamily="34" charset="0"/>
              </a:rPr>
              <a:t>El pecado nos esclaviza, nos aparta de Dios, hace una barrera entre Dios y nosotros y por eso no podemos tener comunión con Dios</a:t>
            </a:r>
            <a:r>
              <a:rPr lang="es-ES" b="1">
                <a:latin typeface="Maiandra GD" panose="020E0502030308020204" pitchFamily="34" charset="0"/>
              </a:rPr>
              <a:t>. </a:t>
            </a:r>
          </a:p>
          <a:p>
            <a:pPr lvl="0" algn="just"/>
            <a:r>
              <a:rPr lang="es-ES" b="1">
                <a:latin typeface="Maiandra GD" panose="020E0502030308020204" pitchFamily="34" charset="0"/>
              </a:rPr>
              <a:t>Nos </a:t>
            </a:r>
            <a:r>
              <a:rPr lang="es-ES" b="1" dirty="0">
                <a:latin typeface="Maiandra GD" panose="020E0502030308020204" pitchFamily="34" charset="0"/>
              </a:rPr>
              <a:t>trae la muerte espiritual, la separación.</a:t>
            </a:r>
            <a:endParaRPr lang="es-NI" b="1" dirty="0">
              <a:latin typeface="Maiandra GD" panose="020E0502030308020204" pitchFamily="34" charset="0"/>
            </a:endParaRPr>
          </a:p>
          <a:p>
            <a:pPr lvl="0" algn="just"/>
            <a:r>
              <a:rPr lang="es-ES" b="1" dirty="0">
                <a:latin typeface="Maiandra GD" panose="020E0502030308020204" pitchFamily="34" charset="0"/>
              </a:rPr>
              <a:t>La única manera para poder salir de esta condición es a través del bautismo es el único medio que Dios ha dejado.</a:t>
            </a:r>
            <a:endParaRPr lang="es-NI" b="1" dirty="0">
              <a:latin typeface="Maiandra GD" panose="020E0502030308020204" pitchFamily="34" charset="0"/>
            </a:endParaRPr>
          </a:p>
          <a:p>
            <a:endParaRPr lang="es-NI"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amond(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amond(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amond(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amond(in)">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diamond(in)">
                                      <p:cBhvr>
                                        <p:cTn id="3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5373216"/>
            <a:ext cx="9144000" cy="14847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5400" b="1" dirty="0"/>
              <a:t>DIOS NOS BENDIGA A TODOS.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373216"/>
          </a:xfrm>
          <a:prstGeom prst="rect">
            <a:avLst/>
          </a:prstGeom>
        </p:spPr>
      </p:pic>
    </p:spTree>
    <p:extLst>
      <p:ext uri="{BB962C8B-B14F-4D97-AF65-F5344CB8AC3E}">
        <p14:creationId xmlns:p14="http://schemas.microsoft.com/office/powerpoint/2010/main" val="393526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4"/>
                                        </p:tgtEl>
                                        <p:attrNameLst>
                                          <p:attrName>ppt_y</p:attrName>
                                        </p:attrNameLst>
                                      </p:cBhvr>
                                      <p:tavLst>
                                        <p:tav tm="0">
                                          <p:val>
                                            <p:strVal val="#ppt_y"/>
                                          </p:val>
                                        </p:tav>
                                        <p:tav tm="100000">
                                          <p:val>
                                            <p:strVal val="#ppt_y"/>
                                          </p:val>
                                        </p:tav>
                                      </p:tavLst>
                                    </p:anim>
                                    <p:anim calcmode="lin" valueType="num">
                                      <p:cBhvr>
                                        <p:cTn id="16"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just"/>
            <a:r>
              <a:rPr lang="es-ES" b="1" dirty="0">
                <a:latin typeface="Maiandra GD" panose="020E0502030308020204" pitchFamily="34" charset="0"/>
              </a:rPr>
              <a:t>La Biblia nos da la definición correcta del pecado, y lo encontramos en: </a:t>
            </a:r>
          </a:p>
          <a:p>
            <a:pPr algn="ctr"/>
            <a:r>
              <a:rPr lang="es-ES" b="1" u="sng" dirty="0">
                <a:solidFill>
                  <a:schemeClr val="bg1"/>
                </a:solidFill>
                <a:highlight>
                  <a:srgbClr val="0000FF"/>
                </a:highlight>
                <a:latin typeface="Maiandra GD" panose="020E0502030308020204" pitchFamily="34" charset="0"/>
              </a:rPr>
              <a:t>I Juan.3:4. </a:t>
            </a:r>
          </a:p>
          <a:p>
            <a:pPr algn="just"/>
            <a:r>
              <a:rPr lang="es-ES" b="1" u="sng" dirty="0">
                <a:solidFill>
                  <a:schemeClr val="bg1"/>
                </a:solidFill>
                <a:highlight>
                  <a:srgbClr val="FF0000"/>
                </a:highlight>
                <a:latin typeface="Maiandra GD" panose="020E0502030308020204" pitchFamily="34" charset="0"/>
              </a:rPr>
              <a:t>“Todo aquel que comete pecado,  infringe también la ley;</a:t>
            </a:r>
            <a:r>
              <a:rPr lang="es-ES" b="1" dirty="0">
                <a:latin typeface="Maiandra GD" panose="020E0502030308020204" pitchFamily="34" charset="0"/>
              </a:rPr>
              <a:t>  pues el pecado es infracción de la ley”. </a:t>
            </a:r>
          </a:p>
          <a:p>
            <a:pPr algn="just"/>
            <a:r>
              <a:rPr lang="es-ES" b="1" dirty="0">
                <a:latin typeface="Maiandra GD" panose="020E0502030308020204" pitchFamily="34" charset="0"/>
              </a:rPr>
              <a:t>Nos dice que el pecado es Infringir- </a:t>
            </a:r>
            <a:r>
              <a:rPr lang="es-ES" b="1" dirty="0" err="1">
                <a:latin typeface="Maiandra GD" panose="020E0502030308020204" pitchFamily="34" charset="0"/>
              </a:rPr>
              <a:t>parabasis</a:t>
            </a:r>
            <a:r>
              <a:rPr lang="es-ES" b="1" dirty="0">
                <a:latin typeface="Maiandra GD" panose="020E0502030308020204" pitchFamily="34" charset="0"/>
              </a:rPr>
              <a:t> (</a:t>
            </a:r>
            <a:r>
              <a:rPr lang="es-ES" b="1" dirty="0" err="1">
                <a:latin typeface="Maiandra GD" panose="020E0502030308020204" pitchFamily="34" charset="0"/>
              </a:rPr>
              <a:t>paravbasi</a:t>
            </a:r>
            <a:r>
              <a:rPr lang="es-ES" b="1" dirty="0">
                <a:latin typeface="Maiandra GD" panose="020E0502030308020204" pitchFamily="34" charset="0"/>
              </a:rPr>
              <a:t>", 3847), transgresión (para, a través; </a:t>
            </a:r>
            <a:r>
              <a:rPr lang="es-ES" b="1" dirty="0" err="1">
                <a:latin typeface="Maiandra GD" panose="020E0502030308020204" pitchFamily="34" charset="0"/>
              </a:rPr>
              <a:t>baino</a:t>
            </a:r>
            <a:r>
              <a:rPr lang="es-ES" b="1" dirty="0">
                <a:latin typeface="Maiandra GD" panose="020E0502030308020204" pitchFamily="34" charset="0"/>
              </a:rPr>
              <a:t>, ir). Se traduce «infracción» en </a:t>
            </a:r>
            <a:r>
              <a:rPr lang="es-ES" b="1" u="sng" dirty="0">
                <a:latin typeface="Maiandra GD" panose="020E0502030308020204" pitchFamily="34" charset="0"/>
              </a:rPr>
              <a:t>Rom_2:23</a:t>
            </a:r>
            <a:r>
              <a:rPr lang="es-ES" b="1" dirty="0">
                <a:latin typeface="Maiandra GD" panose="020E0502030308020204" pitchFamily="34" charset="0"/>
              </a:rPr>
              <a:t> (RV, RVR). Véase. </a:t>
            </a:r>
          </a:p>
          <a:p>
            <a:pPr algn="just"/>
            <a:r>
              <a:rPr lang="es-ES" b="1" dirty="0">
                <a:latin typeface="Maiandra GD" panose="020E0502030308020204" pitchFamily="34" charset="0"/>
              </a:rPr>
              <a:t>2. anomia (</a:t>
            </a:r>
            <a:r>
              <a:rPr lang="es-ES" b="1" dirty="0" err="1">
                <a:latin typeface="Maiandra GD" panose="020E0502030308020204" pitchFamily="34" charset="0"/>
              </a:rPr>
              <a:t>ajnomiva</a:t>
            </a:r>
            <a:r>
              <a:rPr lang="es-ES" b="1" dirty="0">
                <a:latin typeface="Maiandra GD" panose="020E0502030308020204" pitchFamily="34" charset="0"/>
              </a:rPr>
              <a:t>, 458), traducida «infringe» del que infringe la ley, en 1 </a:t>
            </a:r>
            <a:r>
              <a:rPr lang="es-ES" b="1" u="sng" dirty="0">
                <a:latin typeface="Maiandra GD" panose="020E0502030308020204" pitchFamily="34" charset="0"/>
              </a:rPr>
              <a:t>Juan_3:4</a:t>
            </a:r>
            <a:r>
              <a:rPr lang="es-ES" b="1" dirty="0">
                <a:latin typeface="Maiandra GD" panose="020E0502030308020204" pitchFamily="34" charset="0"/>
              </a:rPr>
              <a:t> (RV: «traspasa también la ley»); e «infracción», de lo que el pecado es respecto a la ley (RV:</a:t>
            </a:r>
            <a:endParaRPr lang="es-NI" b="1" dirty="0">
              <a:latin typeface="Maiandra GD" panose="020E0502030308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es-ES" b="1" dirty="0">
                <a:latin typeface="Maiandra GD" panose="020E0502030308020204" pitchFamily="34" charset="0"/>
              </a:rPr>
              <a:t>«el pecado es transgresión de la ley»). Significa sin ley, y define esencialmente el rechazo de la ley, o voluntad de Dios, y la entronización de la propia voluntad. Vine. </a:t>
            </a:r>
          </a:p>
          <a:p>
            <a:pPr lvl="0" algn="just"/>
            <a:r>
              <a:rPr lang="es-ES" b="1" dirty="0">
                <a:latin typeface="Maiandra GD" panose="020E0502030308020204" pitchFamily="34" charset="0"/>
              </a:rPr>
              <a:t>Entonces el pecado es infringir violar la ley de Dios cuando nosotros violamos la ley de Dios entonces cometemos pecado, ya que el pecado es violar la ley de Dios.</a:t>
            </a:r>
            <a:endParaRPr lang="es-NI" b="1" dirty="0">
              <a:latin typeface="Maiandra GD" panose="020E0502030308020204" pitchFamily="34" charset="0"/>
            </a:endParaRPr>
          </a:p>
          <a:p>
            <a:pPr lvl="0" algn="just"/>
            <a:r>
              <a:rPr lang="es-ES" b="1" dirty="0">
                <a:latin typeface="Maiandra GD" panose="020E0502030308020204" pitchFamily="34" charset="0"/>
              </a:rPr>
              <a:t>El pecado tiene consecuencias cuando lo hacemos y son consecuencias muy graves por que son eternas si continuamos en el pecado. </a:t>
            </a:r>
          </a:p>
          <a:p>
            <a:pPr lvl="0" algn="just"/>
            <a:r>
              <a:rPr lang="es-ES" b="1" dirty="0">
                <a:latin typeface="Maiandra GD" panose="020E0502030308020204" pitchFamily="34" charset="0"/>
              </a:rPr>
              <a:t>Dios nos ha hecho con libre albedrío, podemos hacer lo que nosotros queramos pero vamos a pagar las consecuencias de nuestros pecados.</a:t>
            </a:r>
            <a:endParaRPr lang="es-NI" b="1" dirty="0">
              <a:latin typeface="Maiandra GD" panose="020E0502030308020204" pitchFamily="34" charset="0"/>
            </a:endParaRPr>
          </a:p>
          <a:p>
            <a:endParaRPr lang="es-NI"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196752"/>
          </a:xfrm>
        </p:spPr>
        <p:style>
          <a:lnRef idx="1">
            <a:schemeClr val="dk1"/>
          </a:lnRef>
          <a:fillRef idx="2">
            <a:schemeClr val="dk1"/>
          </a:fillRef>
          <a:effectRef idx="1">
            <a:schemeClr val="dk1"/>
          </a:effectRef>
          <a:fontRef idx="minor">
            <a:schemeClr val="dk1"/>
          </a:fontRef>
        </p:style>
        <p:txBody>
          <a:bodyPr/>
          <a:lstStyle/>
          <a:p>
            <a:r>
              <a:rPr lang="es-ES" b="1" u="sng" dirty="0">
                <a:highlight>
                  <a:srgbClr val="00FFFF"/>
                </a:highlight>
                <a:latin typeface="Maiandra GD" panose="020E0502030308020204" pitchFamily="34" charset="0"/>
              </a:rPr>
              <a:t>LO QUE EL PECADO HACE.</a:t>
            </a:r>
            <a:endParaRPr lang="es-NI" dirty="0">
              <a:highlight>
                <a:srgbClr val="00FFFF"/>
              </a:highlight>
              <a:latin typeface="Maiandra GD" panose="020E0502030308020204" pitchFamily="34" charset="0"/>
            </a:endParaRPr>
          </a:p>
        </p:txBody>
      </p:sp>
      <p:sp>
        <p:nvSpPr>
          <p:cNvPr id="3" name="2 Marcador de contenido"/>
          <p:cNvSpPr>
            <a:spLocks noGrp="1"/>
          </p:cNvSpPr>
          <p:nvPr>
            <p:ph idx="1"/>
          </p:nvPr>
        </p:nvSpPr>
        <p:spPr>
          <a:xfrm>
            <a:off x="0" y="1124744"/>
            <a:ext cx="9144000" cy="5733256"/>
          </a:xfrm>
        </p:spPr>
        <p:style>
          <a:lnRef idx="1">
            <a:schemeClr val="accent6"/>
          </a:lnRef>
          <a:fillRef idx="2">
            <a:schemeClr val="accent6"/>
          </a:fillRef>
          <a:effectRef idx="1">
            <a:schemeClr val="accent6"/>
          </a:effectRef>
          <a:fontRef idx="minor">
            <a:schemeClr val="dk1"/>
          </a:fontRef>
        </p:style>
        <p:txBody>
          <a:bodyPr>
            <a:normAutofit fontScale="92500"/>
          </a:bodyPr>
          <a:lstStyle/>
          <a:p>
            <a:pPr lvl="0" algn="just"/>
            <a:r>
              <a:rPr lang="es-ES" b="1" dirty="0">
                <a:latin typeface="Maiandra GD" panose="020E0502030308020204" pitchFamily="34" charset="0"/>
              </a:rPr>
              <a:t>Veremos lo que el pecado nos hace. </a:t>
            </a:r>
            <a:r>
              <a:rPr lang="es-ES" b="1" u="sng" dirty="0">
                <a:highlight>
                  <a:srgbClr val="FFFF00"/>
                </a:highlight>
                <a:latin typeface="Maiandra GD" panose="020E0502030308020204" pitchFamily="34" charset="0"/>
              </a:rPr>
              <a:t>El pecado nos esclaviza.</a:t>
            </a:r>
            <a:r>
              <a:rPr lang="es-ES" b="1" dirty="0">
                <a:latin typeface="Maiandra GD" panose="020E0502030308020204" pitchFamily="34" charset="0"/>
              </a:rPr>
              <a:t> </a:t>
            </a:r>
          </a:p>
          <a:p>
            <a:pPr lvl="0" algn="ctr"/>
            <a:r>
              <a:rPr lang="es-ES" b="1" u="sng" dirty="0">
                <a:solidFill>
                  <a:schemeClr val="bg1"/>
                </a:solidFill>
                <a:highlight>
                  <a:srgbClr val="0000FF"/>
                </a:highlight>
                <a:latin typeface="Maiandra GD" panose="020E0502030308020204" pitchFamily="34" charset="0"/>
              </a:rPr>
              <a:t>Juan.8:31-32. </a:t>
            </a:r>
          </a:p>
          <a:p>
            <a:pPr lvl="0" algn="just"/>
            <a:r>
              <a:rPr lang="es-ES" b="1" dirty="0">
                <a:latin typeface="Maiandra GD" panose="020E0502030308020204" pitchFamily="34" charset="0"/>
              </a:rPr>
              <a:t>Entonces Jesús decía a los judíos que habían creído en El: </a:t>
            </a:r>
            <a:r>
              <a:rPr lang="es-ES" b="1" u="sng" dirty="0">
                <a:highlight>
                  <a:srgbClr val="00FF00"/>
                </a:highlight>
                <a:latin typeface="Maiandra GD" panose="020E0502030308020204" pitchFamily="34" charset="0"/>
              </a:rPr>
              <a:t>Si vosotros permanecéis en mi palabra, verdaderamente sois mis discípulos;</a:t>
            </a:r>
            <a:r>
              <a:rPr lang="es-ES" b="1" dirty="0">
                <a:latin typeface="Maiandra GD" panose="020E0502030308020204" pitchFamily="34" charset="0"/>
              </a:rPr>
              <a:t> </a:t>
            </a:r>
          </a:p>
          <a:p>
            <a:pPr lvl="0" algn="ctr"/>
            <a:r>
              <a:rPr lang="es-ES" b="1" u="sng" dirty="0">
                <a:solidFill>
                  <a:schemeClr val="bg1"/>
                </a:solidFill>
                <a:highlight>
                  <a:srgbClr val="0000FF"/>
                </a:highlight>
                <a:latin typeface="Maiandra GD" panose="020E0502030308020204" pitchFamily="34" charset="0"/>
              </a:rPr>
              <a:t>V.32.  </a:t>
            </a:r>
          </a:p>
          <a:p>
            <a:pPr lvl="0" algn="just"/>
            <a:r>
              <a:rPr lang="es-ES" b="1" dirty="0">
                <a:latin typeface="Maiandra GD" panose="020E0502030308020204" pitchFamily="34" charset="0"/>
              </a:rPr>
              <a:t>y conoceréis la verdad, </a:t>
            </a:r>
            <a:r>
              <a:rPr lang="es-ES" b="1" u="sng" dirty="0">
                <a:solidFill>
                  <a:schemeClr val="bg1"/>
                </a:solidFill>
                <a:highlight>
                  <a:srgbClr val="FF0000"/>
                </a:highlight>
                <a:latin typeface="Maiandra GD" panose="020E0502030308020204" pitchFamily="34" charset="0"/>
              </a:rPr>
              <a:t>y la verdad os hará libres.</a:t>
            </a:r>
            <a:r>
              <a:rPr lang="es-ES" b="1" dirty="0">
                <a:latin typeface="Maiandra GD" panose="020E0502030308020204" pitchFamily="34" charset="0"/>
              </a:rPr>
              <a:t> </a:t>
            </a:r>
          </a:p>
          <a:p>
            <a:pPr lvl="0"/>
            <a:r>
              <a:rPr lang="es-ES" b="1" dirty="0">
                <a:latin typeface="Maiandra GD" panose="020E0502030308020204" pitchFamily="34" charset="0"/>
              </a:rPr>
              <a:t>El señor dijo a sus discípulos que si ellos permanecían en su palabra, guardan su palabra ellos iban a ser sus discípulos sus seguidores, </a:t>
            </a:r>
            <a:endParaRPr lang="es-NI" b="1" dirty="0">
              <a:latin typeface="Maiandra GD" panose="020E0502030308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amond(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amond(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amond(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amond(in)">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diamond(in)">
                                      <p:cBhvr>
                                        <p:cTn id="37" dur="2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diamond(in)">
                                      <p:cBhvr>
                                        <p:cTn id="4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es-ES" b="1" dirty="0">
                <a:latin typeface="Maiandra GD" panose="020E0502030308020204" pitchFamily="34" charset="0"/>
              </a:rPr>
              <a:t>Sus alumno, e iban a conocer la verdad, y la verdad les haría libres. </a:t>
            </a:r>
          </a:p>
          <a:p>
            <a:pPr lvl="0" algn="just"/>
            <a:r>
              <a:rPr lang="es-ES" b="1" dirty="0">
                <a:latin typeface="Maiandra GD" panose="020E0502030308020204" pitchFamily="34" charset="0"/>
              </a:rPr>
              <a:t>Pero podemos preguntarnos ¿Libres de que? Podemos decirle a la gente ¿usted quiere ser libre? Y la gente nos diría libres de que si yo no estoy en la cárcel ni nadie me tiene amarrado. </a:t>
            </a:r>
          </a:p>
          <a:p>
            <a:pPr lvl="0" algn="just"/>
            <a:r>
              <a:rPr lang="es-ES" b="1" dirty="0">
                <a:latin typeface="Maiandra GD" panose="020E0502030308020204" pitchFamily="34" charset="0"/>
              </a:rPr>
              <a:t>Así contestaron los judíos. </a:t>
            </a:r>
          </a:p>
          <a:p>
            <a:pPr lvl="0" algn="ctr"/>
            <a:r>
              <a:rPr lang="es-ES" b="1" u="sng" dirty="0">
                <a:solidFill>
                  <a:schemeClr val="bg1"/>
                </a:solidFill>
                <a:highlight>
                  <a:srgbClr val="0000FF"/>
                </a:highlight>
                <a:latin typeface="Maiandra GD" panose="020E0502030308020204" pitchFamily="34" charset="0"/>
              </a:rPr>
              <a:t>Juan.8:33. </a:t>
            </a:r>
          </a:p>
          <a:p>
            <a:pPr lvl="0" algn="just"/>
            <a:r>
              <a:rPr lang="es-ES" b="1" dirty="0">
                <a:latin typeface="Maiandra GD" panose="020E0502030308020204" pitchFamily="34" charset="0"/>
              </a:rPr>
              <a:t>Ellos le contestaron: Somos descendientes de Abraham y </a:t>
            </a:r>
            <a:r>
              <a:rPr lang="es-ES" b="1" u="sng" dirty="0">
                <a:solidFill>
                  <a:schemeClr val="bg1"/>
                </a:solidFill>
                <a:highlight>
                  <a:srgbClr val="008000"/>
                </a:highlight>
                <a:latin typeface="Maiandra GD" panose="020E0502030308020204" pitchFamily="34" charset="0"/>
              </a:rPr>
              <a:t>nunca hemos sido esclavos de nadie.</a:t>
            </a:r>
            <a:r>
              <a:rPr lang="es-ES" b="1" dirty="0">
                <a:latin typeface="Maiandra GD" panose="020E0502030308020204" pitchFamily="34" charset="0"/>
              </a:rPr>
              <a:t> ¿Cómo dices tú: "Seréis libres"? </a:t>
            </a:r>
          </a:p>
          <a:p>
            <a:pPr lvl="0" algn="just"/>
            <a:r>
              <a:rPr lang="es-ES" b="1" dirty="0">
                <a:latin typeface="Maiandra GD" panose="020E0502030308020204" pitchFamily="34" charset="0"/>
              </a:rPr>
              <a:t>Pero Jesús les dijo que si eran esclavos del pecado. </a:t>
            </a:r>
          </a:p>
          <a:p>
            <a:pPr lvl="0" algn="ctr"/>
            <a:r>
              <a:rPr lang="es-ES" b="1" u="sng" dirty="0">
                <a:solidFill>
                  <a:schemeClr val="bg1"/>
                </a:solidFill>
                <a:highlight>
                  <a:srgbClr val="0000FF"/>
                </a:highlight>
                <a:latin typeface="Maiandra GD" panose="020E0502030308020204" pitchFamily="34" charset="0"/>
              </a:rPr>
              <a:t>Juan.8:34. </a:t>
            </a:r>
            <a:endParaRPr lang="es-NI" b="1" u="sng" dirty="0">
              <a:solidFill>
                <a:schemeClr val="bg1"/>
              </a:solidFill>
              <a:highlight>
                <a:srgbClr val="0000FF"/>
              </a:highlight>
              <a:latin typeface="Maiandra GD" panose="020E0502030308020204" pitchFamily="34" charset="0"/>
            </a:endParaRPr>
          </a:p>
        </p:txBody>
      </p:sp>
    </p:spTree>
    <p:extLst>
      <p:ext uri="{BB962C8B-B14F-4D97-AF65-F5344CB8AC3E}">
        <p14:creationId xmlns:p14="http://schemas.microsoft.com/office/powerpoint/2010/main" val="22567273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amond(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lstStyle/>
          <a:p>
            <a:pPr lvl="0" algn="just"/>
            <a:r>
              <a:rPr lang="es-ES" b="1" dirty="0">
                <a:latin typeface="Maiandra GD" panose="020E0502030308020204" pitchFamily="34" charset="0"/>
              </a:rPr>
              <a:t>Jesús les respondió: </a:t>
            </a:r>
            <a:r>
              <a:rPr lang="es-ES" b="1" u="sng" dirty="0">
                <a:solidFill>
                  <a:schemeClr val="bg1"/>
                </a:solidFill>
                <a:highlight>
                  <a:srgbClr val="800080"/>
                </a:highlight>
                <a:latin typeface="Maiandra GD" panose="020E0502030308020204" pitchFamily="34" charset="0"/>
              </a:rPr>
              <a:t>En verdad, en verdad os digo que todo el que comete pecado es esclavo del pecado;</a:t>
            </a:r>
          </a:p>
          <a:p>
            <a:pPr lvl="0" algn="just"/>
            <a:r>
              <a:rPr lang="es-ES" b="1" dirty="0">
                <a:latin typeface="Maiandra GD" panose="020E0502030308020204" pitchFamily="34" charset="0"/>
              </a:rPr>
              <a:t>Nosotros somos esclavos del pecado, el pecado esclaviza a la gente, las hace sus esclavos.</a:t>
            </a:r>
          </a:p>
          <a:p>
            <a:pPr lvl="0" algn="just"/>
            <a:r>
              <a:rPr lang="es-ES" b="1" dirty="0">
                <a:latin typeface="Maiandra GD" panose="020E0502030308020204" pitchFamily="34" charset="0"/>
              </a:rPr>
              <a:t>Una de las consecuencias del pecado es que nos esclaviza. </a:t>
            </a:r>
          </a:p>
          <a:p>
            <a:pPr lvl="0" algn="just"/>
            <a:r>
              <a:rPr lang="es-ES" b="1" dirty="0">
                <a:latin typeface="Maiandra GD" panose="020E0502030308020204" pitchFamily="34" charset="0"/>
              </a:rPr>
              <a:t>También el pecado nos hace no alcanzar la gloria de Dios. </a:t>
            </a:r>
          </a:p>
          <a:p>
            <a:pPr lvl="0" algn="ctr"/>
            <a:r>
              <a:rPr lang="es-ES" b="1" u="sng" dirty="0">
                <a:solidFill>
                  <a:schemeClr val="bg1"/>
                </a:solidFill>
                <a:highlight>
                  <a:srgbClr val="0000FF"/>
                </a:highlight>
                <a:latin typeface="Maiandra GD" panose="020E0502030308020204" pitchFamily="34" charset="0"/>
              </a:rPr>
              <a:t>Romanos.3:23. </a:t>
            </a:r>
          </a:p>
          <a:p>
            <a:pPr lvl="0" algn="just"/>
            <a:r>
              <a:rPr lang="es-ES" b="1" u="sng" dirty="0">
                <a:highlight>
                  <a:srgbClr val="FFFF00"/>
                </a:highlight>
                <a:latin typeface="Maiandra GD" panose="020E0502030308020204" pitchFamily="34" charset="0"/>
              </a:rPr>
              <a:t>por cuanto todos pecaron</a:t>
            </a:r>
            <a:r>
              <a:rPr lang="es-ES" b="1" dirty="0">
                <a:latin typeface="Maiandra GD" panose="020E0502030308020204" pitchFamily="34" charset="0"/>
              </a:rPr>
              <a:t> y no alcanzan la gloria de Dios, </a:t>
            </a:r>
          </a:p>
          <a:p>
            <a:pPr lvl="0" algn="just"/>
            <a:endParaRPr lang="es-NI" b="1" dirty="0">
              <a:latin typeface="Maiandra GD" panose="020E0502030308020204" pitchFamily="34" charset="0"/>
            </a:endParaRPr>
          </a:p>
        </p:txBody>
      </p:sp>
    </p:spTree>
    <p:extLst>
      <p:ext uri="{BB962C8B-B14F-4D97-AF65-F5344CB8AC3E}">
        <p14:creationId xmlns:p14="http://schemas.microsoft.com/office/powerpoint/2010/main" val="2914574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lvl="0" algn="just"/>
            <a:r>
              <a:rPr lang="es-ES" b="1" dirty="0">
                <a:latin typeface="Maiandra GD" panose="020E0502030308020204" pitchFamily="34" charset="0"/>
              </a:rPr>
              <a:t>Pero preguntémonos: </a:t>
            </a:r>
          </a:p>
          <a:p>
            <a:pPr lvl="0" algn="just"/>
            <a:r>
              <a:rPr lang="es-ES" b="1" dirty="0">
                <a:latin typeface="Maiandra GD" panose="020E0502030308020204" pitchFamily="34" charset="0"/>
              </a:rPr>
              <a:t>¿Qué es no alcanzar la gloria de Dios? </a:t>
            </a:r>
          </a:p>
          <a:p>
            <a:pPr lvl="0" algn="just"/>
            <a:r>
              <a:rPr lang="es-ES" b="1" dirty="0">
                <a:latin typeface="Maiandra GD" panose="020E0502030308020204" pitchFamily="34" charset="0"/>
              </a:rPr>
              <a:t>Es no tener comunión con Dios. </a:t>
            </a:r>
          </a:p>
          <a:p>
            <a:pPr lvl="0" algn="just"/>
            <a:r>
              <a:rPr lang="es-ES" b="1" dirty="0">
                <a:latin typeface="Maiandra GD" panose="020E0502030308020204" pitchFamily="34" charset="0"/>
              </a:rPr>
              <a:t>¿Pero por que no tenemos comunión con Dios? </a:t>
            </a:r>
            <a:r>
              <a:rPr lang="es-ES" b="1" u="sng" dirty="0">
                <a:highlight>
                  <a:srgbClr val="00FF00"/>
                </a:highlight>
                <a:latin typeface="Maiandra GD" panose="020E0502030308020204" pitchFamily="34" charset="0"/>
              </a:rPr>
              <a:t>Por que el pecado hace una barrera entre Dios y nosotros.</a:t>
            </a:r>
            <a:r>
              <a:rPr lang="es-ES" b="1" dirty="0">
                <a:latin typeface="Maiandra GD" panose="020E0502030308020204" pitchFamily="34" charset="0"/>
              </a:rPr>
              <a:t> </a:t>
            </a:r>
          </a:p>
          <a:p>
            <a:pPr lvl="0" algn="ctr"/>
            <a:r>
              <a:rPr lang="es-ES" b="1" u="sng" dirty="0">
                <a:solidFill>
                  <a:schemeClr val="bg1"/>
                </a:solidFill>
                <a:highlight>
                  <a:srgbClr val="0000FF"/>
                </a:highlight>
                <a:latin typeface="Maiandra GD" panose="020E0502030308020204" pitchFamily="34" charset="0"/>
              </a:rPr>
              <a:t>Isaías.59:1-2. </a:t>
            </a:r>
          </a:p>
          <a:p>
            <a:pPr lvl="0" algn="just"/>
            <a:r>
              <a:rPr lang="es-ES" b="1" u="sng" dirty="0">
                <a:highlight>
                  <a:srgbClr val="FF00FF"/>
                </a:highlight>
                <a:latin typeface="Maiandra GD" panose="020E0502030308020204" pitchFamily="34" charset="0"/>
              </a:rPr>
              <a:t>He aquí, no se ha acortado la mano del SEÑOR para salvar;</a:t>
            </a:r>
            <a:r>
              <a:rPr lang="es-ES" b="1" dirty="0">
                <a:latin typeface="Maiandra GD" panose="020E0502030308020204" pitchFamily="34" charset="0"/>
              </a:rPr>
              <a:t> ni se ha endurecido su oído para oír. </a:t>
            </a:r>
          </a:p>
          <a:p>
            <a:pPr lvl="0" algn="ctr"/>
            <a:r>
              <a:rPr lang="es-ES" b="1" u="sng" dirty="0">
                <a:solidFill>
                  <a:schemeClr val="bg1"/>
                </a:solidFill>
                <a:highlight>
                  <a:srgbClr val="0000FF"/>
                </a:highlight>
                <a:latin typeface="Maiandra GD" panose="020E0502030308020204" pitchFamily="34" charset="0"/>
              </a:rPr>
              <a:t>V.2.  </a:t>
            </a:r>
          </a:p>
          <a:p>
            <a:pPr lvl="0" algn="just"/>
            <a:r>
              <a:rPr lang="es-ES" b="1" u="sng" dirty="0">
                <a:solidFill>
                  <a:schemeClr val="bg1"/>
                </a:solidFill>
                <a:highlight>
                  <a:srgbClr val="FF0000"/>
                </a:highlight>
                <a:latin typeface="Maiandra GD" panose="020E0502030308020204" pitchFamily="34" charset="0"/>
              </a:rPr>
              <a:t>Pero vuestras iniquidades han hecho separación entre vosotros y vuestro Dios,</a:t>
            </a:r>
            <a:r>
              <a:rPr lang="es-ES" b="1" dirty="0">
                <a:latin typeface="Maiandra GD" panose="020E0502030308020204" pitchFamily="34" charset="0"/>
              </a:rPr>
              <a:t> y vuestros pecados le han hecho esconder su rostro de vosotros para no escucharos . </a:t>
            </a:r>
          </a:p>
          <a:p>
            <a:endParaRPr lang="es-NI"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amond(in)">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diamond(in)">
                                      <p:cBhvr>
                                        <p:cTn id="4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es-ES" b="1" dirty="0">
                <a:latin typeface="Maiandra GD" panose="020E0502030308020204" pitchFamily="34" charset="0"/>
              </a:rPr>
              <a:t>Esta barrera nos separa de Dios, y es por eso que Dios no nos oye, no nos escucha ni puede ayudarnos. </a:t>
            </a:r>
          </a:p>
          <a:p>
            <a:pPr lvl="0" algn="just"/>
            <a:r>
              <a:rPr lang="es-ES" b="1" dirty="0">
                <a:latin typeface="Maiandra GD" panose="020E0502030308020204" pitchFamily="34" charset="0"/>
              </a:rPr>
              <a:t>El pecado nos separa de Dios, nos aleja de Dios.</a:t>
            </a:r>
          </a:p>
          <a:p>
            <a:pPr lvl="0" algn="just"/>
            <a:r>
              <a:rPr lang="es-ES" b="1" dirty="0">
                <a:latin typeface="Maiandra GD" panose="020E0502030308020204" pitchFamily="34" charset="0"/>
              </a:rPr>
              <a:t>La paga del pecado es la muerte. </a:t>
            </a:r>
          </a:p>
          <a:p>
            <a:pPr lvl="0" algn="ctr"/>
            <a:r>
              <a:rPr lang="es-ES" b="1" u="sng" dirty="0">
                <a:solidFill>
                  <a:schemeClr val="bg1"/>
                </a:solidFill>
                <a:highlight>
                  <a:srgbClr val="0000FF"/>
                </a:highlight>
                <a:latin typeface="Maiandra GD" panose="020E0502030308020204" pitchFamily="34" charset="0"/>
              </a:rPr>
              <a:t>Romanos..6:23. </a:t>
            </a:r>
          </a:p>
          <a:p>
            <a:pPr lvl="0" algn="just"/>
            <a:r>
              <a:rPr lang="es-ES" b="1" u="sng" dirty="0">
                <a:solidFill>
                  <a:schemeClr val="bg1"/>
                </a:solidFill>
                <a:highlight>
                  <a:srgbClr val="800080"/>
                </a:highlight>
                <a:latin typeface="Maiandra GD" panose="020E0502030308020204" pitchFamily="34" charset="0"/>
              </a:rPr>
              <a:t>Porque la paga del pecado es muerte,</a:t>
            </a:r>
            <a:r>
              <a:rPr lang="es-ES" b="1" dirty="0">
                <a:latin typeface="Maiandra GD" panose="020E0502030308020204" pitchFamily="34" charset="0"/>
              </a:rPr>
              <a:t> pero la dádiva de Dios es vida eterna en Cristo Jesús Señor nuestro. </a:t>
            </a:r>
          </a:p>
          <a:p>
            <a:pPr lvl="0" algn="just"/>
            <a:r>
              <a:rPr lang="es-ES" b="1" dirty="0">
                <a:latin typeface="Maiandra GD" panose="020E0502030308020204" pitchFamily="34" charset="0"/>
              </a:rPr>
              <a:t>¿Pero a que muerte se esta refiriendo? </a:t>
            </a:r>
          </a:p>
          <a:p>
            <a:pPr lvl="0" algn="just"/>
            <a:r>
              <a:rPr lang="es-ES" b="1" dirty="0">
                <a:latin typeface="Maiandra GD" panose="020E0502030308020204" pitchFamily="34" charset="0"/>
              </a:rPr>
              <a:t>Se refiere a la muerte espiritual, el pecado nos mata espiritualmente por que nos aleja de la gloria de Dios, de la comunión de Dios. </a:t>
            </a:r>
          </a:p>
        </p:txBody>
      </p:sp>
    </p:spTree>
    <p:extLst>
      <p:ext uri="{BB962C8B-B14F-4D97-AF65-F5344CB8AC3E}">
        <p14:creationId xmlns:p14="http://schemas.microsoft.com/office/powerpoint/2010/main" val="4252169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diamond(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es-ES" b="1" u="sng" dirty="0">
                <a:highlight>
                  <a:srgbClr val="FFFF00"/>
                </a:highlight>
                <a:latin typeface="Maiandra GD" panose="020E0502030308020204" pitchFamily="34" charset="0"/>
              </a:rPr>
              <a:t>Nos hace delincuentes espirituales.</a:t>
            </a:r>
            <a:r>
              <a:rPr lang="es-ES" b="1" dirty="0">
                <a:latin typeface="Maiandra GD" panose="020E0502030308020204" pitchFamily="34" charset="0"/>
              </a:rPr>
              <a:t> </a:t>
            </a:r>
          </a:p>
          <a:p>
            <a:pPr lvl="0" algn="ctr"/>
            <a:r>
              <a:rPr lang="es-ES" b="1" u="sng" dirty="0">
                <a:solidFill>
                  <a:schemeClr val="bg1"/>
                </a:solidFill>
                <a:highlight>
                  <a:srgbClr val="0000FF"/>
                </a:highlight>
                <a:latin typeface="Maiandra GD" panose="020E0502030308020204" pitchFamily="34" charset="0"/>
              </a:rPr>
              <a:t>Efesios.2:1.</a:t>
            </a:r>
          </a:p>
          <a:p>
            <a:pPr lvl="0" algn="just"/>
            <a:r>
              <a:rPr lang="es-ES" b="1" dirty="0">
                <a:latin typeface="Maiandra GD" panose="020E0502030308020204" pitchFamily="34" charset="0"/>
              </a:rPr>
              <a:t>Y El os dio vida a vosotros, que estabais muertos en vuestros delitos y pecados, </a:t>
            </a:r>
            <a:endParaRPr lang="es-NI" b="1" dirty="0">
              <a:latin typeface="Maiandra GD" panose="020E0502030308020204" pitchFamily="34" charset="0"/>
            </a:endParaRPr>
          </a:p>
          <a:p>
            <a:pPr lvl="0" algn="just"/>
            <a:r>
              <a:rPr lang="es-ES" b="1" dirty="0">
                <a:latin typeface="Maiandra GD" panose="020E0502030308020204" pitchFamily="34" charset="0"/>
              </a:rPr>
              <a:t>Estas son algunas consecuencias que el pecado produce. </a:t>
            </a:r>
          </a:p>
          <a:p>
            <a:pPr lvl="0" algn="just"/>
            <a:r>
              <a:rPr lang="es-ES" b="1" dirty="0">
                <a:latin typeface="Maiandra GD" panose="020E0502030308020204" pitchFamily="34" charset="0"/>
              </a:rPr>
              <a:t>¿Entonces que podemos hacer para salir de esta situación por que no tenemos comunión con Dios? </a:t>
            </a:r>
          </a:p>
          <a:p>
            <a:pPr lvl="0" algn="just"/>
            <a:r>
              <a:rPr lang="es-ES" b="1" dirty="0">
                <a:latin typeface="Maiandra GD" panose="020E0502030308020204" pitchFamily="34" charset="0"/>
              </a:rPr>
              <a:t>Por que el pecado ha hecho una separación entre Dios y nosotros, y esta barrera son nuestros pecados. La única manera para votar esta pared esta barrera es que nuestros pecados sean perdonamos.</a:t>
            </a:r>
            <a:endParaRPr lang="es-NI" b="1" dirty="0">
              <a:latin typeface="Maiandra GD" panose="020E0502030308020204" pitchFamily="34" charset="0"/>
            </a:endParaRPr>
          </a:p>
          <a:p>
            <a:endParaRPr lang="es-NI"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diamond(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amond(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amond(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amond(in)">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1398</Words>
  <Application>Microsoft Office PowerPoint</Application>
  <PresentationFormat>Presentación en pantalla (4:3)</PresentationFormat>
  <Paragraphs>84</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Maiandra GD</vt:lpstr>
      <vt:lpstr>Tema de Office</vt:lpstr>
      <vt:lpstr>EL PECADO.</vt:lpstr>
      <vt:lpstr>Presentación de PowerPoint</vt:lpstr>
      <vt:lpstr>Presentación de PowerPoint</vt:lpstr>
      <vt:lpstr>LO QUE EL PECADO HACE.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CONCLUSIÒN: </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PECADO.</dc:title>
  <dc:creator>MARIO MORENO</dc:creator>
  <cp:lastModifiedBy>Mario Moreno</cp:lastModifiedBy>
  <cp:revision>6</cp:revision>
  <dcterms:created xsi:type="dcterms:W3CDTF">2015-12-17T17:24:36Z</dcterms:created>
  <dcterms:modified xsi:type="dcterms:W3CDTF">2025-04-17T19:52:27Z</dcterms:modified>
</cp:coreProperties>
</file>