
<file path=[Content_Types].xml><?xml version="1.0" encoding="utf-8"?>
<Types xmlns="http://schemas.openxmlformats.org/package/2006/content-types">
  <Default Extension="gif" ContentType="image/gif"/>
  <Default Extension="jpeg" ContentType="image/jpeg"/>
  <Default Extension="jpg" ContentType="image/gi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76" r:id="rId5"/>
    <p:sldId id="259" r:id="rId6"/>
    <p:sldId id="260" r:id="rId7"/>
    <p:sldId id="261" r:id="rId8"/>
    <p:sldId id="262" r:id="rId9"/>
    <p:sldId id="277" r:id="rId10"/>
    <p:sldId id="263" r:id="rId11"/>
    <p:sldId id="264" r:id="rId12"/>
    <p:sldId id="265" r:id="rId13"/>
    <p:sldId id="266" r:id="rId14"/>
    <p:sldId id="267" r:id="rId15"/>
    <p:sldId id="268" r:id="rId16"/>
    <p:sldId id="269" r:id="rId17"/>
    <p:sldId id="270" r:id="rId18"/>
    <p:sldId id="278" r:id="rId19"/>
    <p:sldId id="282" r:id="rId20"/>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a:srgbClr val="9900CC"/>
    <a:srgbClr val="9933FF"/>
    <a:srgbClr val="9900FF"/>
    <a:srgbClr val="6600CC"/>
    <a:srgbClr val="CC66FF"/>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3" d="100"/>
          <a:sy n="63" d="100"/>
        </p:scale>
        <p:origin x="140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A92763A-5FAD-4D8E-A5B6-5D9FA38C833F}" type="datetimeFigureOut">
              <a:rPr lang="es-ES" smtClean="0"/>
              <a:t>29/04/2025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C1EE249-568F-4BE7-9665-0932060CA5E3}" type="slidenum">
              <a:rPr lang="es-ES" smtClean="0"/>
              <a:t>‹Nº›</a:t>
            </a:fld>
            <a:endParaRPr lang="es-ES"/>
          </a:p>
        </p:txBody>
      </p:sp>
    </p:spTree>
    <p:extLst>
      <p:ext uri="{BB962C8B-B14F-4D97-AF65-F5344CB8AC3E}">
        <p14:creationId xmlns:p14="http://schemas.microsoft.com/office/powerpoint/2010/main" val="2543619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A92763A-5FAD-4D8E-A5B6-5D9FA38C833F}" type="datetimeFigureOut">
              <a:rPr lang="es-ES" smtClean="0"/>
              <a:t>29/04/2025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C1EE249-568F-4BE7-9665-0932060CA5E3}" type="slidenum">
              <a:rPr lang="es-ES" smtClean="0"/>
              <a:t>‹Nº›</a:t>
            </a:fld>
            <a:endParaRPr lang="es-ES"/>
          </a:p>
        </p:txBody>
      </p:sp>
    </p:spTree>
    <p:extLst>
      <p:ext uri="{BB962C8B-B14F-4D97-AF65-F5344CB8AC3E}">
        <p14:creationId xmlns:p14="http://schemas.microsoft.com/office/powerpoint/2010/main" val="32497075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A92763A-5FAD-4D8E-A5B6-5D9FA38C833F}" type="datetimeFigureOut">
              <a:rPr lang="es-ES" smtClean="0"/>
              <a:t>29/04/2025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C1EE249-568F-4BE7-9665-0932060CA5E3}" type="slidenum">
              <a:rPr lang="es-ES" smtClean="0"/>
              <a:t>‹Nº›</a:t>
            </a:fld>
            <a:endParaRPr lang="es-ES"/>
          </a:p>
        </p:txBody>
      </p:sp>
    </p:spTree>
    <p:extLst>
      <p:ext uri="{BB962C8B-B14F-4D97-AF65-F5344CB8AC3E}">
        <p14:creationId xmlns:p14="http://schemas.microsoft.com/office/powerpoint/2010/main" val="776287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A92763A-5FAD-4D8E-A5B6-5D9FA38C833F}" type="datetimeFigureOut">
              <a:rPr lang="es-ES" smtClean="0"/>
              <a:t>29/04/2025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C1EE249-568F-4BE7-9665-0932060CA5E3}" type="slidenum">
              <a:rPr lang="es-ES" smtClean="0"/>
              <a:t>‹Nº›</a:t>
            </a:fld>
            <a:endParaRPr lang="es-ES"/>
          </a:p>
        </p:txBody>
      </p:sp>
    </p:spTree>
    <p:extLst>
      <p:ext uri="{BB962C8B-B14F-4D97-AF65-F5344CB8AC3E}">
        <p14:creationId xmlns:p14="http://schemas.microsoft.com/office/powerpoint/2010/main" val="2549956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A92763A-5FAD-4D8E-A5B6-5D9FA38C833F}" type="datetimeFigureOut">
              <a:rPr lang="es-ES" smtClean="0"/>
              <a:t>29/04/2025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C1EE249-568F-4BE7-9665-0932060CA5E3}" type="slidenum">
              <a:rPr lang="es-ES" smtClean="0"/>
              <a:t>‹Nº›</a:t>
            </a:fld>
            <a:endParaRPr lang="es-ES"/>
          </a:p>
        </p:txBody>
      </p:sp>
    </p:spTree>
    <p:extLst>
      <p:ext uri="{BB962C8B-B14F-4D97-AF65-F5344CB8AC3E}">
        <p14:creationId xmlns:p14="http://schemas.microsoft.com/office/powerpoint/2010/main" val="333528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A92763A-5FAD-4D8E-A5B6-5D9FA38C833F}" type="datetimeFigureOut">
              <a:rPr lang="es-ES" smtClean="0"/>
              <a:t>29/04/2025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6C1EE249-568F-4BE7-9665-0932060CA5E3}" type="slidenum">
              <a:rPr lang="es-ES" smtClean="0"/>
              <a:t>‹Nº›</a:t>
            </a:fld>
            <a:endParaRPr lang="es-ES"/>
          </a:p>
        </p:txBody>
      </p:sp>
    </p:spTree>
    <p:extLst>
      <p:ext uri="{BB962C8B-B14F-4D97-AF65-F5344CB8AC3E}">
        <p14:creationId xmlns:p14="http://schemas.microsoft.com/office/powerpoint/2010/main" val="1055211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A92763A-5FAD-4D8E-A5B6-5D9FA38C833F}" type="datetimeFigureOut">
              <a:rPr lang="es-ES" smtClean="0"/>
              <a:t>29/04/2025</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6C1EE249-568F-4BE7-9665-0932060CA5E3}" type="slidenum">
              <a:rPr lang="es-ES" smtClean="0"/>
              <a:t>‹Nº›</a:t>
            </a:fld>
            <a:endParaRPr lang="es-ES"/>
          </a:p>
        </p:txBody>
      </p:sp>
    </p:spTree>
    <p:extLst>
      <p:ext uri="{BB962C8B-B14F-4D97-AF65-F5344CB8AC3E}">
        <p14:creationId xmlns:p14="http://schemas.microsoft.com/office/powerpoint/2010/main" val="327354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A92763A-5FAD-4D8E-A5B6-5D9FA38C833F}" type="datetimeFigureOut">
              <a:rPr lang="es-ES" smtClean="0"/>
              <a:t>29/04/2025</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6C1EE249-568F-4BE7-9665-0932060CA5E3}" type="slidenum">
              <a:rPr lang="es-ES" smtClean="0"/>
              <a:t>‹Nº›</a:t>
            </a:fld>
            <a:endParaRPr lang="es-ES"/>
          </a:p>
        </p:txBody>
      </p:sp>
    </p:spTree>
    <p:extLst>
      <p:ext uri="{BB962C8B-B14F-4D97-AF65-F5344CB8AC3E}">
        <p14:creationId xmlns:p14="http://schemas.microsoft.com/office/powerpoint/2010/main" val="1763762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92763A-5FAD-4D8E-A5B6-5D9FA38C833F}" type="datetimeFigureOut">
              <a:rPr lang="es-ES" smtClean="0"/>
              <a:t>29/04/2025</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6C1EE249-568F-4BE7-9665-0932060CA5E3}" type="slidenum">
              <a:rPr lang="es-ES" smtClean="0"/>
              <a:t>‹Nº›</a:t>
            </a:fld>
            <a:endParaRPr lang="es-ES"/>
          </a:p>
        </p:txBody>
      </p:sp>
    </p:spTree>
    <p:extLst>
      <p:ext uri="{BB962C8B-B14F-4D97-AF65-F5344CB8AC3E}">
        <p14:creationId xmlns:p14="http://schemas.microsoft.com/office/powerpoint/2010/main" val="1276621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BA92763A-5FAD-4D8E-A5B6-5D9FA38C833F}" type="datetimeFigureOut">
              <a:rPr lang="es-ES" smtClean="0"/>
              <a:t>29/04/2025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6C1EE249-568F-4BE7-9665-0932060CA5E3}" type="slidenum">
              <a:rPr lang="es-ES" smtClean="0"/>
              <a:t>‹Nº›</a:t>
            </a:fld>
            <a:endParaRPr lang="es-ES"/>
          </a:p>
        </p:txBody>
      </p:sp>
    </p:spTree>
    <p:extLst>
      <p:ext uri="{BB962C8B-B14F-4D97-AF65-F5344CB8AC3E}">
        <p14:creationId xmlns:p14="http://schemas.microsoft.com/office/powerpoint/2010/main" val="699570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BA92763A-5FAD-4D8E-A5B6-5D9FA38C833F}" type="datetimeFigureOut">
              <a:rPr lang="es-ES" smtClean="0"/>
              <a:t>29/04/2025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6C1EE249-568F-4BE7-9665-0932060CA5E3}" type="slidenum">
              <a:rPr lang="es-ES" smtClean="0"/>
              <a:t>‹Nº›</a:t>
            </a:fld>
            <a:endParaRPr lang="es-ES"/>
          </a:p>
        </p:txBody>
      </p:sp>
    </p:spTree>
    <p:extLst>
      <p:ext uri="{BB962C8B-B14F-4D97-AF65-F5344CB8AC3E}">
        <p14:creationId xmlns:p14="http://schemas.microsoft.com/office/powerpoint/2010/main" val="23353631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92763A-5FAD-4D8E-A5B6-5D9FA38C833F}" type="datetimeFigureOut">
              <a:rPr lang="es-ES" smtClean="0"/>
              <a:t>29/04/2025</a:t>
            </a:fld>
            <a:endParaRPr lang="es-E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1EE249-568F-4BE7-9665-0932060CA5E3}" type="slidenum">
              <a:rPr lang="es-ES" smtClean="0"/>
              <a:t>‹Nº›</a:t>
            </a:fld>
            <a:endParaRPr lang="es-ES"/>
          </a:p>
        </p:txBody>
      </p:sp>
    </p:spTree>
    <p:extLst>
      <p:ext uri="{BB962C8B-B14F-4D97-AF65-F5344CB8AC3E}">
        <p14:creationId xmlns:p14="http://schemas.microsoft.com/office/powerpoint/2010/main" val="32287773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1"/>
            <a:ext cx="9144000" cy="6857999"/>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s-ES"/>
          </a:p>
        </p:txBody>
      </p:sp>
      <p:sp>
        <p:nvSpPr>
          <p:cNvPr id="4" name="Título 3"/>
          <p:cNvSpPr>
            <a:spLocks noGrp="1"/>
          </p:cNvSpPr>
          <p:nvPr>
            <p:ph type="title"/>
          </p:nvPr>
        </p:nvSpPr>
        <p:spPr>
          <a:xfrm>
            <a:off x="0" y="1"/>
            <a:ext cx="9144000" cy="1219198"/>
          </a:xfrm>
        </p:spPr>
        <p:txBody>
          <a:bodyPr>
            <a:normAutofit/>
          </a:bodyPr>
          <a:lstStyle/>
          <a:p>
            <a:pPr algn="ctr"/>
            <a:r>
              <a:rPr lang="es-ES" sz="7200" b="1" u="sng" dirty="0">
                <a:effectLst>
                  <a:outerShdw blurRad="38100" dist="38100" dir="2700000" algn="tl">
                    <a:srgbClr val="000000">
                      <a:alpha val="43137"/>
                    </a:srgbClr>
                  </a:outerShdw>
                </a:effectLst>
                <a:highlight>
                  <a:srgbClr val="00FF00"/>
                </a:highlight>
                <a:latin typeface="Maiandra GD" panose="020E0502030308020204" pitchFamily="34" charset="0"/>
              </a:rPr>
              <a:t>EL PECAR.</a:t>
            </a:r>
          </a:p>
        </p:txBody>
      </p:sp>
      <p:sp>
        <p:nvSpPr>
          <p:cNvPr id="5" name="Marcador de contenido 4"/>
          <p:cNvSpPr>
            <a:spLocks noGrp="1"/>
          </p:cNvSpPr>
          <p:nvPr>
            <p:ph idx="1"/>
          </p:nvPr>
        </p:nvSpPr>
        <p:spPr>
          <a:xfrm>
            <a:off x="0" y="1219200"/>
            <a:ext cx="9144000" cy="5638799"/>
          </a:xfrm>
        </p:spPr>
        <p:txBody>
          <a:bodyPr>
            <a:normAutofit fontScale="92500" lnSpcReduction="20000"/>
          </a:bodyPr>
          <a:lstStyle/>
          <a:p>
            <a:r>
              <a:rPr lang="es-ES" b="1" u="sng" dirty="0">
                <a:highlight>
                  <a:srgbClr val="FFFF00"/>
                </a:highlight>
                <a:latin typeface="Maiandra GD" panose="020E0502030308020204" pitchFamily="34" charset="0"/>
              </a:rPr>
              <a:t>INTRODUCCIÓN:</a:t>
            </a:r>
          </a:p>
          <a:p>
            <a:r>
              <a:rPr lang="es-ES" b="1" dirty="0">
                <a:solidFill>
                  <a:schemeClr val="bg1"/>
                </a:solidFill>
                <a:latin typeface="Maiandra GD" panose="020E0502030308020204" pitchFamily="34" charset="0"/>
              </a:rPr>
              <a:t>El pecado es infracción de la ley de Dios. </a:t>
            </a:r>
          </a:p>
          <a:p>
            <a:pPr algn="ctr"/>
            <a:r>
              <a:rPr lang="es-ES" b="1" u="sng" dirty="0">
                <a:solidFill>
                  <a:schemeClr val="bg1"/>
                </a:solidFill>
                <a:highlight>
                  <a:srgbClr val="FF00FF"/>
                </a:highlight>
                <a:latin typeface="Maiandra GD" panose="020E0502030308020204" pitchFamily="34" charset="0"/>
              </a:rPr>
              <a:t>I Juan.3:4. </a:t>
            </a:r>
          </a:p>
          <a:p>
            <a:r>
              <a:rPr lang="es-ES" b="1" dirty="0">
                <a:solidFill>
                  <a:schemeClr val="bg1"/>
                </a:solidFill>
                <a:latin typeface="Maiandra GD" panose="020E0502030308020204" pitchFamily="34" charset="0"/>
              </a:rPr>
              <a:t>Todo el que practica el pecado, practica también la infracción de la ley, </a:t>
            </a:r>
            <a:r>
              <a:rPr lang="es-ES" b="1" u="sng" dirty="0">
                <a:effectLst>
                  <a:outerShdw blurRad="38100" dist="38100" dir="2700000" algn="tl">
                    <a:srgbClr val="000000">
                      <a:alpha val="43137"/>
                    </a:srgbClr>
                  </a:outerShdw>
                </a:effectLst>
                <a:highlight>
                  <a:srgbClr val="00FF00"/>
                </a:highlight>
                <a:latin typeface="Maiandra GD" panose="020E0502030308020204" pitchFamily="34" charset="0"/>
              </a:rPr>
              <a:t>pues el pecado es infracción de la ley.</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Cuando pecamos violamos la ley de Dios, y por eso ofendemos a Dios.</a:t>
            </a:r>
          </a:p>
          <a:p>
            <a:r>
              <a:rPr lang="es-ES" b="1" dirty="0">
                <a:solidFill>
                  <a:schemeClr val="bg1"/>
                </a:solidFill>
                <a:latin typeface="Maiandra GD" panose="020E0502030308020204" pitchFamily="34" charset="0"/>
              </a:rPr>
              <a:t>Muchos piensan que el cristiano no puede vivir sin pecar, lamentablemente muchos hermanos creen esto, que él cristiano no puede llevar la vida cristiana sin pecar, muchos hayan la aprobación para pecar en. </a:t>
            </a:r>
          </a:p>
          <a:p>
            <a:pPr algn="ctr"/>
            <a:r>
              <a:rPr lang="es-ES" b="1" u="sng" dirty="0">
                <a:solidFill>
                  <a:schemeClr val="bg1"/>
                </a:solidFill>
                <a:highlight>
                  <a:srgbClr val="FF00FF"/>
                </a:highlight>
                <a:latin typeface="Maiandra GD" panose="020E0502030308020204" pitchFamily="34" charset="0"/>
              </a:rPr>
              <a:t>I Juan.2:1. </a:t>
            </a:r>
          </a:p>
          <a:p>
            <a:r>
              <a:rPr lang="es-ES" b="1" u="sng" dirty="0">
                <a:effectLst>
                  <a:outerShdw blurRad="38100" dist="38100" dir="2700000" algn="tl">
                    <a:srgbClr val="000000">
                      <a:alpha val="43137"/>
                    </a:srgbClr>
                  </a:outerShdw>
                </a:effectLst>
                <a:highlight>
                  <a:srgbClr val="00FFFF"/>
                </a:highlight>
                <a:latin typeface="Maiandra GD" panose="020E0502030308020204" pitchFamily="34" charset="0"/>
              </a:rPr>
              <a:t>Hijitos míos, os escribo estas cosas para que no pequéis.</a:t>
            </a:r>
            <a:r>
              <a:rPr lang="es-ES" b="1" dirty="0">
                <a:solidFill>
                  <a:schemeClr val="bg1"/>
                </a:solidFill>
                <a:latin typeface="Maiandra GD" panose="020E0502030308020204" pitchFamily="34" charset="0"/>
              </a:rPr>
              <a:t> Y si alguno peca, Abogado tenemos para con el Padre, a Jesucristo el justo. </a:t>
            </a:r>
          </a:p>
        </p:txBody>
      </p:sp>
    </p:spTree>
    <p:extLst>
      <p:ext uri="{BB962C8B-B14F-4D97-AF65-F5344CB8AC3E}">
        <p14:creationId xmlns:p14="http://schemas.microsoft.com/office/powerpoint/2010/main" val="4443403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 calcmode="lin" valueType="num">
                                      <p:cBhvr additive="base">
                                        <p:cTn id="18"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 calcmode="lin" valueType="num">
                                      <p:cBhvr additive="base">
                                        <p:cTn id="24"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5">
                                            <p:txEl>
                                              <p:pRg st="3" end="3"/>
                                            </p:txEl>
                                          </p:spTgt>
                                        </p:tgtEl>
                                        <p:attrNameLst>
                                          <p:attrName>style.visibility</p:attrName>
                                        </p:attrNameLst>
                                      </p:cBhvr>
                                      <p:to>
                                        <p:strVal val="visible"/>
                                      </p:to>
                                    </p:set>
                                    <p:anim calcmode="lin" valueType="num">
                                      <p:cBhvr additive="base">
                                        <p:cTn id="30"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5">
                                            <p:txEl>
                                              <p:pRg st="4" end="4"/>
                                            </p:txEl>
                                          </p:spTgt>
                                        </p:tgtEl>
                                        <p:attrNameLst>
                                          <p:attrName>style.visibility</p:attrName>
                                        </p:attrNameLst>
                                      </p:cBhvr>
                                      <p:to>
                                        <p:strVal val="visible"/>
                                      </p:to>
                                    </p:set>
                                    <p:anim calcmode="lin" valueType="num">
                                      <p:cBhvr additive="base">
                                        <p:cTn id="36"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 calcmode="lin" valueType="num">
                                      <p:cBhvr additive="base">
                                        <p:cTn id="42"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5">
                                            <p:txEl>
                                              <p:pRg st="6" end="6"/>
                                            </p:txEl>
                                          </p:spTgt>
                                        </p:tgtEl>
                                        <p:attrNameLst>
                                          <p:attrName>style.visibility</p:attrName>
                                        </p:attrNameLst>
                                      </p:cBhvr>
                                      <p:to>
                                        <p:strVal val="visible"/>
                                      </p:to>
                                    </p:set>
                                    <p:anim calcmode="lin" valueType="num">
                                      <p:cBhvr additive="base">
                                        <p:cTn id="48"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5">
                                            <p:txEl>
                                              <p:pRg st="7" end="7"/>
                                            </p:txEl>
                                          </p:spTgt>
                                        </p:tgtEl>
                                        <p:attrNameLst>
                                          <p:attrName>style.visibility</p:attrName>
                                        </p:attrNameLst>
                                      </p:cBhvr>
                                      <p:to>
                                        <p:strVal val="visible"/>
                                      </p:to>
                                    </p:set>
                                    <p:anim calcmode="lin" valueType="num">
                                      <p:cBhvr additive="base">
                                        <p:cTn id="54"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95945" y="-103032"/>
            <a:ext cx="9342975" cy="7096259"/>
          </a:xfrm>
          <a:prstGeom prst="rect">
            <a:avLst/>
          </a:prstGeom>
        </p:spPr>
      </p:pic>
      <p:sp>
        <p:nvSpPr>
          <p:cNvPr id="3" name="Marcador de contenido 2"/>
          <p:cNvSpPr>
            <a:spLocks noGrp="1"/>
          </p:cNvSpPr>
          <p:nvPr>
            <p:ph idx="1"/>
          </p:nvPr>
        </p:nvSpPr>
        <p:spPr>
          <a:xfrm>
            <a:off x="0" y="0"/>
            <a:ext cx="5370490" cy="6858000"/>
          </a:xfrm>
        </p:spPr>
        <p:txBody>
          <a:bodyPr>
            <a:normAutofit fontScale="92500" lnSpcReduction="10000"/>
          </a:bodyPr>
          <a:lstStyle/>
          <a:p>
            <a:r>
              <a:rPr lang="es-ES" b="1" dirty="0">
                <a:solidFill>
                  <a:schemeClr val="bg1"/>
                </a:solidFill>
                <a:latin typeface="Maiandra GD" panose="020E0502030308020204" pitchFamily="34" charset="0"/>
              </a:rPr>
              <a:t>Después de esto Jesús lo halló* en el templo y le dijo: </a:t>
            </a:r>
            <a:r>
              <a:rPr lang="es-ES" b="1" u="sng" dirty="0">
                <a:solidFill>
                  <a:schemeClr val="bg1"/>
                </a:solidFill>
                <a:effectLst>
                  <a:outerShdw blurRad="38100" dist="38100" dir="2700000" algn="tl">
                    <a:srgbClr val="000000">
                      <a:alpha val="43137"/>
                    </a:srgbClr>
                  </a:outerShdw>
                </a:effectLst>
                <a:highlight>
                  <a:srgbClr val="6600CC"/>
                </a:highlight>
                <a:latin typeface="Maiandra GD" panose="020E0502030308020204" pitchFamily="34" charset="0"/>
              </a:rPr>
              <a:t>Mira, has sido sanado; no peques más, para que no te suceda algo peor.</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¿Será que Jesús le está imponiendo una carga imposible de cumplir?. </a:t>
            </a:r>
          </a:p>
          <a:p>
            <a:r>
              <a:rPr lang="es-ES" b="1" dirty="0">
                <a:solidFill>
                  <a:schemeClr val="bg1"/>
                </a:solidFill>
                <a:latin typeface="Maiandra GD" panose="020E0502030308020204" pitchFamily="34" charset="0"/>
              </a:rPr>
              <a:t>Claro que no. </a:t>
            </a:r>
          </a:p>
          <a:p>
            <a:r>
              <a:rPr lang="es-ES" b="1" dirty="0">
                <a:solidFill>
                  <a:schemeClr val="bg1"/>
                </a:solidFill>
                <a:latin typeface="Maiandra GD" panose="020E0502030308020204" pitchFamily="34" charset="0"/>
              </a:rPr>
              <a:t>Jesús no es injusto para imponer algo que no se puede cumplir.</a:t>
            </a:r>
          </a:p>
          <a:p>
            <a:r>
              <a:rPr lang="es-ES" b="1" dirty="0">
                <a:solidFill>
                  <a:schemeClr val="bg1"/>
                </a:solidFill>
                <a:latin typeface="Maiandra GD" panose="020E0502030308020204" pitchFamily="34" charset="0"/>
              </a:rPr>
              <a:t>1. Lo mismo le dijo a la mujer sorprendida en adulterio. </a:t>
            </a:r>
          </a:p>
          <a:p>
            <a:pPr algn="ctr"/>
            <a:r>
              <a:rPr lang="es-ES" b="1" u="sng" dirty="0">
                <a:solidFill>
                  <a:schemeClr val="bg1"/>
                </a:solidFill>
                <a:highlight>
                  <a:srgbClr val="FF00FF"/>
                </a:highlight>
                <a:latin typeface="Maiandra GD" panose="020E0502030308020204" pitchFamily="34" charset="0"/>
              </a:rPr>
              <a:t>Juan.8:11.</a:t>
            </a:r>
          </a:p>
          <a:p>
            <a:r>
              <a:rPr lang="es-ES" b="1" dirty="0">
                <a:solidFill>
                  <a:schemeClr val="bg1"/>
                </a:solidFill>
                <a:latin typeface="Maiandra GD" panose="020E0502030308020204" pitchFamily="34" charset="0"/>
              </a:rPr>
              <a:t>Y ella respondió: Ninguno, Señor. Entonces Jesús le dijo: Yo tampoco te condeno. </a:t>
            </a:r>
            <a:r>
              <a:rPr lang="es-ES" b="1" u="sng" dirty="0">
                <a:solidFill>
                  <a:schemeClr val="bg1"/>
                </a:solidFill>
                <a:effectLst>
                  <a:outerShdw blurRad="38100" dist="38100" dir="2700000" algn="tl">
                    <a:srgbClr val="000000">
                      <a:alpha val="43137"/>
                    </a:srgbClr>
                  </a:outerShdw>
                </a:effectLst>
                <a:highlight>
                  <a:srgbClr val="9900FF"/>
                </a:highlight>
                <a:latin typeface="Maiandra GD" panose="020E0502030308020204" pitchFamily="34" charset="0"/>
              </a:rPr>
              <a:t>Vete; desde ahora no peques más.</a:t>
            </a:r>
            <a:r>
              <a:rPr lang="es-ES" b="1" dirty="0">
                <a:solidFill>
                  <a:schemeClr val="bg1"/>
                </a:solidFill>
                <a:latin typeface="Maiandra GD" panose="020E0502030308020204" pitchFamily="34" charset="0"/>
              </a:rPr>
              <a:t>  </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2005" y="-103032"/>
            <a:ext cx="3773510" cy="7096259"/>
          </a:xfrm>
          <a:prstGeom prst="rect">
            <a:avLst/>
          </a:prstGeom>
        </p:spPr>
      </p:pic>
    </p:spTree>
    <p:extLst>
      <p:ext uri="{BB962C8B-B14F-4D97-AF65-F5344CB8AC3E}">
        <p14:creationId xmlns:p14="http://schemas.microsoft.com/office/powerpoint/2010/main" val="5935061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95945" y="-103032"/>
            <a:ext cx="9342976" cy="7070501"/>
          </a:xfrm>
          <a:prstGeom prst="rect">
            <a:avLst/>
          </a:prstGeom>
        </p:spPr>
      </p:pic>
      <p:sp>
        <p:nvSpPr>
          <p:cNvPr id="3" name="Marcador de contenido 2"/>
          <p:cNvSpPr>
            <a:spLocks noGrp="1"/>
          </p:cNvSpPr>
          <p:nvPr>
            <p:ph idx="1"/>
          </p:nvPr>
        </p:nvSpPr>
        <p:spPr>
          <a:xfrm>
            <a:off x="0" y="0"/>
            <a:ext cx="5370490" cy="6858000"/>
          </a:xfrm>
        </p:spPr>
        <p:txBody>
          <a:bodyPr>
            <a:normAutofit lnSpcReduction="10000"/>
          </a:bodyPr>
          <a:lstStyle/>
          <a:p>
            <a:r>
              <a:rPr lang="es-ES" b="1" dirty="0">
                <a:solidFill>
                  <a:schemeClr val="bg1"/>
                </a:solidFill>
                <a:latin typeface="Maiandra GD" panose="020E0502030308020204" pitchFamily="34" charset="0"/>
              </a:rPr>
              <a:t>Anda y no peque más.</a:t>
            </a:r>
          </a:p>
          <a:p>
            <a:r>
              <a:rPr lang="es-ES" b="1" dirty="0">
                <a:solidFill>
                  <a:schemeClr val="bg1"/>
                </a:solidFill>
                <a:latin typeface="Maiandra GD" panose="020E0502030308020204" pitchFamily="34" charset="0"/>
              </a:rPr>
              <a:t>2. Pablo exhortaba a los Corintios a velar y no pecar. </a:t>
            </a:r>
          </a:p>
          <a:p>
            <a:pPr algn="ctr"/>
            <a:r>
              <a:rPr lang="es-ES" b="1" u="sng" dirty="0">
                <a:solidFill>
                  <a:schemeClr val="bg1"/>
                </a:solidFill>
                <a:highlight>
                  <a:srgbClr val="FF00FF"/>
                </a:highlight>
                <a:latin typeface="Maiandra GD" panose="020E0502030308020204" pitchFamily="34" charset="0"/>
              </a:rPr>
              <a:t>I Corintios.15:34.</a:t>
            </a:r>
          </a:p>
          <a:p>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Sed sobrios, como conviene, y dejad de pecar;</a:t>
            </a:r>
            <a:r>
              <a:rPr lang="es-ES" b="1" dirty="0">
                <a:solidFill>
                  <a:schemeClr val="bg1"/>
                </a:solidFill>
                <a:latin typeface="Maiandra GD" panose="020E0502030308020204" pitchFamily="34" charset="0"/>
              </a:rPr>
              <a:t> porque algunos no tienen conocimiento de Dios. Para vergüenza vuestra lo digo. </a:t>
            </a:r>
          </a:p>
          <a:p>
            <a:r>
              <a:rPr lang="es-ES" b="1" dirty="0">
                <a:solidFill>
                  <a:schemeClr val="bg1"/>
                </a:solidFill>
                <a:latin typeface="Maiandra GD" panose="020E0502030308020204" pitchFamily="34" charset="0"/>
              </a:rPr>
              <a:t>3. Igual a los Éfeso. Airados pero no pequéis. </a:t>
            </a:r>
          </a:p>
          <a:p>
            <a:pPr algn="ctr"/>
            <a:r>
              <a:rPr lang="es-ES" b="1" u="sng" dirty="0">
                <a:solidFill>
                  <a:schemeClr val="bg1"/>
                </a:solidFill>
                <a:highlight>
                  <a:srgbClr val="FF00FF"/>
                </a:highlight>
                <a:latin typeface="Maiandra GD" panose="020E0502030308020204" pitchFamily="34" charset="0"/>
              </a:rPr>
              <a:t>Efesios.4:26. </a:t>
            </a:r>
          </a:p>
          <a:p>
            <a:r>
              <a:rPr lang="es-ES" b="1" u="sng" dirty="0">
                <a:effectLst>
                  <a:outerShdw blurRad="38100" dist="38100" dir="2700000" algn="tl">
                    <a:srgbClr val="000000">
                      <a:alpha val="43137"/>
                    </a:srgbClr>
                  </a:outerShdw>
                </a:effectLst>
                <a:highlight>
                  <a:srgbClr val="00FF00"/>
                </a:highlight>
                <a:latin typeface="Maiandra GD" panose="020E0502030308020204" pitchFamily="34" charset="0"/>
              </a:rPr>
              <a:t>AIRAOS, PERO NO PEQUEIS;</a:t>
            </a:r>
            <a:r>
              <a:rPr lang="es-ES" b="1" dirty="0">
                <a:solidFill>
                  <a:schemeClr val="bg1"/>
                </a:solidFill>
                <a:latin typeface="Maiandra GD" panose="020E0502030308020204" pitchFamily="34" charset="0"/>
              </a:rPr>
              <a:t> no se ponga el sol sobre vuestro enojo, </a:t>
            </a:r>
          </a:p>
          <a:p>
            <a:r>
              <a:rPr lang="es-ES" b="1" dirty="0">
                <a:solidFill>
                  <a:schemeClr val="bg1"/>
                </a:solidFill>
                <a:latin typeface="Maiandra GD" panose="020E0502030308020204" pitchFamily="34" charset="0"/>
              </a:rPr>
              <a:t>Podemos enojarnos pero sin pecar al controlar la ira.</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0490" y="-51516"/>
            <a:ext cx="3876541" cy="6961032"/>
          </a:xfrm>
          <a:prstGeom prst="rect">
            <a:avLst/>
          </a:prstGeom>
        </p:spPr>
      </p:pic>
    </p:spTree>
    <p:extLst>
      <p:ext uri="{BB962C8B-B14F-4D97-AF65-F5344CB8AC3E}">
        <p14:creationId xmlns:p14="http://schemas.microsoft.com/office/powerpoint/2010/main" val="4987181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34582" y="-103032"/>
            <a:ext cx="9394492" cy="7070501"/>
          </a:xfrm>
          <a:prstGeom prst="rect">
            <a:avLst/>
          </a:prstGeom>
        </p:spPr>
      </p:pic>
      <p:sp>
        <p:nvSpPr>
          <p:cNvPr id="3" name="Marcador de contenido 2"/>
          <p:cNvSpPr>
            <a:spLocks noGrp="1"/>
          </p:cNvSpPr>
          <p:nvPr>
            <p:ph idx="1"/>
          </p:nvPr>
        </p:nvSpPr>
        <p:spPr>
          <a:xfrm>
            <a:off x="0" y="0"/>
            <a:ext cx="5370490" cy="6858000"/>
          </a:xfrm>
        </p:spPr>
        <p:txBody>
          <a:bodyPr>
            <a:normAutofit lnSpcReduction="10000"/>
          </a:bodyPr>
          <a:lstStyle/>
          <a:p>
            <a:r>
              <a:rPr lang="es-ES" b="1" dirty="0">
                <a:solidFill>
                  <a:schemeClr val="bg1"/>
                </a:solidFill>
                <a:latin typeface="Maiandra GD" panose="020E0502030308020204" pitchFamily="34" charset="0"/>
              </a:rPr>
              <a:t>La Biblia nos exhortan a no pecar y Él cristiano no debe pecar. Ya que todo Él que permanece en Él (Dios) No peca. </a:t>
            </a:r>
          </a:p>
          <a:p>
            <a:pPr algn="ctr"/>
            <a:r>
              <a:rPr lang="es-ES" b="1" u="sng" dirty="0">
                <a:solidFill>
                  <a:schemeClr val="bg1"/>
                </a:solidFill>
                <a:highlight>
                  <a:srgbClr val="FF00FF"/>
                </a:highlight>
                <a:latin typeface="Maiandra GD" panose="020E0502030308020204" pitchFamily="34" charset="0"/>
              </a:rPr>
              <a:t>I Juan.3:6.</a:t>
            </a:r>
          </a:p>
          <a:p>
            <a:r>
              <a:rPr lang="es-ES" b="1" u="sng" dirty="0">
                <a:effectLst>
                  <a:outerShdw blurRad="38100" dist="38100" dir="2700000" algn="tl">
                    <a:srgbClr val="000000">
                      <a:alpha val="43137"/>
                    </a:srgbClr>
                  </a:outerShdw>
                </a:effectLst>
                <a:highlight>
                  <a:srgbClr val="00FFFF"/>
                </a:highlight>
                <a:latin typeface="Maiandra GD" panose="020E0502030308020204" pitchFamily="34" charset="0"/>
              </a:rPr>
              <a:t>Todo el que permanece en El, no peca;</a:t>
            </a:r>
            <a:r>
              <a:rPr lang="es-ES" b="1" dirty="0">
                <a:solidFill>
                  <a:schemeClr val="bg1"/>
                </a:solidFill>
                <a:latin typeface="Maiandra GD" panose="020E0502030308020204" pitchFamily="34" charset="0"/>
              </a:rPr>
              <a:t> todo el que peca, ni le ha visto ni le ha conocido. </a:t>
            </a:r>
          </a:p>
          <a:p>
            <a:r>
              <a:rPr lang="es-ES" b="1" dirty="0">
                <a:solidFill>
                  <a:schemeClr val="bg1"/>
                </a:solidFill>
                <a:latin typeface="Maiandra GD" panose="020E0502030308020204" pitchFamily="34" charset="0"/>
              </a:rPr>
              <a:t>Ya que ninguno que es nacido de Dios practica el pecado. </a:t>
            </a:r>
          </a:p>
          <a:p>
            <a:pPr algn="ctr"/>
            <a:r>
              <a:rPr lang="es-ES" b="1" u="sng" dirty="0">
                <a:solidFill>
                  <a:schemeClr val="bg1"/>
                </a:solidFill>
                <a:highlight>
                  <a:srgbClr val="FF00FF"/>
                </a:highlight>
                <a:latin typeface="Maiandra GD" panose="020E0502030308020204" pitchFamily="34" charset="0"/>
              </a:rPr>
              <a:t>I Juan.3:9.</a:t>
            </a:r>
          </a:p>
          <a:p>
            <a:r>
              <a:rPr lang="es-ES" b="1" u="sng" dirty="0">
                <a:solidFill>
                  <a:schemeClr val="bg1"/>
                </a:solidFill>
                <a:effectLst>
                  <a:outerShdw blurRad="38100" dist="38100" dir="2700000" algn="tl">
                    <a:srgbClr val="000000">
                      <a:alpha val="43137"/>
                    </a:srgbClr>
                  </a:outerShdw>
                </a:effectLst>
                <a:highlight>
                  <a:srgbClr val="0000FF"/>
                </a:highlight>
                <a:latin typeface="Maiandra GD" panose="020E0502030308020204" pitchFamily="34" charset="0"/>
              </a:rPr>
              <a:t>Ninguno que es nacido de Dios practica el pecado,</a:t>
            </a:r>
            <a:r>
              <a:rPr lang="es-ES" b="1" dirty="0">
                <a:solidFill>
                  <a:schemeClr val="bg1"/>
                </a:solidFill>
                <a:latin typeface="Maiandra GD" panose="020E0502030308020204" pitchFamily="34" charset="0"/>
              </a:rPr>
              <a:t> porque la simiente de Dios permanece en él; y no puede pecar, porque es nacido de Dios. </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0490" y="0"/>
            <a:ext cx="3829118" cy="6858000"/>
          </a:xfrm>
          <a:prstGeom prst="rect">
            <a:avLst/>
          </a:prstGeom>
          <a:solidFill>
            <a:srgbClr val="9933FF"/>
          </a:solidFill>
        </p:spPr>
      </p:pic>
    </p:spTree>
    <p:extLst>
      <p:ext uri="{BB962C8B-B14F-4D97-AF65-F5344CB8AC3E}">
        <p14:creationId xmlns:p14="http://schemas.microsoft.com/office/powerpoint/2010/main" val="33093843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21703" y="-90152"/>
            <a:ext cx="9368734" cy="7173532"/>
          </a:xfrm>
          <a:prstGeom prst="rect">
            <a:avLst/>
          </a:prstGeom>
        </p:spPr>
      </p:pic>
      <p:sp>
        <p:nvSpPr>
          <p:cNvPr id="3" name="Marcador de contenido 2"/>
          <p:cNvSpPr>
            <a:spLocks noGrp="1"/>
          </p:cNvSpPr>
          <p:nvPr>
            <p:ph idx="1"/>
          </p:nvPr>
        </p:nvSpPr>
        <p:spPr>
          <a:xfrm>
            <a:off x="0" y="0"/>
            <a:ext cx="5370490" cy="6858000"/>
          </a:xfrm>
        </p:spPr>
        <p:txBody>
          <a:bodyPr>
            <a:normAutofit fontScale="92500" lnSpcReduction="20000"/>
          </a:bodyPr>
          <a:lstStyle/>
          <a:p>
            <a:r>
              <a:rPr lang="es-ES" b="1" dirty="0">
                <a:solidFill>
                  <a:schemeClr val="bg1"/>
                </a:solidFill>
                <a:latin typeface="Maiandra GD" panose="020E0502030308020204" pitchFamily="34" charset="0"/>
              </a:rPr>
              <a:t>Hermanos seamos fieles en no pecar ya que Él que peca contra Dios a sí mismo se daña o defrauda su alma. </a:t>
            </a:r>
          </a:p>
          <a:p>
            <a:pPr algn="ctr"/>
            <a:r>
              <a:rPr lang="es-ES" b="1" u="sng" dirty="0">
                <a:solidFill>
                  <a:schemeClr val="bg1"/>
                </a:solidFill>
                <a:highlight>
                  <a:srgbClr val="FF00FF"/>
                </a:highlight>
                <a:latin typeface="Maiandra GD" panose="020E0502030308020204" pitchFamily="34" charset="0"/>
              </a:rPr>
              <a:t>Proverbios.8:36. </a:t>
            </a:r>
          </a:p>
          <a:p>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Pero el que peca contra mí, a sí mismo se daña;</a:t>
            </a:r>
            <a:r>
              <a:rPr lang="es-ES" b="1" dirty="0">
                <a:solidFill>
                  <a:schemeClr val="bg1"/>
                </a:solidFill>
                <a:latin typeface="Maiandra GD" panose="020E0502030308020204" pitchFamily="34" charset="0"/>
              </a:rPr>
              <a:t> todos los que me odian, aman la muerte. </a:t>
            </a:r>
          </a:p>
          <a:p>
            <a:r>
              <a:rPr lang="es-ES" b="1" dirty="0">
                <a:solidFill>
                  <a:schemeClr val="bg1"/>
                </a:solidFill>
                <a:latin typeface="Maiandra GD" panose="020E0502030308020204" pitchFamily="34" charset="0"/>
              </a:rPr>
              <a:t>Ya que si un hombre peca contra Dios. </a:t>
            </a:r>
          </a:p>
          <a:p>
            <a:r>
              <a:rPr lang="es-ES" b="1" dirty="0">
                <a:solidFill>
                  <a:schemeClr val="bg1"/>
                </a:solidFill>
                <a:latin typeface="Maiandra GD" panose="020E0502030308020204" pitchFamily="34" charset="0"/>
              </a:rPr>
              <a:t>¿Quién intercederá por Él? </a:t>
            </a:r>
          </a:p>
          <a:p>
            <a:pPr algn="ctr"/>
            <a:r>
              <a:rPr lang="es-ES" b="1" u="sng" dirty="0">
                <a:solidFill>
                  <a:schemeClr val="bg1"/>
                </a:solidFill>
                <a:highlight>
                  <a:srgbClr val="FF00FF"/>
                </a:highlight>
                <a:latin typeface="Maiandra GD" panose="020E0502030308020204" pitchFamily="34" charset="0"/>
              </a:rPr>
              <a:t>I Samuel.2:25.</a:t>
            </a:r>
          </a:p>
          <a:p>
            <a:r>
              <a:rPr lang="es-ES" b="1" dirty="0">
                <a:solidFill>
                  <a:schemeClr val="bg1"/>
                </a:solidFill>
                <a:latin typeface="Maiandra GD" panose="020E0502030308020204" pitchFamily="34" charset="0"/>
              </a:rPr>
              <a:t>Si un hombre peca contra otro, Dios mediará por él; </a:t>
            </a:r>
            <a:r>
              <a:rPr lang="es-ES" b="1" u="sng" dirty="0">
                <a:solidFill>
                  <a:schemeClr val="bg1"/>
                </a:solidFill>
                <a:effectLst>
                  <a:outerShdw blurRad="38100" dist="38100" dir="2700000" algn="tl">
                    <a:srgbClr val="000000">
                      <a:alpha val="43137"/>
                    </a:srgbClr>
                  </a:outerShdw>
                </a:effectLst>
                <a:highlight>
                  <a:srgbClr val="000080"/>
                </a:highlight>
                <a:latin typeface="Maiandra GD" panose="020E0502030308020204" pitchFamily="34" charset="0"/>
              </a:rPr>
              <a:t>pero si un hombre peca contra el SEÑOR, ¿quién intercederá por él?</a:t>
            </a:r>
            <a:r>
              <a:rPr lang="es-ES" b="1" dirty="0">
                <a:solidFill>
                  <a:schemeClr val="bg1"/>
                </a:solidFill>
                <a:latin typeface="Maiandra GD" panose="020E0502030308020204" pitchFamily="34" charset="0"/>
              </a:rPr>
              <a:t> Pero ellos no escucharon la voz de su padre, porque el SEÑOR quería que murieran.  </a:t>
            </a:r>
          </a:p>
          <a:p>
            <a:r>
              <a:rPr lang="es-ES" b="1" dirty="0">
                <a:solidFill>
                  <a:schemeClr val="bg1"/>
                </a:solidFill>
                <a:latin typeface="Maiandra GD" panose="020E0502030308020204" pitchFamily="34" charset="0"/>
              </a:rPr>
              <a:t>Como podemos enfrentarnos contra Dios.</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0491" y="0"/>
            <a:ext cx="3773510" cy="6954592"/>
          </a:xfrm>
          <a:prstGeom prst="rect">
            <a:avLst/>
          </a:prstGeom>
          <a:solidFill>
            <a:srgbClr val="92D050"/>
          </a:solidFill>
        </p:spPr>
      </p:pic>
    </p:spTree>
    <p:extLst>
      <p:ext uri="{BB962C8B-B14F-4D97-AF65-F5344CB8AC3E}">
        <p14:creationId xmlns:p14="http://schemas.microsoft.com/office/powerpoint/2010/main" val="21901829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21703" y="-103032"/>
            <a:ext cx="9368734" cy="7057623"/>
          </a:xfrm>
          <a:prstGeom prst="rect">
            <a:avLst/>
          </a:prstGeom>
        </p:spPr>
      </p:pic>
      <p:sp>
        <p:nvSpPr>
          <p:cNvPr id="3" name="Marcador de contenido 2"/>
          <p:cNvSpPr>
            <a:spLocks noGrp="1"/>
          </p:cNvSpPr>
          <p:nvPr>
            <p:ph idx="1"/>
          </p:nvPr>
        </p:nvSpPr>
        <p:spPr>
          <a:xfrm>
            <a:off x="0" y="0"/>
            <a:ext cx="5370490" cy="6858000"/>
          </a:xfrm>
        </p:spPr>
        <p:txBody>
          <a:bodyPr>
            <a:normAutofit lnSpcReduction="10000"/>
          </a:bodyPr>
          <a:lstStyle/>
          <a:p>
            <a:r>
              <a:rPr lang="es-ES" b="1" dirty="0">
                <a:solidFill>
                  <a:schemeClr val="bg1"/>
                </a:solidFill>
                <a:latin typeface="Maiandra GD" panose="020E0502030308020204" pitchFamily="34" charset="0"/>
              </a:rPr>
              <a:t>Mejor digamos como Samuel. </a:t>
            </a:r>
          </a:p>
          <a:p>
            <a:r>
              <a:rPr lang="es-ES" b="1" dirty="0">
                <a:solidFill>
                  <a:schemeClr val="bg1"/>
                </a:solidFill>
                <a:latin typeface="Maiandra GD" panose="020E0502030308020204" pitchFamily="34" charset="0"/>
              </a:rPr>
              <a:t>Lejos este de mí pecar contra Dios. </a:t>
            </a:r>
          </a:p>
          <a:p>
            <a:pPr algn="ctr"/>
            <a:r>
              <a:rPr lang="es-ES" b="1" u="sng" dirty="0">
                <a:solidFill>
                  <a:schemeClr val="bg1"/>
                </a:solidFill>
                <a:highlight>
                  <a:srgbClr val="FF00FF"/>
                </a:highlight>
                <a:latin typeface="Maiandra GD" panose="020E0502030308020204" pitchFamily="34" charset="0"/>
              </a:rPr>
              <a:t>I Samuel.12:23.</a:t>
            </a:r>
          </a:p>
          <a:p>
            <a:r>
              <a:rPr lang="es-ES" b="1" u="sng" dirty="0">
                <a:solidFill>
                  <a:schemeClr val="bg1"/>
                </a:solidFill>
                <a:effectLst>
                  <a:outerShdw blurRad="38100" dist="38100" dir="2700000" algn="tl">
                    <a:srgbClr val="000000">
                      <a:alpha val="43137"/>
                    </a:srgbClr>
                  </a:outerShdw>
                </a:effectLst>
                <a:highlight>
                  <a:srgbClr val="008080"/>
                </a:highlight>
                <a:latin typeface="Maiandra GD" panose="020E0502030308020204" pitchFamily="34" charset="0"/>
              </a:rPr>
              <a:t>Y en cuanto a mí, lejos esté de mí que peque contra el SEÑOR</a:t>
            </a:r>
            <a:r>
              <a:rPr lang="es-ES" b="1" dirty="0">
                <a:solidFill>
                  <a:schemeClr val="bg1"/>
                </a:solidFill>
                <a:latin typeface="Maiandra GD" panose="020E0502030308020204" pitchFamily="34" charset="0"/>
              </a:rPr>
              <a:t> cesando de orar por vosotros, antes bien, os instruiré en el camino bueno y recto. </a:t>
            </a:r>
          </a:p>
          <a:p>
            <a:r>
              <a:rPr lang="es-ES" b="1" dirty="0">
                <a:solidFill>
                  <a:schemeClr val="bg1"/>
                </a:solidFill>
                <a:latin typeface="Maiandra GD" panose="020E0502030308020204" pitchFamily="34" charset="0"/>
              </a:rPr>
              <a:t>Hermano no sigamos pecando. </a:t>
            </a:r>
          </a:p>
          <a:p>
            <a:r>
              <a:rPr lang="es-ES" b="1" dirty="0">
                <a:solidFill>
                  <a:schemeClr val="bg1"/>
                </a:solidFill>
                <a:latin typeface="Maiandra GD" panose="020E0502030308020204" pitchFamily="34" charset="0"/>
              </a:rPr>
              <a:t>Por que al que persiste en pecar hay que reprenderlo. </a:t>
            </a:r>
          </a:p>
          <a:p>
            <a:pPr algn="ctr"/>
            <a:r>
              <a:rPr lang="es-ES" b="1" u="sng" dirty="0">
                <a:solidFill>
                  <a:schemeClr val="bg1"/>
                </a:solidFill>
                <a:highlight>
                  <a:srgbClr val="FF00FF"/>
                </a:highlight>
                <a:latin typeface="Maiandra GD" panose="020E0502030308020204" pitchFamily="34" charset="0"/>
              </a:rPr>
              <a:t>I Timoteo.5:20.</a:t>
            </a:r>
          </a:p>
          <a:p>
            <a:r>
              <a:rPr lang="es-ES" b="1" u="sng" dirty="0">
                <a:solidFill>
                  <a:schemeClr val="bg1"/>
                </a:solidFill>
                <a:effectLst>
                  <a:outerShdw blurRad="38100" dist="38100" dir="2700000" algn="tl">
                    <a:srgbClr val="000000">
                      <a:alpha val="43137"/>
                    </a:srgbClr>
                  </a:outerShdw>
                </a:effectLst>
                <a:highlight>
                  <a:srgbClr val="800080"/>
                </a:highlight>
                <a:latin typeface="Maiandra GD" panose="020E0502030308020204" pitchFamily="34" charset="0"/>
              </a:rPr>
              <a:t>A los que continúan en pecado, repréndelos</a:t>
            </a:r>
            <a:r>
              <a:rPr lang="es-ES" b="1" dirty="0">
                <a:solidFill>
                  <a:schemeClr val="bg1"/>
                </a:solidFill>
                <a:latin typeface="Maiandra GD" panose="020E0502030308020204" pitchFamily="34" charset="0"/>
              </a:rPr>
              <a:t> en presencia de todos para que los demás tengan temor de pecar . </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0490" y="0"/>
            <a:ext cx="3773510" cy="6858000"/>
          </a:xfrm>
          <a:prstGeom prst="rect">
            <a:avLst/>
          </a:prstGeom>
          <a:solidFill>
            <a:srgbClr val="0070C0"/>
          </a:solidFill>
        </p:spPr>
      </p:pic>
    </p:spTree>
    <p:extLst>
      <p:ext uri="{BB962C8B-B14F-4D97-AF65-F5344CB8AC3E}">
        <p14:creationId xmlns:p14="http://schemas.microsoft.com/office/powerpoint/2010/main" val="28796085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08824" y="-141669"/>
            <a:ext cx="9394491" cy="7122017"/>
          </a:xfrm>
          <a:prstGeom prst="rect">
            <a:avLst/>
          </a:prstGeom>
        </p:spPr>
      </p:pic>
      <p:sp>
        <p:nvSpPr>
          <p:cNvPr id="3" name="Marcador de contenido 2"/>
          <p:cNvSpPr>
            <a:spLocks noGrp="1"/>
          </p:cNvSpPr>
          <p:nvPr>
            <p:ph idx="1"/>
          </p:nvPr>
        </p:nvSpPr>
        <p:spPr>
          <a:xfrm>
            <a:off x="0" y="0"/>
            <a:ext cx="5370490" cy="6858000"/>
          </a:xfrm>
        </p:spPr>
        <p:txBody>
          <a:bodyPr>
            <a:normAutofit fontScale="92500"/>
          </a:bodyPr>
          <a:lstStyle/>
          <a:p>
            <a:r>
              <a:rPr lang="es-ES" b="1" dirty="0">
                <a:solidFill>
                  <a:schemeClr val="bg1"/>
                </a:solidFill>
                <a:latin typeface="Maiandra GD" panose="020E0502030308020204" pitchFamily="34" charset="0"/>
              </a:rPr>
              <a:t>Y al que sigue pecando voluntariamente no queda otro sacrificio. </a:t>
            </a:r>
          </a:p>
          <a:p>
            <a:pPr algn="ctr"/>
            <a:r>
              <a:rPr lang="es-ES" b="1" u="sng" dirty="0">
                <a:solidFill>
                  <a:schemeClr val="bg1"/>
                </a:solidFill>
                <a:highlight>
                  <a:srgbClr val="FF00FF"/>
                </a:highlight>
                <a:latin typeface="Maiandra GD" panose="020E0502030308020204" pitchFamily="34" charset="0"/>
              </a:rPr>
              <a:t>Hebreos.10:26-27.</a:t>
            </a:r>
          </a:p>
          <a:p>
            <a:r>
              <a:rPr lang="es-ES" b="1" dirty="0">
                <a:solidFill>
                  <a:schemeClr val="bg1"/>
                </a:solidFill>
                <a:latin typeface="Maiandra GD" panose="020E0502030308020204" pitchFamily="34" charset="0"/>
              </a:rPr>
              <a:t>Porque si continuamos pecando deliberadamente después de haber recibido el conocimiento de la verdad, </a:t>
            </a:r>
            <a:r>
              <a:rPr lang="es-ES" b="1" u="sng" dirty="0">
                <a:solidFill>
                  <a:schemeClr val="bg1"/>
                </a:solidFill>
                <a:effectLst>
                  <a:outerShdw blurRad="38100" dist="38100" dir="2700000" algn="tl">
                    <a:srgbClr val="000000">
                      <a:alpha val="43137"/>
                    </a:srgbClr>
                  </a:outerShdw>
                </a:effectLst>
                <a:highlight>
                  <a:srgbClr val="008000"/>
                </a:highlight>
                <a:latin typeface="Maiandra GD" panose="020E0502030308020204" pitchFamily="34" charset="0"/>
              </a:rPr>
              <a:t>ya no queda sacrificio alguno por los pecados,</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Sino una horrenda expectación de Juicio. </a:t>
            </a:r>
          </a:p>
          <a:p>
            <a:pPr algn="ctr"/>
            <a:r>
              <a:rPr lang="es-ES" b="1" u="sng" dirty="0">
                <a:solidFill>
                  <a:schemeClr val="bg1"/>
                </a:solidFill>
                <a:highlight>
                  <a:srgbClr val="FF00FF"/>
                </a:highlight>
                <a:latin typeface="Maiandra GD" panose="020E0502030308020204" pitchFamily="34" charset="0"/>
              </a:rPr>
              <a:t>V.27. </a:t>
            </a:r>
          </a:p>
          <a:p>
            <a:r>
              <a:rPr lang="es-ES" b="1" u="sng" dirty="0">
                <a:solidFill>
                  <a:schemeClr val="bg1"/>
                </a:solidFill>
                <a:effectLst>
                  <a:outerShdw blurRad="38100" dist="38100" dir="2700000" algn="tl">
                    <a:srgbClr val="000000">
                      <a:alpha val="43137"/>
                    </a:srgbClr>
                  </a:outerShdw>
                </a:effectLst>
                <a:highlight>
                  <a:srgbClr val="800000"/>
                </a:highlight>
                <a:latin typeface="Maiandra GD" panose="020E0502030308020204" pitchFamily="34" charset="0"/>
              </a:rPr>
              <a:t>sino cierta horrenda expectación de juicio,</a:t>
            </a:r>
            <a:r>
              <a:rPr lang="es-ES" b="1" dirty="0">
                <a:solidFill>
                  <a:schemeClr val="bg1"/>
                </a:solidFill>
                <a:latin typeface="Maiandra GD" panose="020E0502030308020204" pitchFamily="34" charset="0"/>
              </a:rPr>
              <a:t> y la furia de UN FUEGO QUE HA DE CONSUMIR A LOS ADVERSARIOS. </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3078" y="-141670"/>
            <a:ext cx="3810000" cy="6999669"/>
          </a:xfrm>
          <a:prstGeom prst="rect">
            <a:avLst/>
          </a:prstGeom>
        </p:spPr>
      </p:pic>
    </p:spTree>
    <p:extLst>
      <p:ext uri="{BB962C8B-B14F-4D97-AF65-F5344CB8AC3E}">
        <p14:creationId xmlns:p14="http://schemas.microsoft.com/office/powerpoint/2010/main" val="4679865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21702" y="-115910"/>
            <a:ext cx="9381612" cy="7083379"/>
          </a:xfrm>
          <a:prstGeom prst="rect">
            <a:avLst/>
          </a:prstGeom>
        </p:spPr>
      </p:pic>
      <p:sp>
        <p:nvSpPr>
          <p:cNvPr id="3" name="Marcador de contenido 2"/>
          <p:cNvSpPr>
            <a:spLocks noGrp="1"/>
          </p:cNvSpPr>
          <p:nvPr>
            <p:ph idx="1"/>
          </p:nvPr>
        </p:nvSpPr>
        <p:spPr>
          <a:xfrm>
            <a:off x="0" y="0"/>
            <a:ext cx="5370490" cy="6858000"/>
          </a:xfrm>
        </p:spPr>
        <p:txBody>
          <a:bodyPr/>
          <a:lstStyle/>
          <a:p>
            <a:r>
              <a:rPr lang="es-ES" b="1" dirty="0">
                <a:solidFill>
                  <a:schemeClr val="bg1"/>
                </a:solidFill>
                <a:latin typeface="Maiandra GD" panose="020E0502030308020204" pitchFamily="34" charset="0"/>
              </a:rPr>
              <a:t>Y horrenda cosa es caer en las manos del Dios vivo. </a:t>
            </a:r>
          </a:p>
          <a:p>
            <a:pPr algn="ctr"/>
            <a:r>
              <a:rPr lang="es-ES" b="1" u="sng" dirty="0">
                <a:solidFill>
                  <a:schemeClr val="bg1"/>
                </a:solidFill>
                <a:highlight>
                  <a:srgbClr val="FF00FF"/>
                </a:highlight>
                <a:latin typeface="Maiandra GD" panose="020E0502030308020204" pitchFamily="34" charset="0"/>
              </a:rPr>
              <a:t>V.30. </a:t>
            </a:r>
          </a:p>
          <a:p>
            <a:r>
              <a:rPr lang="es-ES" b="1" u="sng" dirty="0">
                <a:solidFill>
                  <a:schemeClr val="bg1"/>
                </a:solidFill>
                <a:effectLst>
                  <a:outerShdw blurRad="38100" dist="38100" dir="2700000" algn="tl">
                    <a:srgbClr val="000000">
                      <a:alpha val="43137"/>
                    </a:srgbClr>
                  </a:outerShdw>
                </a:effectLst>
                <a:highlight>
                  <a:srgbClr val="808000"/>
                </a:highlight>
                <a:latin typeface="Maiandra GD" panose="020E0502030308020204" pitchFamily="34" charset="0"/>
              </a:rPr>
              <a:t>Pues conocemos al que dijo: MIA ES LA VENGANZA, YO PAGARE.</a:t>
            </a:r>
            <a:r>
              <a:rPr lang="es-ES" b="1" dirty="0">
                <a:solidFill>
                  <a:schemeClr val="bg1"/>
                </a:solidFill>
                <a:latin typeface="Maiandra GD" panose="020E0502030308020204" pitchFamily="34" charset="0"/>
              </a:rPr>
              <a:t> Y otra vez: EL SEÑOR JUZGARA A SU PUEBLO. </a:t>
            </a:r>
          </a:p>
          <a:p>
            <a:pPr algn="ctr"/>
            <a:r>
              <a:rPr lang="es-ES" b="1" u="sng" dirty="0">
                <a:solidFill>
                  <a:schemeClr val="bg1"/>
                </a:solidFill>
                <a:highlight>
                  <a:srgbClr val="FF00FF"/>
                </a:highlight>
                <a:latin typeface="Maiandra GD" panose="020E0502030308020204" pitchFamily="34" charset="0"/>
              </a:rPr>
              <a:t>V.31.</a:t>
            </a:r>
          </a:p>
          <a:p>
            <a:r>
              <a:rPr lang="es-ES" b="1" u="sng" dirty="0">
                <a:solidFill>
                  <a:schemeClr val="bg1"/>
                </a:solidFill>
                <a:effectLst>
                  <a:outerShdw blurRad="38100" dist="38100" dir="2700000" algn="tl">
                    <a:srgbClr val="000000">
                      <a:alpha val="43137"/>
                    </a:srgbClr>
                  </a:outerShdw>
                </a:effectLst>
                <a:highlight>
                  <a:srgbClr val="000000"/>
                </a:highlight>
                <a:latin typeface="Maiandra GD" panose="020E0502030308020204" pitchFamily="34" charset="0"/>
              </a:rPr>
              <a:t>¡Horrenda cosa es caer</a:t>
            </a:r>
            <a:r>
              <a:rPr lang="es-ES" b="1" dirty="0">
                <a:solidFill>
                  <a:schemeClr val="bg1"/>
                </a:solidFill>
                <a:latin typeface="Maiandra GD" panose="020E0502030308020204" pitchFamily="34" charset="0"/>
              </a:rPr>
              <a:t> en las manos del Dios vivo! </a:t>
            </a:r>
          </a:p>
          <a:p>
            <a:r>
              <a:rPr lang="es-ES" b="1" dirty="0">
                <a:solidFill>
                  <a:schemeClr val="bg1"/>
                </a:solidFill>
                <a:latin typeface="Maiandra GD" panose="020E0502030308020204" pitchFamily="34" charset="0"/>
              </a:rPr>
              <a:t>No provoquemos a Dios seamos fieles a Dios.</a:t>
            </a:r>
          </a:p>
          <a:p>
            <a:r>
              <a:rPr lang="es-ES" b="1" dirty="0">
                <a:solidFill>
                  <a:schemeClr val="bg1"/>
                </a:solidFill>
                <a:latin typeface="Maiandra GD" panose="020E0502030308020204" pitchFamily="34" charset="0"/>
              </a:rPr>
              <a:t>En ninguna parte de la Biblia encontramos que Él cristiano es pecador.</a:t>
            </a:r>
          </a:p>
          <a:p>
            <a:endParaRPr lang="es-ES" b="1" dirty="0">
              <a:solidFill>
                <a:schemeClr val="bg1"/>
              </a:solidFill>
            </a:endParaRPr>
          </a:p>
        </p:txBody>
      </p:sp>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0490" y="-109470"/>
            <a:ext cx="3889420" cy="6967469"/>
          </a:xfrm>
          <a:prstGeom prst="rect">
            <a:avLst/>
          </a:prstGeom>
        </p:spPr>
      </p:pic>
    </p:spTree>
    <p:extLst>
      <p:ext uri="{BB962C8B-B14F-4D97-AF65-F5344CB8AC3E}">
        <p14:creationId xmlns:p14="http://schemas.microsoft.com/office/powerpoint/2010/main" val="34029692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21703" y="-90152"/>
            <a:ext cx="9368734" cy="7057622"/>
          </a:xfrm>
          <a:prstGeom prst="rect">
            <a:avLst/>
          </a:prstGeom>
        </p:spPr>
      </p:pic>
      <p:sp>
        <p:nvSpPr>
          <p:cNvPr id="3" name="Marcador de contenido 2"/>
          <p:cNvSpPr>
            <a:spLocks noGrp="1"/>
          </p:cNvSpPr>
          <p:nvPr>
            <p:ph idx="1"/>
          </p:nvPr>
        </p:nvSpPr>
        <p:spPr>
          <a:xfrm>
            <a:off x="0" y="0"/>
            <a:ext cx="5370490" cy="6858000"/>
          </a:xfrm>
        </p:spPr>
        <p:txBody>
          <a:bodyPr>
            <a:normAutofit lnSpcReduction="10000"/>
          </a:bodyPr>
          <a:lstStyle/>
          <a:p>
            <a:r>
              <a:rPr lang="es-ES" b="1" dirty="0">
                <a:solidFill>
                  <a:schemeClr val="bg1"/>
                </a:solidFill>
                <a:latin typeface="Maiandra GD" panose="020E0502030308020204" pitchFamily="34" charset="0"/>
              </a:rPr>
              <a:t>Al contrario, dice que somos santos.</a:t>
            </a:r>
          </a:p>
          <a:p>
            <a:pPr algn="ctr"/>
            <a:r>
              <a:rPr lang="es-ES" b="1" u="sng" dirty="0">
                <a:solidFill>
                  <a:schemeClr val="bg1"/>
                </a:solidFill>
                <a:highlight>
                  <a:srgbClr val="FF00FF"/>
                </a:highlight>
                <a:latin typeface="Maiandra GD" panose="020E0502030308020204" pitchFamily="34" charset="0"/>
              </a:rPr>
              <a:t>I Pedro.1:16.</a:t>
            </a:r>
          </a:p>
          <a:p>
            <a:r>
              <a:rPr lang="es-ES" b="1" dirty="0">
                <a:solidFill>
                  <a:schemeClr val="bg1"/>
                </a:solidFill>
                <a:latin typeface="Maiandra GD" panose="020E0502030308020204" pitchFamily="34" charset="0"/>
              </a:rPr>
              <a:t>porque escrito está: </a:t>
            </a:r>
            <a:r>
              <a:rPr lang="es-ES" b="1" u="sng" dirty="0">
                <a:solidFill>
                  <a:schemeClr val="bg1"/>
                </a:solidFill>
                <a:effectLst>
                  <a:outerShdw blurRad="38100" dist="38100" dir="2700000" algn="tl">
                    <a:srgbClr val="000000">
                      <a:alpha val="43137"/>
                    </a:srgbClr>
                  </a:outerShdw>
                </a:effectLst>
                <a:highlight>
                  <a:srgbClr val="9900CC"/>
                </a:highlight>
                <a:latin typeface="Maiandra GD" panose="020E0502030308020204" pitchFamily="34" charset="0"/>
              </a:rPr>
              <a:t>SED SANTOS,</a:t>
            </a:r>
            <a:r>
              <a:rPr lang="es-ES" b="1" dirty="0">
                <a:solidFill>
                  <a:schemeClr val="bg1"/>
                </a:solidFill>
                <a:latin typeface="Maiandra GD" panose="020E0502030308020204" pitchFamily="34" charset="0"/>
              </a:rPr>
              <a:t> PORQUE YO SOY SANTO. </a:t>
            </a:r>
          </a:p>
          <a:p>
            <a:r>
              <a:rPr lang="es-ES" b="1" dirty="0">
                <a:solidFill>
                  <a:schemeClr val="bg1"/>
                </a:solidFill>
                <a:latin typeface="Maiandra GD" panose="020E0502030308020204" pitchFamily="34" charset="0"/>
              </a:rPr>
              <a:t>Por eso debemos de apartarnos de iniquidad.</a:t>
            </a:r>
          </a:p>
          <a:p>
            <a:pPr algn="ctr"/>
            <a:r>
              <a:rPr lang="es-ES" b="1" u="sng" dirty="0">
                <a:solidFill>
                  <a:schemeClr val="bg1"/>
                </a:solidFill>
                <a:highlight>
                  <a:srgbClr val="FF00FF"/>
                </a:highlight>
                <a:latin typeface="Maiandra GD" panose="020E0502030308020204" pitchFamily="34" charset="0"/>
              </a:rPr>
              <a:t>II Timoteo.2:19.</a:t>
            </a:r>
          </a:p>
          <a:p>
            <a:r>
              <a:rPr lang="es-ES" b="1" dirty="0">
                <a:solidFill>
                  <a:schemeClr val="bg1"/>
                </a:solidFill>
                <a:latin typeface="Maiandra GD" panose="020E0502030308020204" pitchFamily="34" charset="0"/>
              </a:rPr>
              <a:t>No obstante, el sólido fundamento de Dios permanece firme, teniendo este sello: El Señor conoce a los que son suyos, </a:t>
            </a:r>
            <a:r>
              <a:rPr lang="es-ES" b="1" u="sng" dirty="0">
                <a:solidFill>
                  <a:schemeClr val="bg1"/>
                </a:solidFill>
                <a:effectLst>
                  <a:outerShdw blurRad="38100" dist="38100" dir="2700000" algn="tl">
                    <a:srgbClr val="000000">
                      <a:alpha val="43137"/>
                    </a:srgbClr>
                  </a:outerShdw>
                </a:effectLst>
                <a:highlight>
                  <a:srgbClr val="FF3399"/>
                </a:highlight>
                <a:latin typeface="Maiandra GD" panose="020E0502030308020204" pitchFamily="34" charset="0"/>
              </a:rPr>
              <a:t>y: Que se aparte de la iniquidad todo aquel que menciona el nombre del Señor.</a:t>
            </a:r>
            <a:r>
              <a:rPr lang="es-ES" b="1" dirty="0">
                <a:solidFill>
                  <a:schemeClr val="bg1"/>
                </a:solidFill>
                <a:latin typeface="Maiandra GD" panose="020E0502030308020204" pitchFamily="34" charset="0"/>
              </a:rPr>
              <a:t> </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0490" y="-90152"/>
            <a:ext cx="3876540" cy="6948152"/>
          </a:xfrm>
          <a:prstGeom prst="rect">
            <a:avLst/>
          </a:prstGeom>
        </p:spPr>
      </p:pic>
    </p:spTree>
    <p:extLst>
      <p:ext uri="{BB962C8B-B14F-4D97-AF65-F5344CB8AC3E}">
        <p14:creationId xmlns:p14="http://schemas.microsoft.com/office/powerpoint/2010/main" val="38735275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108824" y="-90153"/>
            <a:ext cx="9407370" cy="7096259"/>
          </a:xfrm>
          <a:prstGeom prst="rect">
            <a:avLst/>
          </a:prstGeom>
        </p:spPr>
      </p:pic>
      <p:sp>
        <p:nvSpPr>
          <p:cNvPr id="2" name="Título 1"/>
          <p:cNvSpPr>
            <a:spLocks noGrp="1"/>
          </p:cNvSpPr>
          <p:nvPr>
            <p:ph type="title"/>
          </p:nvPr>
        </p:nvSpPr>
        <p:spPr>
          <a:xfrm>
            <a:off x="0" y="-90152"/>
            <a:ext cx="9215120" cy="1415716"/>
          </a:xfrm>
        </p:spPr>
        <p:txBody>
          <a:bodyPr>
            <a:normAutofit/>
          </a:bodyPr>
          <a:lstStyle/>
          <a:p>
            <a:pPr algn="ctr"/>
            <a:r>
              <a:rPr lang="es-ES" sz="8800" b="1" u="sng" dirty="0">
                <a:effectLst>
                  <a:outerShdw blurRad="38100" dist="38100" dir="2700000" algn="tl">
                    <a:srgbClr val="000000">
                      <a:alpha val="43137"/>
                    </a:srgbClr>
                  </a:outerShdw>
                </a:effectLst>
                <a:highlight>
                  <a:srgbClr val="00FF00"/>
                </a:highlight>
                <a:latin typeface="Maiandra GD" panose="020E0502030308020204" pitchFamily="34" charset="0"/>
              </a:rPr>
              <a:t>CONCLUSIÓN:</a:t>
            </a:r>
          </a:p>
        </p:txBody>
      </p:sp>
      <p:sp>
        <p:nvSpPr>
          <p:cNvPr id="3" name="Marcador de contenido 2"/>
          <p:cNvSpPr>
            <a:spLocks noGrp="1"/>
          </p:cNvSpPr>
          <p:nvPr>
            <p:ph idx="1"/>
          </p:nvPr>
        </p:nvSpPr>
        <p:spPr>
          <a:xfrm>
            <a:off x="0" y="1325564"/>
            <a:ext cx="9215120" cy="5603556"/>
          </a:xfrm>
        </p:spPr>
        <p:txBody>
          <a:bodyPr>
            <a:normAutofit lnSpcReduction="10000"/>
          </a:bodyPr>
          <a:lstStyle/>
          <a:p>
            <a:r>
              <a:rPr lang="es-ES" b="1" dirty="0">
                <a:solidFill>
                  <a:schemeClr val="bg1"/>
                </a:solidFill>
                <a:latin typeface="Maiandra GD" panose="020E0502030308020204" pitchFamily="34" charset="0"/>
              </a:rPr>
              <a:t>El pecado es infracción- Violación de la ley de Dios. </a:t>
            </a:r>
          </a:p>
          <a:p>
            <a:r>
              <a:rPr lang="es-ES" b="1" dirty="0">
                <a:solidFill>
                  <a:schemeClr val="bg1"/>
                </a:solidFill>
                <a:latin typeface="Maiandra GD" panose="020E0502030308020204" pitchFamily="34" charset="0"/>
              </a:rPr>
              <a:t>Y es por eso que cuando pecamos ofendemos a Dios, y esta ofensa es infinita, ya que al ser que estamos ofendiendo es infinito.</a:t>
            </a:r>
          </a:p>
          <a:p>
            <a:r>
              <a:rPr lang="es-ES" b="1" dirty="0">
                <a:solidFill>
                  <a:schemeClr val="bg1"/>
                </a:solidFill>
                <a:latin typeface="Maiandra GD" panose="020E0502030308020204" pitchFamily="34" charset="0"/>
              </a:rPr>
              <a:t>Dejemos de practicar el pecado por que nos hacemos daño a Nosotros mismos.</a:t>
            </a:r>
          </a:p>
          <a:p>
            <a:r>
              <a:rPr lang="es-ES" b="1" dirty="0">
                <a:solidFill>
                  <a:schemeClr val="bg1"/>
                </a:solidFill>
                <a:latin typeface="Maiandra GD" panose="020E0502030308020204" pitchFamily="34" charset="0"/>
              </a:rPr>
              <a:t>Mejor digamos lejos este de nosotros pecar contra Dios.</a:t>
            </a:r>
          </a:p>
          <a:p>
            <a:r>
              <a:rPr lang="es-ES" b="1" dirty="0">
                <a:solidFill>
                  <a:schemeClr val="bg1"/>
                </a:solidFill>
                <a:latin typeface="Maiandra GD" panose="020E0502030308020204" pitchFamily="34" charset="0"/>
              </a:rPr>
              <a:t>Somos santo, no pecadores, decir que el cristiano es pecador es calvinismo.</a:t>
            </a:r>
          </a:p>
          <a:p>
            <a:r>
              <a:rPr lang="es-ES" b="1" dirty="0">
                <a:solidFill>
                  <a:schemeClr val="bg1"/>
                </a:solidFill>
                <a:latin typeface="Maiandra GD" panose="020E0502030308020204" pitchFamily="34" charset="0"/>
              </a:rPr>
              <a:t>Muchos hermanos oran al inicio de las reuniones diciendo perdónanos porque somos pecadores y pecamos a cada momento.</a:t>
            </a:r>
          </a:p>
          <a:p>
            <a:r>
              <a:rPr lang="es-ES" b="1" dirty="0">
                <a:solidFill>
                  <a:schemeClr val="bg1"/>
                </a:solidFill>
                <a:latin typeface="Maiandra GD" panose="020E0502030308020204" pitchFamily="34" charset="0"/>
              </a:rPr>
              <a:t>Es un gran error esto, no debemos hacer eso.</a:t>
            </a:r>
          </a:p>
          <a:p>
            <a:endParaRPr lang="es-ES" b="1" dirty="0">
              <a:solidFill>
                <a:schemeClr val="bg1"/>
              </a:solidFill>
            </a:endParaRPr>
          </a:p>
        </p:txBody>
      </p:sp>
    </p:spTree>
    <p:extLst>
      <p:ext uri="{BB962C8B-B14F-4D97-AF65-F5344CB8AC3E}">
        <p14:creationId xmlns:p14="http://schemas.microsoft.com/office/powerpoint/2010/main" val="3079171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0" y="5943599"/>
            <a:ext cx="9144000" cy="914401"/>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800" b="1" dirty="0">
                <a:latin typeface="Maiandra GD" panose="020E0502030308020204" pitchFamily="34" charset="0"/>
              </a:rPr>
              <a:t>DIOS NOS BENDIGA A TODOS.</a:t>
            </a:r>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1" cy="5943598"/>
          </a:xfrm>
          <a:prstGeom prst="rect">
            <a:avLst/>
          </a:prstGeom>
        </p:spPr>
      </p:pic>
      <p:sp>
        <p:nvSpPr>
          <p:cNvPr id="2" name="Bocadillo nube: nube 1">
            <a:extLst>
              <a:ext uri="{FF2B5EF4-FFF2-40B4-BE49-F238E27FC236}">
                <a16:creationId xmlns:a16="http://schemas.microsoft.com/office/drawing/2014/main" id="{63E6CDE5-A909-3C25-50BB-E2795D90E895}"/>
              </a:ext>
            </a:extLst>
          </p:cNvPr>
          <p:cNvSpPr/>
          <p:nvPr/>
        </p:nvSpPr>
        <p:spPr>
          <a:xfrm>
            <a:off x="4572000" y="79513"/>
            <a:ext cx="4572001" cy="3649207"/>
          </a:xfrm>
          <a:prstGeom prst="cloudCallout">
            <a:avLst>
              <a:gd name="adj1" fmla="val -56975"/>
              <a:gd name="adj2" fmla="val 48580"/>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dirty="0">
                <a:latin typeface="Maiandra GD" panose="020E0502030308020204" pitchFamily="34" charset="0"/>
              </a:rPr>
              <a:t>POR SU FINA ATENCIÓN.</a:t>
            </a:r>
            <a:endParaRPr lang="es-NI" sz="4000" b="1" dirty="0">
              <a:latin typeface="Maiandra GD" panose="020E0502030308020204" pitchFamily="34" charset="0"/>
            </a:endParaRPr>
          </a:p>
        </p:txBody>
      </p:sp>
    </p:spTree>
    <p:extLst>
      <p:ext uri="{BB962C8B-B14F-4D97-AF65-F5344CB8AC3E}">
        <p14:creationId xmlns:p14="http://schemas.microsoft.com/office/powerpoint/2010/main" val="3206303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56" presetClass="entr" presetSubtype="0" fill="hold" grpId="0" nodeType="clickEffect">
                                  <p:stCondLst>
                                    <p:cond delay="0"/>
                                  </p:stCondLst>
                                  <p:iterate type="lt">
                                    <p:tmPct val="10000"/>
                                  </p:iterate>
                                  <p:childTnLst>
                                    <p:set>
                                      <p:cBhvr>
                                        <p:cTn id="19" dur="1" fill="hold">
                                          <p:stCondLst>
                                            <p:cond delay="0"/>
                                          </p:stCondLst>
                                        </p:cTn>
                                        <p:tgtEl>
                                          <p:spTgt spid="4"/>
                                        </p:tgtEl>
                                        <p:attrNameLst>
                                          <p:attrName>style.visibility</p:attrName>
                                        </p:attrNameLst>
                                      </p:cBhvr>
                                      <p:to>
                                        <p:strVal val="visible"/>
                                      </p:to>
                                    </p:set>
                                    <p:anim by="(-#ppt_w*2)" calcmode="lin" valueType="num">
                                      <p:cBhvr rctx="PPT">
                                        <p:cTn id="20" dur="500" autoRev="1" fill="hold">
                                          <p:stCondLst>
                                            <p:cond delay="0"/>
                                          </p:stCondLst>
                                        </p:cTn>
                                        <p:tgtEl>
                                          <p:spTgt spid="4"/>
                                        </p:tgtEl>
                                        <p:attrNameLst>
                                          <p:attrName>ppt_w</p:attrName>
                                        </p:attrNameLst>
                                      </p:cBhvr>
                                    </p:anim>
                                    <p:anim by="(#ppt_w*0.50)" calcmode="lin" valueType="num">
                                      <p:cBhvr>
                                        <p:cTn id="21" dur="500" decel="50000" autoRev="1" fill="hold">
                                          <p:stCondLst>
                                            <p:cond delay="0"/>
                                          </p:stCondLst>
                                        </p:cTn>
                                        <p:tgtEl>
                                          <p:spTgt spid="4"/>
                                        </p:tgtEl>
                                        <p:attrNameLst>
                                          <p:attrName>ppt_x</p:attrName>
                                        </p:attrNameLst>
                                      </p:cBhvr>
                                    </p:anim>
                                    <p:anim from="(-#ppt_h/2)" to="(#ppt_y)" calcmode="lin" valueType="num">
                                      <p:cBhvr>
                                        <p:cTn id="22" dur="1000" fill="hold">
                                          <p:stCondLst>
                                            <p:cond delay="0"/>
                                          </p:stCondLst>
                                        </p:cTn>
                                        <p:tgtEl>
                                          <p:spTgt spid="4"/>
                                        </p:tgtEl>
                                        <p:attrNameLst>
                                          <p:attrName>ppt_y</p:attrName>
                                        </p:attrNameLst>
                                      </p:cBhvr>
                                    </p:anim>
                                    <p:animRot by="21600000">
                                      <p:cBhvr>
                                        <p:cTn id="23" dur="1000" fill="hold">
                                          <p:stCondLst>
                                            <p:cond delay="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90152" y="-103031"/>
            <a:ext cx="9350062" cy="7057623"/>
          </a:xfrm>
          <a:prstGeom prst="rect">
            <a:avLst/>
          </a:prstGeom>
        </p:spPr>
      </p:pic>
      <p:sp>
        <p:nvSpPr>
          <p:cNvPr id="3" name="Marcador de contenido 2"/>
          <p:cNvSpPr>
            <a:spLocks noGrp="1"/>
          </p:cNvSpPr>
          <p:nvPr>
            <p:ph idx="1"/>
          </p:nvPr>
        </p:nvSpPr>
        <p:spPr>
          <a:xfrm>
            <a:off x="0" y="0"/>
            <a:ext cx="5370490" cy="6858000"/>
          </a:xfrm>
        </p:spPr>
        <p:txBody>
          <a:bodyPr>
            <a:normAutofit fontScale="92500" lnSpcReduction="10000"/>
          </a:bodyPr>
          <a:lstStyle/>
          <a:p>
            <a:r>
              <a:rPr lang="es-ES" b="1" dirty="0">
                <a:solidFill>
                  <a:schemeClr val="bg1"/>
                </a:solidFill>
                <a:latin typeface="Maiandra GD" panose="020E0502030308020204" pitchFamily="34" charset="0"/>
              </a:rPr>
              <a:t>Creen que allí esta el texto para que les aprueba para pecar. </a:t>
            </a:r>
          </a:p>
          <a:p>
            <a:r>
              <a:rPr lang="es-ES" b="1" dirty="0">
                <a:solidFill>
                  <a:schemeClr val="bg1"/>
                </a:solidFill>
                <a:latin typeface="Maiandra GD" panose="020E0502030308020204" pitchFamily="34" charset="0"/>
              </a:rPr>
              <a:t>Pero están usando mal el texto. </a:t>
            </a:r>
          </a:p>
          <a:p>
            <a:r>
              <a:rPr lang="es-ES" b="1" dirty="0">
                <a:solidFill>
                  <a:schemeClr val="bg1"/>
                </a:solidFill>
                <a:latin typeface="Maiandra GD" panose="020E0502030308020204" pitchFamily="34" charset="0"/>
              </a:rPr>
              <a:t>Por que Juan esta escribiendo para ese propósito no pecar.</a:t>
            </a:r>
          </a:p>
          <a:p>
            <a:r>
              <a:rPr lang="es-ES" b="1" dirty="0">
                <a:solidFill>
                  <a:schemeClr val="bg1"/>
                </a:solidFill>
                <a:latin typeface="Maiandra GD" panose="020E0502030308020204" pitchFamily="34" charset="0"/>
              </a:rPr>
              <a:t>No hay en la Biblia ningún texto que nos de la aprobación para pecar. </a:t>
            </a:r>
          </a:p>
          <a:p>
            <a:r>
              <a:rPr lang="es-ES" b="1" dirty="0">
                <a:solidFill>
                  <a:schemeClr val="bg1"/>
                </a:solidFill>
                <a:latin typeface="Maiandra GD" panose="020E0502030308020204" pitchFamily="34" charset="0"/>
              </a:rPr>
              <a:t>Y si la Biblia nos exhorta a no pecar es por el cristiano no puede pecar, por que los mandamientos de Dios no son gravosos. </a:t>
            </a:r>
          </a:p>
          <a:p>
            <a:pPr algn="ctr"/>
            <a:r>
              <a:rPr lang="es-ES" b="1" u="sng" dirty="0">
                <a:solidFill>
                  <a:schemeClr val="bg1"/>
                </a:solidFill>
                <a:highlight>
                  <a:srgbClr val="FF00FF"/>
                </a:highlight>
                <a:latin typeface="Maiandra GD" panose="020E0502030308020204" pitchFamily="34" charset="0"/>
              </a:rPr>
              <a:t>I Juan.5:3.</a:t>
            </a:r>
          </a:p>
          <a:p>
            <a:r>
              <a:rPr lang="es-ES" b="1" dirty="0">
                <a:solidFill>
                  <a:schemeClr val="bg1"/>
                </a:solidFill>
                <a:latin typeface="Maiandra GD" panose="020E0502030308020204" pitchFamily="34" charset="0"/>
              </a:rPr>
              <a:t>Porque este es el amor de Dios: que guardemos sus mandamientos, </a:t>
            </a:r>
            <a:r>
              <a:rPr lang="es-ES" b="1" u="sng" dirty="0">
                <a:solidFill>
                  <a:schemeClr val="bg1"/>
                </a:solidFill>
                <a:effectLst>
                  <a:outerShdw blurRad="38100" dist="38100" dir="2700000" algn="tl">
                    <a:srgbClr val="000000">
                      <a:alpha val="43137"/>
                    </a:srgbClr>
                  </a:outerShdw>
                </a:effectLst>
                <a:highlight>
                  <a:srgbClr val="0000FF"/>
                </a:highlight>
                <a:latin typeface="Maiandra GD" panose="020E0502030308020204" pitchFamily="34" charset="0"/>
              </a:rPr>
              <a:t>y sus mandamientos no son gravosos.</a:t>
            </a:r>
            <a:r>
              <a:rPr lang="es-ES" b="1" dirty="0">
                <a:solidFill>
                  <a:schemeClr val="bg1"/>
                </a:solidFill>
                <a:latin typeface="Maiandra GD" panose="020E0502030308020204" pitchFamily="34" charset="0"/>
              </a:rPr>
              <a:t>  </a:t>
            </a:r>
          </a:p>
          <a:p>
            <a:endParaRPr lang="es-ES" dirty="0"/>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0489" y="-96592"/>
            <a:ext cx="3824489" cy="6954592"/>
          </a:xfrm>
          <a:prstGeom prst="rect">
            <a:avLst/>
          </a:prstGeom>
        </p:spPr>
      </p:pic>
    </p:spTree>
    <p:extLst>
      <p:ext uri="{BB962C8B-B14F-4D97-AF65-F5344CB8AC3E}">
        <p14:creationId xmlns:p14="http://schemas.microsoft.com/office/powerpoint/2010/main" val="1797515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15910" y="-128789"/>
            <a:ext cx="9388699" cy="7096259"/>
          </a:xfrm>
          <a:prstGeom prst="rect">
            <a:avLst/>
          </a:prstGeom>
        </p:spPr>
      </p:pic>
      <p:sp>
        <p:nvSpPr>
          <p:cNvPr id="3" name="Marcador de contenido 2"/>
          <p:cNvSpPr>
            <a:spLocks noGrp="1"/>
          </p:cNvSpPr>
          <p:nvPr>
            <p:ph idx="1"/>
          </p:nvPr>
        </p:nvSpPr>
        <p:spPr>
          <a:xfrm>
            <a:off x="0" y="0"/>
            <a:ext cx="5370490" cy="6858000"/>
          </a:xfrm>
        </p:spPr>
        <p:txBody>
          <a:bodyPr/>
          <a:lstStyle/>
          <a:p>
            <a:r>
              <a:rPr lang="es-ES" b="1" dirty="0">
                <a:solidFill>
                  <a:schemeClr val="bg1"/>
                </a:solidFill>
                <a:latin typeface="Maiandra GD" panose="020E0502030308020204" pitchFamily="34" charset="0"/>
              </a:rPr>
              <a:t>Ósea no son imposibles de cumplir. </a:t>
            </a:r>
          </a:p>
          <a:p>
            <a:r>
              <a:rPr lang="es-ES" b="1" dirty="0">
                <a:solidFill>
                  <a:schemeClr val="bg1"/>
                </a:solidFill>
                <a:latin typeface="Maiandra GD" panose="020E0502030308020204" pitchFamily="34" charset="0"/>
              </a:rPr>
              <a:t>Dios no nos va pedir algo que no podamos cumplir, y si nos ha pedido no pecar es por qué podemos hacerlo.</a:t>
            </a:r>
          </a:p>
          <a:p>
            <a:r>
              <a:rPr lang="es-ES" b="1" dirty="0">
                <a:solidFill>
                  <a:schemeClr val="bg1"/>
                </a:solidFill>
                <a:latin typeface="Maiandra GD" panose="020E0502030308020204" pitchFamily="34" charset="0"/>
              </a:rPr>
              <a:t>Cuando pecamos es porque Nosotros queremos por Nuestros deseos.</a:t>
            </a:r>
          </a:p>
          <a:p>
            <a:pPr algn="ctr"/>
            <a:r>
              <a:rPr lang="es-ES" b="1" u="sng" dirty="0">
                <a:solidFill>
                  <a:schemeClr val="bg1"/>
                </a:solidFill>
                <a:highlight>
                  <a:srgbClr val="FF00FF"/>
                </a:highlight>
                <a:latin typeface="Maiandra GD" panose="020E0502030308020204" pitchFamily="34" charset="0"/>
              </a:rPr>
              <a:t>Santiago.1:14.</a:t>
            </a:r>
          </a:p>
          <a:p>
            <a:r>
              <a:rPr lang="es-ES" b="1" dirty="0">
                <a:solidFill>
                  <a:schemeClr val="bg1"/>
                </a:solidFill>
                <a:latin typeface="Maiandra GD" panose="020E0502030308020204" pitchFamily="34" charset="0"/>
              </a:rPr>
              <a:t>Sino que cada uno es tentado cuando es llevado </a:t>
            </a: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y seducido por su propia pasión.</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Somos llevados, seducidos por Nuestros deseos.</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0490" y="-128789"/>
            <a:ext cx="3902299" cy="7096259"/>
          </a:xfrm>
          <a:prstGeom prst="rect">
            <a:avLst/>
          </a:prstGeom>
        </p:spPr>
      </p:pic>
    </p:spTree>
    <p:extLst>
      <p:ext uri="{BB962C8B-B14F-4D97-AF65-F5344CB8AC3E}">
        <p14:creationId xmlns:p14="http://schemas.microsoft.com/office/powerpoint/2010/main" val="42033578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95946" y="-90153"/>
            <a:ext cx="9355855" cy="7070501"/>
          </a:xfrm>
          <a:prstGeom prst="rect">
            <a:avLst/>
          </a:prstGeom>
        </p:spPr>
      </p:pic>
      <p:sp>
        <p:nvSpPr>
          <p:cNvPr id="2" name="Título 1"/>
          <p:cNvSpPr>
            <a:spLocks noGrp="1"/>
          </p:cNvSpPr>
          <p:nvPr>
            <p:ph type="title"/>
          </p:nvPr>
        </p:nvSpPr>
        <p:spPr>
          <a:xfrm>
            <a:off x="1" y="0"/>
            <a:ext cx="9144000" cy="1220611"/>
          </a:xfrm>
        </p:spPr>
        <p:txBody>
          <a:bodyPr>
            <a:normAutofit/>
          </a:bodyPr>
          <a:lstStyle/>
          <a:p>
            <a:pPr algn="ctr"/>
            <a:r>
              <a:rPr lang="es-ES" sz="4800" b="1" u="sng" dirty="0">
                <a:effectLst>
                  <a:outerShdw blurRad="38100" dist="38100" dir="2700000" algn="tl">
                    <a:srgbClr val="000000">
                      <a:alpha val="43137"/>
                    </a:srgbClr>
                  </a:outerShdw>
                </a:effectLst>
                <a:highlight>
                  <a:srgbClr val="00FF00"/>
                </a:highlight>
                <a:latin typeface="Maiandra GD" panose="020E0502030308020204" pitchFamily="34" charset="0"/>
              </a:rPr>
              <a:t>EL PECADO OFENDE A DIOS.</a:t>
            </a:r>
          </a:p>
        </p:txBody>
      </p:sp>
      <p:sp>
        <p:nvSpPr>
          <p:cNvPr id="3" name="Marcador de contenido 2"/>
          <p:cNvSpPr>
            <a:spLocks noGrp="1"/>
          </p:cNvSpPr>
          <p:nvPr>
            <p:ph idx="1"/>
          </p:nvPr>
        </p:nvSpPr>
        <p:spPr>
          <a:xfrm>
            <a:off x="0" y="1220611"/>
            <a:ext cx="5512158" cy="5637389"/>
          </a:xfrm>
        </p:spPr>
        <p:txBody>
          <a:bodyPr>
            <a:normAutofit fontScale="92500" lnSpcReduction="20000"/>
          </a:bodyPr>
          <a:lstStyle/>
          <a:p>
            <a:r>
              <a:rPr lang="es-ES" b="1" dirty="0">
                <a:solidFill>
                  <a:schemeClr val="bg1"/>
                </a:solidFill>
                <a:latin typeface="Maiandra GD" panose="020E0502030308020204" pitchFamily="34" charset="0"/>
              </a:rPr>
              <a:t>El pecado es violar la ley, y por eso ofendemos al dador de esta ley, y esta ofensa es infinita ya que al ser que estamos ofendiendo es infinito, Dios es un ser divino, al ofenderlo la ofensa es infinita.</a:t>
            </a:r>
          </a:p>
          <a:p>
            <a:r>
              <a:rPr lang="es-ES" b="1" dirty="0">
                <a:solidFill>
                  <a:schemeClr val="bg1"/>
                </a:solidFill>
                <a:latin typeface="Maiandra GD" panose="020E0502030308020204" pitchFamily="34" charset="0"/>
              </a:rPr>
              <a:t>Cuando pecamos ofendemos a Dios, como:</a:t>
            </a:r>
          </a:p>
          <a:p>
            <a:r>
              <a:rPr lang="es-ES" b="1" dirty="0">
                <a:solidFill>
                  <a:schemeClr val="bg1"/>
                </a:solidFill>
                <a:latin typeface="Maiandra GD" panose="020E0502030308020204" pitchFamily="34" charset="0"/>
              </a:rPr>
              <a:t>1. José. </a:t>
            </a:r>
          </a:p>
          <a:p>
            <a:pPr algn="ctr"/>
            <a:r>
              <a:rPr lang="es-ES" b="1" u="sng" dirty="0">
                <a:solidFill>
                  <a:schemeClr val="bg1"/>
                </a:solidFill>
                <a:highlight>
                  <a:srgbClr val="FF00FF"/>
                </a:highlight>
                <a:latin typeface="Maiandra GD" panose="020E0502030308020204" pitchFamily="34" charset="0"/>
              </a:rPr>
              <a:t>Genesis.39:9.</a:t>
            </a:r>
          </a:p>
          <a:p>
            <a:r>
              <a:rPr lang="es-ES" b="1" dirty="0">
                <a:solidFill>
                  <a:schemeClr val="bg1"/>
                </a:solidFill>
                <a:latin typeface="Maiandra GD" panose="020E0502030308020204" pitchFamily="34" charset="0"/>
              </a:rPr>
              <a:t>No hay nadie más grande que yo en esta casa, </a:t>
            </a:r>
            <a:r>
              <a:rPr lang="es-ES" b="1" u="sng" dirty="0">
                <a:solidFill>
                  <a:schemeClr val="bg1"/>
                </a:solidFill>
                <a:effectLst>
                  <a:outerShdw blurRad="38100" dist="38100" dir="2700000" algn="tl">
                    <a:srgbClr val="000000">
                      <a:alpha val="43137"/>
                    </a:srgbClr>
                  </a:outerShdw>
                </a:effectLst>
                <a:highlight>
                  <a:srgbClr val="000080"/>
                </a:highlight>
                <a:latin typeface="Maiandra GD" panose="020E0502030308020204" pitchFamily="34" charset="0"/>
              </a:rPr>
              <a:t>y nada me ha rehusado excepto a ti, pues tú eres su mujer.</a:t>
            </a:r>
            <a:r>
              <a:rPr lang="es-ES" b="1" dirty="0">
                <a:solidFill>
                  <a:schemeClr val="bg1"/>
                </a:solidFill>
                <a:latin typeface="Maiandra GD" panose="020E0502030308020204" pitchFamily="34" charset="0"/>
              </a:rPr>
              <a:t> ¿Cómo entonces iba yo a hacer esta gran maldad y pecar contra Dios? </a:t>
            </a:r>
          </a:p>
        </p:txBody>
      </p:sp>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2158" y="1310764"/>
            <a:ext cx="3631842" cy="5547236"/>
          </a:xfrm>
          <a:prstGeom prst="rect">
            <a:avLst/>
          </a:prstGeom>
          <a:solidFill>
            <a:srgbClr val="6600CC"/>
          </a:solidFill>
        </p:spPr>
      </p:pic>
    </p:spTree>
    <p:extLst>
      <p:ext uri="{BB962C8B-B14F-4D97-AF65-F5344CB8AC3E}">
        <p14:creationId xmlns:p14="http://schemas.microsoft.com/office/powerpoint/2010/main" val="1258884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90152" y="-109470"/>
            <a:ext cx="9375820" cy="7076940"/>
          </a:xfrm>
          <a:prstGeom prst="rect">
            <a:avLst/>
          </a:prstGeom>
        </p:spPr>
      </p:pic>
      <p:sp>
        <p:nvSpPr>
          <p:cNvPr id="3" name="Marcador de contenido 2"/>
          <p:cNvSpPr>
            <a:spLocks noGrp="1"/>
          </p:cNvSpPr>
          <p:nvPr>
            <p:ph idx="1"/>
          </p:nvPr>
        </p:nvSpPr>
        <p:spPr>
          <a:xfrm>
            <a:off x="0" y="0"/>
            <a:ext cx="5370490" cy="6858000"/>
          </a:xfrm>
        </p:spPr>
        <p:txBody>
          <a:bodyPr>
            <a:normAutofit fontScale="92500" lnSpcReduction="20000"/>
          </a:bodyPr>
          <a:lstStyle/>
          <a:p>
            <a:r>
              <a:rPr lang="es-ES" b="1" dirty="0">
                <a:solidFill>
                  <a:schemeClr val="bg1"/>
                </a:solidFill>
                <a:latin typeface="Maiandra GD" panose="020E0502030308020204" pitchFamily="34" charset="0"/>
              </a:rPr>
              <a:t>2. Faraón. </a:t>
            </a:r>
          </a:p>
          <a:p>
            <a:pPr algn="ctr"/>
            <a:r>
              <a:rPr lang="es-ES" b="1" u="sng" dirty="0">
                <a:solidFill>
                  <a:schemeClr val="bg1"/>
                </a:solidFill>
                <a:highlight>
                  <a:srgbClr val="FF00FF"/>
                </a:highlight>
                <a:latin typeface="Maiandra GD" panose="020E0502030308020204" pitchFamily="34" charset="0"/>
              </a:rPr>
              <a:t>Exodo.10:16.</a:t>
            </a:r>
          </a:p>
          <a:p>
            <a:r>
              <a:rPr lang="es-ES" b="1" dirty="0">
                <a:solidFill>
                  <a:schemeClr val="bg1"/>
                </a:solidFill>
                <a:latin typeface="Maiandra GD" panose="020E0502030308020204" pitchFamily="34" charset="0"/>
              </a:rPr>
              <a:t>Entonces Faraón llamó apresuradamente a Moisés y a Aarón, y dijo: </a:t>
            </a:r>
            <a:r>
              <a:rPr lang="es-ES" b="1" u="sng" dirty="0">
                <a:solidFill>
                  <a:schemeClr val="bg1"/>
                </a:solidFill>
                <a:effectLst>
                  <a:outerShdw blurRad="38100" dist="38100" dir="2700000" algn="tl">
                    <a:srgbClr val="000000">
                      <a:alpha val="43137"/>
                    </a:srgbClr>
                  </a:outerShdw>
                </a:effectLst>
                <a:highlight>
                  <a:srgbClr val="008080"/>
                </a:highlight>
                <a:latin typeface="Maiandra GD" panose="020E0502030308020204" pitchFamily="34" charset="0"/>
              </a:rPr>
              <a:t>He pecado contra el SEÑOR vuestro Dios y contra vosotros.</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3. El pueblo de Israel. </a:t>
            </a:r>
          </a:p>
          <a:p>
            <a:pPr algn="ctr"/>
            <a:r>
              <a:rPr lang="es-ES" b="1" u="sng" dirty="0">
                <a:solidFill>
                  <a:schemeClr val="bg1"/>
                </a:solidFill>
                <a:highlight>
                  <a:srgbClr val="FF00FF"/>
                </a:highlight>
                <a:latin typeface="Maiandra GD" panose="020E0502030308020204" pitchFamily="34" charset="0"/>
              </a:rPr>
              <a:t>Exodo.23:33. </a:t>
            </a:r>
          </a:p>
          <a:p>
            <a:r>
              <a:rPr lang="es-ES" b="1" dirty="0">
                <a:solidFill>
                  <a:schemeClr val="bg1"/>
                </a:solidFill>
                <a:latin typeface="Maiandra GD" panose="020E0502030308020204" pitchFamily="34" charset="0"/>
              </a:rPr>
              <a:t>Ellos no habitarán en tu tierra, </a:t>
            </a:r>
            <a:r>
              <a:rPr lang="es-ES" b="1" u="sng" dirty="0">
                <a:solidFill>
                  <a:schemeClr val="bg1"/>
                </a:solidFill>
                <a:effectLst>
                  <a:outerShdw blurRad="38100" dist="38100" dir="2700000" algn="tl">
                    <a:srgbClr val="000000">
                      <a:alpha val="43137"/>
                    </a:srgbClr>
                  </a:outerShdw>
                </a:effectLst>
                <a:highlight>
                  <a:srgbClr val="800080"/>
                </a:highlight>
                <a:latin typeface="Maiandra GD" panose="020E0502030308020204" pitchFamily="34" charset="0"/>
              </a:rPr>
              <a:t>no sea que te hagan pecar contra mí;</a:t>
            </a:r>
            <a:r>
              <a:rPr lang="es-ES" b="1" dirty="0">
                <a:solidFill>
                  <a:schemeClr val="bg1"/>
                </a:solidFill>
                <a:latin typeface="Maiandra GD" panose="020E0502030308020204" pitchFamily="34" charset="0"/>
              </a:rPr>
              <a:t> porque si sirves a sus dioses, ciertamente esto será tropezadero para ti.</a:t>
            </a:r>
          </a:p>
          <a:p>
            <a:pPr algn="ctr"/>
            <a:r>
              <a:rPr lang="es-ES" b="1" u="sng" dirty="0">
                <a:solidFill>
                  <a:schemeClr val="bg1"/>
                </a:solidFill>
                <a:highlight>
                  <a:srgbClr val="FF00FF"/>
                </a:highlight>
                <a:latin typeface="Maiandra GD" panose="020E0502030308020204" pitchFamily="34" charset="0"/>
              </a:rPr>
              <a:t>Numero.32:23.</a:t>
            </a:r>
          </a:p>
          <a:p>
            <a:r>
              <a:rPr lang="es-ES" b="1" dirty="0">
                <a:solidFill>
                  <a:schemeClr val="bg1"/>
                </a:solidFill>
                <a:latin typeface="Maiandra GD" panose="020E0502030308020204" pitchFamily="34" charset="0"/>
              </a:rPr>
              <a:t>Pero si no lo hacéis así, </a:t>
            </a:r>
            <a:r>
              <a:rPr lang="es-ES" b="1" u="sng" dirty="0">
                <a:solidFill>
                  <a:schemeClr val="bg1"/>
                </a:solidFill>
                <a:effectLst>
                  <a:outerShdw blurRad="38100" dist="38100" dir="2700000" algn="tl">
                    <a:srgbClr val="000000">
                      <a:alpha val="43137"/>
                    </a:srgbClr>
                  </a:outerShdw>
                </a:effectLst>
                <a:highlight>
                  <a:srgbClr val="008000"/>
                </a:highlight>
                <a:latin typeface="Maiandra GD" panose="020E0502030308020204" pitchFamily="34" charset="0"/>
              </a:rPr>
              <a:t>mirad, habréis pecado ante el SEÑOR,</a:t>
            </a:r>
            <a:r>
              <a:rPr lang="es-ES" b="1" dirty="0">
                <a:solidFill>
                  <a:schemeClr val="bg1"/>
                </a:solidFill>
                <a:latin typeface="Maiandra GD" panose="020E0502030308020204" pitchFamily="34" charset="0"/>
              </a:rPr>
              <a:t> y tened por seguro que vuestro pecado os alcanzará. </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0490" y="-109470"/>
            <a:ext cx="3915178" cy="6967470"/>
          </a:xfrm>
          <a:prstGeom prst="rect">
            <a:avLst/>
          </a:prstGeom>
          <a:solidFill>
            <a:srgbClr val="92D050"/>
          </a:solidFill>
        </p:spPr>
      </p:pic>
    </p:spTree>
    <p:extLst>
      <p:ext uri="{BB962C8B-B14F-4D97-AF65-F5344CB8AC3E}">
        <p14:creationId xmlns:p14="http://schemas.microsoft.com/office/powerpoint/2010/main" val="24633548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95945" y="-90153"/>
            <a:ext cx="9342976" cy="7070501"/>
          </a:xfrm>
          <a:prstGeom prst="rect">
            <a:avLst/>
          </a:prstGeom>
        </p:spPr>
      </p:pic>
      <p:sp>
        <p:nvSpPr>
          <p:cNvPr id="3" name="Marcador de contenido 2"/>
          <p:cNvSpPr>
            <a:spLocks noGrp="1"/>
          </p:cNvSpPr>
          <p:nvPr>
            <p:ph idx="1"/>
          </p:nvPr>
        </p:nvSpPr>
        <p:spPr>
          <a:xfrm>
            <a:off x="0" y="0"/>
            <a:ext cx="5370490" cy="6858000"/>
          </a:xfrm>
        </p:spPr>
        <p:txBody>
          <a:bodyPr>
            <a:normAutofit fontScale="92500" lnSpcReduction="10000"/>
          </a:bodyPr>
          <a:lstStyle/>
          <a:p>
            <a:r>
              <a:rPr lang="es-ES" b="1" dirty="0">
                <a:solidFill>
                  <a:schemeClr val="bg1"/>
                </a:solidFill>
                <a:latin typeface="Maiandra GD" panose="020E0502030308020204" pitchFamily="34" charset="0"/>
              </a:rPr>
              <a:t>4. </a:t>
            </a:r>
            <a:r>
              <a:rPr lang="es-ES" b="1" dirty="0" err="1">
                <a:solidFill>
                  <a:schemeClr val="bg1"/>
                </a:solidFill>
                <a:latin typeface="Maiandra GD" panose="020E0502030308020204" pitchFamily="34" charset="0"/>
              </a:rPr>
              <a:t>Acán</a:t>
            </a:r>
            <a:r>
              <a:rPr lang="es-ES" b="1" dirty="0">
                <a:solidFill>
                  <a:schemeClr val="bg1"/>
                </a:solidFill>
                <a:latin typeface="Maiandra GD" panose="020E0502030308020204" pitchFamily="34" charset="0"/>
              </a:rPr>
              <a:t>. </a:t>
            </a:r>
          </a:p>
          <a:p>
            <a:pPr algn="ctr"/>
            <a:r>
              <a:rPr lang="es-ES" b="1" u="sng" dirty="0">
                <a:solidFill>
                  <a:schemeClr val="bg1"/>
                </a:solidFill>
                <a:highlight>
                  <a:srgbClr val="FF00FF"/>
                </a:highlight>
                <a:latin typeface="Maiandra GD" panose="020E0502030308020204" pitchFamily="34" charset="0"/>
              </a:rPr>
              <a:t>Josue.7:20.</a:t>
            </a:r>
          </a:p>
          <a:p>
            <a:r>
              <a:rPr lang="es-ES" b="1" dirty="0">
                <a:solidFill>
                  <a:schemeClr val="bg1"/>
                </a:solidFill>
                <a:latin typeface="Maiandra GD" panose="020E0502030308020204" pitchFamily="34" charset="0"/>
              </a:rPr>
              <a:t>Y </a:t>
            </a:r>
            <a:r>
              <a:rPr lang="es-ES" b="1" dirty="0" err="1">
                <a:solidFill>
                  <a:schemeClr val="bg1"/>
                </a:solidFill>
                <a:latin typeface="Maiandra GD" panose="020E0502030308020204" pitchFamily="34" charset="0"/>
              </a:rPr>
              <a:t>Acán</a:t>
            </a:r>
            <a:r>
              <a:rPr lang="es-ES" b="1" dirty="0">
                <a:solidFill>
                  <a:schemeClr val="bg1"/>
                </a:solidFill>
                <a:latin typeface="Maiandra GD" panose="020E0502030308020204" pitchFamily="34" charset="0"/>
              </a:rPr>
              <a:t> respondió a Josué, y dijo: </a:t>
            </a:r>
            <a:r>
              <a:rPr lang="es-ES" b="1" u="sng" dirty="0">
                <a:solidFill>
                  <a:schemeClr val="bg1"/>
                </a:solidFill>
                <a:effectLst>
                  <a:outerShdw blurRad="38100" dist="38100" dir="2700000" algn="tl">
                    <a:srgbClr val="000000">
                      <a:alpha val="43137"/>
                    </a:srgbClr>
                  </a:outerShdw>
                </a:effectLst>
                <a:highlight>
                  <a:srgbClr val="800000"/>
                </a:highlight>
                <a:latin typeface="Maiandra GD" panose="020E0502030308020204" pitchFamily="34" charset="0"/>
              </a:rPr>
              <a:t>En verdad he pecado contra el SEÑOR, Dios de Israel,</a:t>
            </a:r>
            <a:r>
              <a:rPr lang="es-ES" b="1" dirty="0">
                <a:solidFill>
                  <a:schemeClr val="bg1"/>
                </a:solidFill>
                <a:latin typeface="Maiandra GD" panose="020E0502030308020204" pitchFamily="34" charset="0"/>
              </a:rPr>
              <a:t> y esto es lo que he hecho: </a:t>
            </a:r>
          </a:p>
          <a:p>
            <a:r>
              <a:rPr lang="pl-PL" b="1" dirty="0">
                <a:solidFill>
                  <a:schemeClr val="bg1"/>
                </a:solidFill>
                <a:latin typeface="Maiandra GD" panose="020E0502030308020204" pitchFamily="34" charset="0"/>
              </a:rPr>
              <a:t>5.</a:t>
            </a:r>
            <a:r>
              <a:rPr lang="es-ES" b="1" dirty="0">
                <a:solidFill>
                  <a:schemeClr val="bg1"/>
                </a:solidFill>
                <a:latin typeface="Maiandra GD" panose="020E0502030308020204" pitchFamily="34" charset="0"/>
              </a:rPr>
              <a:t> </a:t>
            </a:r>
            <a:r>
              <a:rPr lang="pl-PL" b="1" dirty="0">
                <a:solidFill>
                  <a:schemeClr val="bg1"/>
                </a:solidFill>
                <a:latin typeface="Maiandra GD" panose="020E0502030308020204" pitchFamily="34" charset="0"/>
              </a:rPr>
              <a:t>David. </a:t>
            </a:r>
            <a:endParaRPr lang="es-ES" b="1" dirty="0">
              <a:solidFill>
                <a:schemeClr val="bg1"/>
              </a:solidFill>
              <a:latin typeface="Maiandra GD" panose="020E0502030308020204" pitchFamily="34" charset="0"/>
            </a:endParaRPr>
          </a:p>
          <a:p>
            <a:pPr algn="ctr"/>
            <a:r>
              <a:rPr lang="pl-PL" b="1" u="sng" dirty="0">
                <a:solidFill>
                  <a:schemeClr val="bg1"/>
                </a:solidFill>
                <a:highlight>
                  <a:srgbClr val="FF00FF"/>
                </a:highlight>
                <a:latin typeface="Maiandra GD" panose="020E0502030308020204" pitchFamily="34" charset="0"/>
              </a:rPr>
              <a:t>II Sam</a:t>
            </a:r>
            <a:r>
              <a:rPr lang="es-ES" b="1" u="sng" dirty="0" err="1">
                <a:solidFill>
                  <a:schemeClr val="bg1"/>
                </a:solidFill>
                <a:highlight>
                  <a:srgbClr val="FF00FF"/>
                </a:highlight>
                <a:latin typeface="Maiandra GD" panose="020E0502030308020204" pitchFamily="34" charset="0"/>
              </a:rPr>
              <a:t>uel</a:t>
            </a:r>
            <a:r>
              <a:rPr lang="pl-PL" b="1" u="sng" dirty="0">
                <a:solidFill>
                  <a:schemeClr val="bg1"/>
                </a:solidFill>
                <a:highlight>
                  <a:srgbClr val="FF00FF"/>
                </a:highlight>
                <a:latin typeface="Maiandra GD" panose="020E0502030308020204" pitchFamily="34" charset="0"/>
              </a:rPr>
              <a:t>.12:13.</a:t>
            </a:r>
            <a:endParaRPr lang="es-ES" b="1" u="sng" dirty="0">
              <a:solidFill>
                <a:schemeClr val="bg1"/>
              </a:solidFill>
              <a:highlight>
                <a:srgbClr val="FF00FF"/>
              </a:highlight>
              <a:latin typeface="Maiandra GD" panose="020E0502030308020204" pitchFamily="34" charset="0"/>
            </a:endParaRPr>
          </a:p>
          <a:p>
            <a:r>
              <a:rPr lang="es-ES" b="1" dirty="0">
                <a:solidFill>
                  <a:schemeClr val="bg1"/>
                </a:solidFill>
                <a:latin typeface="Maiandra GD" panose="020E0502030308020204" pitchFamily="34" charset="0"/>
              </a:rPr>
              <a:t>Entonces David dijo a Natán: </a:t>
            </a:r>
            <a:r>
              <a:rPr lang="es-ES" b="1" u="sng" dirty="0">
                <a:solidFill>
                  <a:schemeClr val="bg1"/>
                </a:solidFill>
                <a:effectLst>
                  <a:outerShdw blurRad="38100" dist="38100" dir="2700000" algn="tl">
                    <a:srgbClr val="000000">
                      <a:alpha val="43137"/>
                    </a:srgbClr>
                  </a:outerShdw>
                </a:effectLst>
                <a:highlight>
                  <a:srgbClr val="808000"/>
                </a:highlight>
                <a:latin typeface="Maiandra GD" panose="020E0502030308020204" pitchFamily="34" charset="0"/>
              </a:rPr>
              <a:t>He pecado contra el SEÑOR.</a:t>
            </a:r>
            <a:r>
              <a:rPr lang="es-ES" b="1" dirty="0">
                <a:solidFill>
                  <a:schemeClr val="bg1"/>
                </a:solidFill>
                <a:latin typeface="Maiandra GD" panose="020E0502030308020204" pitchFamily="34" charset="0"/>
              </a:rPr>
              <a:t> Y Natán dijo a David: El SEÑOR ha quitado tu pecado; no morirás. </a:t>
            </a:r>
            <a:r>
              <a:rPr lang="pl-PL" b="1" dirty="0">
                <a:solidFill>
                  <a:schemeClr val="bg1"/>
                </a:solidFill>
                <a:latin typeface="Maiandra GD" panose="020E0502030308020204" pitchFamily="34" charset="0"/>
              </a:rPr>
              <a:t> </a:t>
            </a:r>
            <a:endParaRPr lang="es-ES" b="1" dirty="0">
              <a:solidFill>
                <a:schemeClr val="bg1"/>
              </a:solidFill>
              <a:latin typeface="Maiandra GD" panose="020E0502030308020204" pitchFamily="34" charset="0"/>
            </a:endParaRPr>
          </a:p>
          <a:p>
            <a:pPr algn="ctr"/>
            <a:r>
              <a:rPr lang="pl-PL" b="1" u="sng" dirty="0">
                <a:solidFill>
                  <a:schemeClr val="bg1"/>
                </a:solidFill>
                <a:highlight>
                  <a:srgbClr val="FF00FF"/>
                </a:highlight>
                <a:latin typeface="Maiandra GD" panose="020E0502030308020204" pitchFamily="34" charset="0"/>
              </a:rPr>
              <a:t>Sal</a:t>
            </a:r>
            <a:r>
              <a:rPr lang="es-ES" b="1" u="sng" dirty="0" err="1">
                <a:solidFill>
                  <a:schemeClr val="bg1"/>
                </a:solidFill>
                <a:highlight>
                  <a:srgbClr val="FF00FF"/>
                </a:highlight>
                <a:latin typeface="Maiandra GD" panose="020E0502030308020204" pitchFamily="34" charset="0"/>
              </a:rPr>
              <a:t>mos</a:t>
            </a:r>
            <a:r>
              <a:rPr lang="pl-PL" b="1" u="sng" dirty="0">
                <a:solidFill>
                  <a:schemeClr val="bg1"/>
                </a:solidFill>
                <a:highlight>
                  <a:srgbClr val="FF00FF"/>
                </a:highlight>
                <a:latin typeface="Maiandra GD" panose="020E0502030308020204" pitchFamily="34" charset="0"/>
              </a:rPr>
              <a:t>.41:4</a:t>
            </a:r>
            <a:r>
              <a:rPr lang="es-ES" b="1" u="sng" dirty="0">
                <a:solidFill>
                  <a:schemeClr val="bg1"/>
                </a:solidFill>
                <a:highlight>
                  <a:srgbClr val="FF00FF"/>
                </a:highlight>
                <a:latin typeface="Maiandra GD" panose="020E0502030308020204" pitchFamily="34" charset="0"/>
              </a:rPr>
              <a:t>.</a:t>
            </a:r>
            <a:r>
              <a:rPr lang="pl-PL" b="1" u="sng" dirty="0">
                <a:solidFill>
                  <a:schemeClr val="bg1"/>
                </a:solidFill>
                <a:highlight>
                  <a:srgbClr val="FF00FF"/>
                </a:highlight>
                <a:latin typeface="Maiandra GD" panose="020E0502030308020204" pitchFamily="34" charset="0"/>
              </a:rPr>
              <a:t> </a:t>
            </a:r>
            <a:endParaRPr lang="es-ES" b="1" u="sng" dirty="0">
              <a:solidFill>
                <a:schemeClr val="bg1"/>
              </a:solidFill>
              <a:highlight>
                <a:srgbClr val="FF00FF"/>
              </a:highlight>
              <a:latin typeface="Maiandra GD" panose="020E0502030308020204" pitchFamily="34" charset="0"/>
            </a:endParaRPr>
          </a:p>
          <a:p>
            <a:r>
              <a:rPr lang="es-ES" b="1" dirty="0">
                <a:solidFill>
                  <a:schemeClr val="bg1"/>
                </a:solidFill>
                <a:latin typeface="Maiandra GD" panose="020E0502030308020204" pitchFamily="34" charset="0"/>
              </a:rPr>
              <a:t>Yo dije: Oh SEÑOR, ten piedad de mí; sana mi alma, </a:t>
            </a:r>
            <a:r>
              <a:rPr lang="es-ES" b="1" u="sng" dirty="0">
                <a:solidFill>
                  <a:schemeClr val="bg1"/>
                </a:solidFill>
                <a:effectLst>
                  <a:outerShdw blurRad="38100" dist="38100" dir="2700000" algn="tl">
                    <a:srgbClr val="000000">
                      <a:alpha val="43137"/>
                    </a:srgbClr>
                  </a:outerShdw>
                </a:effectLst>
                <a:highlight>
                  <a:srgbClr val="000000"/>
                </a:highlight>
                <a:latin typeface="Maiandra GD" panose="020E0502030308020204" pitchFamily="34" charset="0"/>
              </a:rPr>
              <a:t>porque contra ti he pecado.</a:t>
            </a:r>
            <a:r>
              <a:rPr lang="es-ES" b="1" dirty="0">
                <a:solidFill>
                  <a:schemeClr val="bg1"/>
                </a:solidFill>
                <a:latin typeface="Maiandra GD" panose="020E0502030308020204" pitchFamily="34" charset="0"/>
              </a:rPr>
              <a:t> </a:t>
            </a:r>
          </a:p>
          <a:p>
            <a:pPr algn="ctr"/>
            <a:r>
              <a:rPr lang="es-ES" b="1" u="sng" dirty="0">
                <a:solidFill>
                  <a:schemeClr val="bg1"/>
                </a:solidFill>
                <a:highlight>
                  <a:srgbClr val="FF00FF"/>
                </a:highlight>
                <a:latin typeface="Maiandra GD" panose="020E0502030308020204" pitchFamily="34" charset="0"/>
              </a:rPr>
              <a:t>Salmos.</a:t>
            </a:r>
            <a:r>
              <a:rPr lang="pl-PL" b="1" u="sng" dirty="0">
                <a:solidFill>
                  <a:schemeClr val="bg1"/>
                </a:solidFill>
                <a:highlight>
                  <a:srgbClr val="FF00FF"/>
                </a:highlight>
                <a:latin typeface="Maiandra GD" panose="020E0502030308020204" pitchFamily="34" charset="0"/>
              </a:rPr>
              <a:t>51:4.</a:t>
            </a:r>
            <a:endParaRPr lang="es-ES" b="1" u="sng" dirty="0">
              <a:solidFill>
                <a:schemeClr val="bg1"/>
              </a:solidFill>
              <a:highlight>
                <a:srgbClr val="FF00FF"/>
              </a:highlight>
              <a:latin typeface="Maiandra GD" panose="020E0502030308020204" pitchFamily="34" charset="0"/>
            </a:endParaRP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0491" y="0"/>
            <a:ext cx="3773510" cy="6858000"/>
          </a:xfrm>
          <a:prstGeom prst="rect">
            <a:avLst/>
          </a:prstGeom>
          <a:solidFill>
            <a:srgbClr val="9900FF"/>
          </a:solidFill>
        </p:spPr>
      </p:pic>
    </p:spTree>
    <p:extLst>
      <p:ext uri="{BB962C8B-B14F-4D97-AF65-F5344CB8AC3E}">
        <p14:creationId xmlns:p14="http://schemas.microsoft.com/office/powerpoint/2010/main" val="2012811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95946" y="-90153"/>
            <a:ext cx="9381613" cy="7070501"/>
          </a:xfrm>
          <a:prstGeom prst="rect">
            <a:avLst/>
          </a:prstGeom>
        </p:spPr>
      </p:pic>
      <p:sp>
        <p:nvSpPr>
          <p:cNvPr id="3" name="Marcador de contenido 2"/>
          <p:cNvSpPr>
            <a:spLocks noGrp="1"/>
          </p:cNvSpPr>
          <p:nvPr>
            <p:ph idx="1"/>
          </p:nvPr>
        </p:nvSpPr>
        <p:spPr>
          <a:xfrm>
            <a:off x="0" y="0"/>
            <a:ext cx="5370490" cy="6858000"/>
          </a:xfrm>
        </p:spPr>
        <p:txBody>
          <a:bodyPr>
            <a:normAutofit lnSpcReduction="10000"/>
          </a:bodyPr>
          <a:lstStyle/>
          <a:p>
            <a:r>
              <a:rPr lang="es-ES" b="1" u="sng" dirty="0">
                <a:solidFill>
                  <a:schemeClr val="bg1"/>
                </a:solidFill>
                <a:effectLst>
                  <a:outerShdw blurRad="38100" dist="38100" dir="2700000" algn="tl">
                    <a:srgbClr val="000000">
                      <a:alpha val="43137"/>
                    </a:srgbClr>
                  </a:outerShdw>
                </a:effectLst>
                <a:highlight>
                  <a:srgbClr val="9900CC"/>
                </a:highlight>
                <a:latin typeface="Maiandra GD" panose="020E0502030308020204" pitchFamily="34" charset="0"/>
              </a:rPr>
              <a:t>Contra ti, contra ti sólo he pecado,</a:t>
            </a:r>
            <a:r>
              <a:rPr lang="es-ES" b="1" dirty="0">
                <a:solidFill>
                  <a:schemeClr val="bg1"/>
                </a:solidFill>
                <a:latin typeface="Maiandra GD" panose="020E0502030308020204" pitchFamily="34" charset="0"/>
              </a:rPr>
              <a:t> y he hecho lo malo delante de tus ojos, de manera que eres justo cuando hablas, y sin reproche cuando juzgas. </a:t>
            </a:r>
          </a:p>
          <a:p>
            <a:pPr algn="ctr"/>
            <a:r>
              <a:rPr lang="es-ES" b="1" dirty="0">
                <a:solidFill>
                  <a:schemeClr val="bg1"/>
                </a:solidFill>
                <a:latin typeface="Maiandra GD" panose="020E0502030308020204" pitchFamily="34" charset="0"/>
              </a:rPr>
              <a:t>6. </a:t>
            </a:r>
            <a:r>
              <a:rPr lang="es-ES" b="1" u="sng" dirty="0">
                <a:solidFill>
                  <a:schemeClr val="bg1"/>
                </a:solidFill>
                <a:highlight>
                  <a:srgbClr val="FF00FF"/>
                </a:highlight>
                <a:latin typeface="Maiandra GD" panose="020E0502030308020204" pitchFamily="34" charset="0"/>
              </a:rPr>
              <a:t>Esdras.10:2.</a:t>
            </a:r>
          </a:p>
          <a:p>
            <a:r>
              <a:rPr lang="es-ES" b="1" dirty="0">
                <a:solidFill>
                  <a:schemeClr val="bg1"/>
                </a:solidFill>
                <a:latin typeface="Maiandra GD" panose="020E0502030308020204" pitchFamily="34" charset="0"/>
              </a:rPr>
              <a:t>Y </a:t>
            </a:r>
            <a:r>
              <a:rPr lang="es-ES" b="1" dirty="0" err="1">
                <a:solidFill>
                  <a:schemeClr val="bg1"/>
                </a:solidFill>
                <a:latin typeface="Maiandra GD" panose="020E0502030308020204" pitchFamily="34" charset="0"/>
              </a:rPr>
              <a:t>Secanías</a:t>
            </a:r>
            <a:r>
              <a:rPr lang="es-ES" b="1" dirty="0">
                <a:solidFill>
                  <a:schemeClr val="bg1"/>
                </a:solidFill>
                <a:latin typeface="Maiandra GD" panose="020E0502030308020204" pitchFamily="34" charset="0"/>
              </a:rPr>
              <a:t>, hijo de </a:t>
            </a:r>
            <a:r>
              <a:rPr lang="es-ES" b="1" dirty="0" err="1">
                <a:solidFill>
                  <a:schemeClr val="bg1"/>
                </a:solidFill>
                <a:latin typeface="Maiandra GD" panose="020E0502030308020204" pitchFamily="34" charset="0"/>
              </a:rPr>
              <a:t>Jehiel</a:t>
            </a:r>
            <a:r>
              <a:rPr lang="es-ES" b="1" dirty="0">
                <a:solidFill>
                  <a:schemeClr val="bg1"/>
                </a:solidFill>
                <a:latin typeface="Maiandra GD" panose="020E0502030308020204" pitchFamily="34" charset="0"/>
              </a:rPr>
              <a:t>, uno de los hijos de </a:t>
            </a:r>
            <a:r>
              <a:rPr lang="es-ES" b="1" dirty="0" err="1">
                <a:solidFill>
                  <a:schemeClr val="bg1"/>
                </a:solidFill>
                <a:latin typeface="Maiandra GD" panose="020E0502030308020204" pitchFamily="34" charset="0"/>
              </a:rPr>
              <a:t>Elam</a:t>
            </a:r>
            <a:r>
              <a:rPr lang="es-ES" b="1" dirty="0">
                <a:solidFill>
                  <a:schemeClr val="bg1"/>
                </a:solidFill>
                <a:latin typeface="Maiandra GD" panose="020E0502030308020204" pitchFamily="34" charset="0"/>
              </a:rPr>
              <a:t>, respondió, y dijo a Esdras: </a:t>
            </a:r>
            <a:r>
              <a:rPr lang="es-ES" b="1" u="sng" dirty="0">
                <a:solidFill>
                  <a:schemeClr val="bg1"/>
                </a:solidFill>
                <a:effectLst>
                  <a:outerShdw blurRad="38100" dist="38100" dir="2700000" algn="tl">
                    <a:srgbClr val="000000">
                      <a:alpha val="43137"/>
                    </a:srgbClr>
                  </a:outerShdw>
                </a:effectLst>
                <a:highlight>
                  <a:srgbClr val="FF3399"/>
                </a:highlight>
                <a:latin typeface="Maiandra GD" panose="020E0502030308020204" pitchFamily="34" charset="0"/>
              </a:rPr>
              <a:t>Hemos sido infieles a nuestro Dios,</a:t>
            </a:r>
            <a:r>
              <a:rPr lang="es-ES" b="1" dirty="0">
                <a:solidFill>
                  <a:schemeClr val="bg1"/>
                </a:solidFill>
                <a:latin typeface="Maiandra GD" panose="020E0502030308020204" pitchFamily="34" charset="0"/>
              </a:rPr>
              <a:t> y nos hemos casado con mujeres extranjeras de los pueblos de esta tierra; pero todavía hay esperanza para Israel a pesar de esto. </a:t>
            </a:r>
          </a:p>
          <a:p>
            <a:r>
              <a:rPr lang="es-ES" b="1" dirty="0">
                <a:solidFill>
                  <a:schemeClr val="bg1"/>
                </a:solidFill>
                <a:latin typeface="Maiandra GD" panose="020E0502030308020204" pitchFamily="34" charset="0"/>
              </a:rPr>
              <a:t>7. El hijo prodigo. </a:t>
            </a:r>
          </a:p>
          <a:p>
            <a:pPr algn="ctr"/>
            <a:r>
              <a:rPr lang="es-ES" b="1" u="sng" dirty="0">
                <a:solidFill>
                  <a:schemeClr val="bg1"/>
                </a:solidFill>
                <a:highlight>
                  <a:srgbClr val="FF00FF"/>
                </a:highlight>
                <a:latin typeface="Maiandra GD" panose="020E0502030308020204" pitchFamily="34" charset="0"/>
              </a:rPr>
              <a:t>Lucas.15:18.</a:t>
            </a:r>
          </a:p>
        </p:txBody>
      </p:sp>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0489" y="0"/>
            <a:ext cx="3915177" cy="6858000"/>
          </a:xfrm>
          <a:prstGeom prst="rect">
            <a:avLst/>
          </a:prstGeom>
          <a:solidFill>
            <a:srgbClr val="00B050"/>
          </a:solidFill>
        </p:spPr>
      </p:pic>
    </p:spTree>
    <p:extLst>
      <p:ext uri="{BB962C8B-B14F-4D97-AF65-F5344CB8AC3E}">
        <p14:creationId xmlns:p14="http://schemas.microsoft.com/office/powerpoint/2010/main" val="7037191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08824" y="-90152"/>
            <a:ext cx="9368734" cy="7057622"/>
          </a:xfrm>
          <a:prstGeom prst="rect">
            <a:avLst/>
          </a:prstGeom>
        </p:spPr>
      </p:pic>
      <p:sp>
        <p:nvSpPr>
          <p:cNvPr id="3" name="Marcador de contenido 2"/>
          <p:cNvSpPr>
            <a:spLocks noGrp="1"/>
          </p:cNvSpPr>
          <p:nvPr>
            <p:ph idx="1"/>
          </p:nvPr>
        </p:nvSpPr>
        <p:spPr>
          <a:xfrm>
            <a:off x="0" y="0"/>
            <a:ext cx="5479314" cy="6858000"/>
          </a:xfrm>
        </p:spPr>
        <p:txBody>
          <a:bodyPr/>
          <a:lstStyle/>
          <a:p>
            <a:r>
              <a:rPr lang="es-ES" b="1" dirty="0">
                <a:solidFill>
                  <a:schemeClr val="bg1"/>
                </a:solidFill>
                <a:latin typeface="Maiandra GD" panose="020E0502030308020204" pitchFamily="34" charset="0"/>
              </a:rPr>
              <a:t>"Me levantaré e iré a mi padre, y le diré: </a:t>
            </a:r>
            <a:r>
              <a:rPr lang="es-ES" b="1" u="sng" dirty="0">
                <a:solidFill>
                  <a:schemeClr val="bg1"/>
                </a:solidFill>
                <a:effectLst>
                  <a:outerShdw blurRad="38100" dist="38100" dir="2700000" algn="tl">
                    <a:srgbClr val="000000">
                      <a:alpha val="43137"/>
                    </a:srgbClr>
                  </a:outerShdw>
                </a:effectLst>
                <a:highlight>
                  <a:srgbClr val="9933FF"/>
                </a:highlight>
                <a:latin typeface="Maiandra GD" panose="020E0502030308020204" pitchFamily="34" charset="0"/>
              </a:rPr>
              <a:t>'Padre, he pecado contra el cielo y ante ti;</a:t>
            </a:r>
            <a:r>
              <a:rPr lang="es-ES" b="1" dirty="0">
                <a:solidFill>
                  <a:schemeClr val="bg1"/>
                </a:solidFill>
                <a:latin typeface="Maiandra GD" panose="020E0502030308020204" pitchFamily="34" charset="0"/>
              </a:rPr>
              <a:t> </a:t>
            </a:r>
          </a:p>
          <a:p>
            <a:pPr algn="ctr"/>
            <a:r>
              <a:rPr lang="es-ES" b="1" u="sng" dirty="0">
                <a:solidFill>
                  <a:schemeClr val="bg1"/>
                </a:solidFill>
                <a:highlight>
                  <a:srgbClr val="FF00FF"/>
                </a:highlight>
                <a:latin typeface="Maiandra GD" panose="020E0502030308020204" pitchFamily="34" charset="0"/>
              </a:rPr>
              <a:t>Lucas.15:21.</a:t>
            </a:r>
          </a:p>
          <a:p>
            <a:r>
              <a:rPr lang="es-ES" b="1" dirty="0">
                <a:solidFill>
                  <a:schemeClr val="bg1"/>
                </a:solidFill>
                <a:latin typeface="Maiandra GD" panose="020E0502030308020204" pitchFamily="34" charset="0"/>
              </a:rPr>
              <a:t>Y el hijo le dijo: </a:t>
            </a:r>
            <a:r>
              <a:rPr lang="es-ES" b="1" u="sng" dirty="0">
                <a:solidFill>
                  <a:schemeClr val="bg1"/>
                </a:solidFill>
                <a:effectLst>
                  <a:outerShdw blurRad="38100" dist="38100" dir="2700000" algn="tl">
                    <a:srgbClr val="000000">
                      <a:alpha val="43137"/>
                    </a:srgbClr>
                  </a:outerShdw>
                </a:effectLst>
                <a:highlight>
                  <a:srgbClr val="3366FF"/>
                </a:highlight>
                <a:latin typeface="Maiandra GD" panose="020E0502030308020204" pitchFamily="34" charset="0"/>
              </a:rPr>
              <a:t>"Padre, he pecado contra el cielo y ante ti;</a:t>
            </a:r>
            <a:r>
              <a:rPr lang="es-ES" b="1" dirty="0">
                <a:solidFill>
                  <a:schemeClr val="bg1"/>
                </a:solidFill>
                <a:latin typeface="Maiandra GD" panose="020E0502030308020204" pitchFamily="34" charset="0"/>
              </a:rPr>
              <a:t> ya no soy digno de ser llamado hijo tuyo." </a:t>
            </a:r>
          </a:p>
          <a:p>
            <a:r>
              <a:rPr lang="es-ES" b="1" dirty="0">
                <a:solidFill>
                  <a:schemeClr val="bg1"/>
                </a:solidFill>
                <a:latin typeface="Maiandra GD" panose="020E0502030308020204" pitchFamily="34" charset="0"/>
              </a:rPr>
              <a:t>Hermanos todos estos personajes aceptaron que el pecado es contra Dios. </a:t>
            </a:r>
          </a:p>
          <a:p>
            <a:r>
              <a:rPr lang="es-ES" b="1" dirty="0">
                <a:solidFill>
                  <a:schemeClr val="bg1"/>
                </a:solidFill>
                <a:latin typeface="Maiandra GD" panose="020E0502030308020204" pitchFamily="34" charset="0"/>
              </a:rPr>
              <a:t>Cuando Nosotros pecamos, pecamos contra Dios.</a:t>
            </a:r>
          </a:p>
          <a:p>
            <a:r>
              <a:rPr lang="es-ES" b="1" dirty="0">
                <a:solidFill>
                  <a:schemeClr val="bg1"/>
                </a:solidFill>
                <a:latin typeface="Maiandra GD" panose="020E0502030308020204" pitchFamily="34" charset="0"/>
              </a:rPr>
              <a:t>El pecado es contra Dios siempre, su ofensa es contra Él.</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79314" y="0"/>
            <a:ext cx="3780596" cy="6858000"/>
          </a:xfrm>
          <a:prstGeom prst="rect">
            <a:avLst/>
          </a:prstGeom>
          <a:solidFill>
            <a:schemeClr val="accent2">
              <a:lumMod val="60000"/>
              <a:lumOff val="40000"/>
            </a:schemeClr>
          </a:solidFill>
        </p:spPr>
      </p:pic>
    </p:spTree>
    <p:extLst>
      <p:ext uri="{BB962C8B-B14F-4D97-AF65-F5344CB8AC3E}">
        <p14:creationId xmlns:p14="http://schemas.microsoft.com/office/powerpoint/2010/main" val="8568788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121703" y="-103032"/>
            <a:ext cx="9368733" cy="7070501"/>
          </a:xfrm>
          <a:prstGeom prst="rect">
            <a:avLst/>
          </a:prstGeom>
        </p:spPr>
      </p:pic>
      <p:sp>
        <p:nvSpPr>
          <p:cNvPr id="2" name="Título 1"/>
          <p:cNvSpPr>
            <a:spLocks noGrp="1"/>
          </p:cNvSpPr>
          <p:nvPr>
            <p:ph type="title"/>
          </p:nvPr>
        </p:nvSpPr>
        <p:spPr>
          <a:xfrm>
            <a:off x="-121703" y="0"/>
            <a:ext cx="9265703" cy="1325563"/>
          </a:xfrm>
        </p:spPr>
        <p:txBody>
          <a:bodyPr/>
          <a:lstStyle/>
          <a:p>
            <a:pPr algn="ctr"/>
            <a:r>
              <a:rPr lang="es-ES" b="1" u="sng" dirty="0">
                <a:effectLst>
                  <a:outerShdw blurRad="38100" dist="38100" dir="2700000" algn="tl">
                    <a:srgbClr val="000000">
                      <a:alpha val="43137"/>
                    </a:srgbClr>
                  </a:outerShdw>
                </a:effectLst>
                <a:highlight>
                  <a:srgbClr val="00FF00"/>
                </a:highlight>
                <a:latin typeface="Maiandra GD" panose="020E0502030308020204" pitchFamily="34" charset="0"/>
              </a:rPr>
              <a:t>DIOS NO DESEA QUE PEQUEMOS.</a:t>
            </a:r>
          </a:p>
        </p:txBody>
      </p:sp>
      <p:sp>
        <p:nvSpPr>
          <p:cNvPr id="3" name="Marcador de contenido 2"/>
          <p:cNvSpPr>
            <a:spLocks noGrp="1"/>
          </p:cNvSpPr>
          <p:nvPr>
            <p:ph idx="1"/>
          </p:nvPr>
        </p:nvSpPr>
        <p:spPr>
          <a:xfrm>
            <a:off x="1" y="1216094"/>
            <a:ext cx="4932610" cy="5641906"/>
          </a:xfrm>
        </p:spPr>
        <p:txBody>
          <a:bodyPr>
            <a:normAutofit/>
          </a:bodyPr>
          <a:lstStyle/>
          <a:p>
            <a:r>
              <a:rPr lang="es-ES" b="1" dirty="0">
                <a:solidFill>
                  <a:schemeClr val="bg1"/>
                </a:solidFill>
                <a:latin typeface="Maiandra GD" panose="020E0502030308020204" pitchFamily="34" charset="0"/>
              </a:rPr>
              <a:t>Las Escrituras siempre nos exhortan a no pecar, debemos de temblar y no pecar. </a:t>
            </a:r>
          </a:p>
          <a:p>
            <a:pPr algn="ctr"/>
            <a:r>
              <a:rPr lang="es-ES" b="1" u="sng" dirty="0">
                <a:solidFill>
                  <a:schemeClr val="bg1"/>
                </a:solidFill>
                <a:highlight>
                  <a:srgbClr val="FF00FF"/>
                </a:highlight>
                <a:latin typeface="Maiandra GD" panose="020E0502030308020204" pitchFamily="34" charset="0"/>
              </a:rPr>
              <a:t>Salmos.4:4. </a:t>
            </a:r>
          </a:p>
          <a:p>
            <a:r>
              <a:rPr lang="es-ES" b="1" u="sng" dirty="0">
                <a:solidFill>
                  <a:schemeClr val="bg1"/>
                </a:solidFill>
                <a:effectLst>
                  <a:outerShdw blurRad="38100" dist="38100" dir="2700000" algn="tl">
                    <a:srgbClr val="000000">
                      <a:alpha val="43137"/>
                    </a:srgbClr>
                  </a:outerShdw>
                </a:effectLst>
                <a:highlight>
                  <a:srgbClr val="CC66FF"/>
                </a:highlight>
                <a:latin typeface="Maiandra GD" panose="020E0502030308020204" pitchFamily="34" charset="0"/>
              </a:rPr>
              <a:t>Temblad, y no pequéis;</a:t>
            </a:r>
            <a:r>
              <a:rPr lang="es-ES" b="1" dirty="0">
                <a:solidFill>
                  <a:schemeClr val="bg1"/>
                </a:solidFill>
                <a:latin typeface="Maiandra GD" panose="020E0502030308020204" pitchFamily="34" charset="0"/>
              </a:rPr>
              <a:t> meditad en vuestro corazón sobre vuestro lecho, y callad. (</a:t>
            </a:r>
            <a:r>
              <a:rPr lang="es-ES" b="1" dirty="0" err="1">
                <a:solidFill>
                  <a:schemeClr val="bg1"/>
                </a:solidFill>
                <a:latin typeface="Maiandra GD" panose="020E0502030308020204" pitchFamily="34" charset="0"/>
              </a:rPr>
              <a:t>Selah</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Cuando Jesús sano a un paralítico, le dijo anda y no peques más. </a:t>
            </a:r>
          </a:p>
          <a:p>
            <a:pPr algn="ctr"/>
            <a:r>
              <a:rPr lang="es-ES" b="1" u="sng" dirty="0">
                <a:solidFill>
                  <a:schemeClr val="bg1"/>
                </a:solidFill>
                <a:highlight>
                  <a:srgbClr val="FF00FF"/>
                </a:highlight>
                <a:latin typeface="Maiandra GD" panose="020E0502030308020204" pitchFamily="34" charset="0"/>
              </a:rPr>
              <a:t>Juan.5:14. </a:t>
            </a:r>
          </a:p>
        </p:txBody>
      </p:sp>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5640" y="1216093"/>
            <a:ext cx="4108360" cy="5641906"/>
          </a:xfrm>
          <a:prstGeom prst="rect">
            <a:avLst/>
          </a:prstGeom>
        </p:spPr>
      </p:pic>
    </p:spTree>
    <p:extLst>
      <p:ext uri="{BB962C8B-B14F-4D97-AF65-F5344CB8AC3E}">
        <p14:creationId xmlns:p14="http://schemas.microsoft.com/office/powerpoint/2010/main" val="30105082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115</TotalTime>
  <Words>1729</Words>
  <Application>Microsoft Office PowerPoint</Application>
  <PresentationFormat>Presentación en pantalla (4:3)</PresentationFormat>
  <Paragraphs>128</Paragraphs>
  <Slides>19</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19</vt:i4>
      </vt:variant>
    </vt:vector>
  </HeadingPairs>
  <TitlesOfParts>
    <vt:vector size="24" baseType="lpstr">
      <vt:lpstr>Arial</vt:lpstr>
      <vt:lpstr>Calibri</vt:lpstr>
      <vt:lpstr>Calibri Light</vt:lpstr>
      <vt:lpstr>Maiandra GD</vt:lpstr>
      <vt:lpstr>Tema de Office</vt:lpstr>
      <vt:lpstr>EL PECAR.</vt:lpstr>
      <vt:lpstr>Presentación de PowerPoint</vt:lpstr>
      <vt:lpstr>Presentación de PowerPoint</vt:lpstr>
      <vt:lpstr>EL PECADO OFENDE A DIOS.</vt:lpstr>
      <vt:lpstr>Presentación de PowerPoint</vt:lpstr>
      <vt:lpstr>Presentación de PowerPoint</vt:lpstr>
      <vt:lpstr>Presentación de PowerPoint</vt:lpstr>
      <vt:lpstr>Presentación de PowerPoint</vt:lpstr>
      <vt:lpstr>DIOS NO DESEA QUE PEQUEMOS.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CONCLUSIÓN:</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PECAR.</dc:title>
  <dc:creator>MARIO</dc:creator>
  <cp:lastModifiedBy>Mario Moreno</cp:lastModifiedBy>
  <cp:revision>15</cp:revision>
  <dcterms:created xsi:type="dcterms:W3CDTF">2018-12-20T03:27:41Z</dcterms:created>
  <dcterms:modified xsi:type="dcterms:W3CDTF">2025-04-29T22:18:54Z</dcterms:modified>
</cp:coreProperties>
</file>