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4" r:id="rId23"/>
    <p:sldId id="285" r:id="rId24"/>
    <p:sldId id="286" r:id="rId25"/>
    <p:sldId id="287" r:id="rId26"/>
    <p:sldId id="288" r:id="rId27"/>
    <p:sldId id="289" r:id="rId28"/>
    <p:sldId id="291" r:id="rId29"/>
    <p:sldId id="29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00FFCC"/>
    <a:srgbClr val="CC00FF"/>
    <a:srgbClr val="CCCCFF"/>
    <a:srgbClr val="9900FF"/>
    <a:srgbClr val="FF3399"/>
    <a:srgbClr val="9900CC"/>
    <a:srgbClr val="FF33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8016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567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0857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6862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719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9223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710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3059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1669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189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9328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3C53F-2EDF-4FAD-9B49-2F2664E9D7DA}" type="datetimeFigureOut">
              <a:rPr lang="es-NI" smtClean="0"/>
              <a:t>19/5/2026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B12A-640C-4BC7-B2EE-BC055E9AAB3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8137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F404502-9C45-79CF-2D7A-1F19045A6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E29B2B5-DA01-D397-A9EC-B953B39EA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DESCUIDARSE ESPIRITUALMENTE. HECHOS.20:9-10.</a:t>
            </a:r>
            <a:endParaRPr lang="es-NI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B9572AD-EF38-534B-7CF0-31264C3C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como la historia de Eutico muestra como el descuido en nuestra vida espiritual puede ser fatal.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falta de vigilancia y estar alerta despierto pueden llevarnos a consecuencias terribles y peligrosas.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debemos cuidarnos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Eutico- Su nombre significa "afortunado" o "próspero".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41DCA2-B638-C183-E0C4-2C8C4E8EA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5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01054-A526-090D-C542-6B90D7D85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F53ED9D-FEFD-CB80-B81B-F385A89BC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E106FF0-C495-1FE6-293A-3205E060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1AC3BEA-3821-4926-8C35-5178CDEA8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estar presente no nos garantiza que estemos adorando a Dios en verdad.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Mateo.15:8-9.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“ESTE PUEBLO CON LOS LABIOS ME HONRA,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SU CORAZÓN ESTÁ MUY LEJOS DE MÍ.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PUES EN VANO ME RINDEN CULTO,</a:t>
            </a:r>
            <a:r>
              <a:rPr lang="es-ES" b="1" dirty="0">
                <a:latin typeface="Maiandra GD" panose="020E0502030308020204" pitchFamily="34" charset="0"/>
              </a:rPr>
              <a:t> ENSEÑANDO COMO DOCTRINAS PRECEPTOS DE HOMBRES”».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ABBDBF-CCF1-567B-3A99-4124E7CC4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5BE37-C301-1BCC-CAEE-789EF4078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CC58EF6-DDEF-2C9E-0037-1453F8447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1776854-A089-A344-5BD6-A045999D8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32937ED-E704-DD80-77E4-59E4C8732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Para poder sacar provecho a la Palabra de Dios debemos estar atento, y poner en practica la Palabra que escuchamos.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Santiago.1:22.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Sean hacedores de la palabra</a:t>
            </a:r>
            <a:r>
              <a:rPr lang="es-ES" b="1" dirty="0">
                <a:latin typeface="Maiandra GD" panose="020E0502030308020204" pitchFamily="34" charset="0"/>
              </a:rPr>
              <a:t> y no solamente oidores que se engañan a sí mismos.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como lo hizo Esdras.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Esdras.7:10.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porque Esdras había dedicado su corazón a estudiar la ley del SEÑOR,</a:t>
            </a:r>
            <a:r>
              <a:rPr lang="es-ES" b="1" dirty="0">
                <a:latin typeface="Maiandra GD" panose="020E0502030308020204" pitchFamily="34" charset="0"/>
              </a:rPr>
              <a:t> y a practicarla, y a enseñar Sus estatutos y ordenanzas en Israel.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C5D135-49F8-55E5-68A9-F575CDD5F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9302E-1FBD-FE58-8BA9-90DA9421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DFF4FBF-FEFC-8829-219D-DDCFB46E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CFE7841-C1E5-347A-4B80-1AC81554E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0363534-256E-6ED3-2732-7BA39BF07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 eso recibimos una bendición.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Somos dichosos felices.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Apocalipsis.1:3.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Bienaventurado el que lee y los que oyen las palabras de la profecía y guardan</a:t>
            </a:r>
            <a:r>
              <a:rPr lang="es-ES" b="1" dirty="0">
                <a:latin typeface="Maiandra GD" panose="020E0502030308020204" pitchFamily="34" charset="0"/>
              </a:rPr>
              <a:t> las cosas que están escritas en ella, porque el tiempo está cerca.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Recibimos gran bendición cuando escuchamos- guardamos la Palabra de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7930D0-3E63-E459-B1AA-E2E10BF96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9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F93B8-92BE-1DB2-C5E3-5218B5170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151B261-BCF5-8E9E-0EEF-65A8899D8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D14759D-B7B9-F62B-35DF-7D7B7EACD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1CCF0CD-A53D-724F-BE43-DD968D98D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Podemos estar presente, pero si no adoramos en espíritu y con el entendimiento no saldremos edificamos y nuestra adoración a Dios es vana- vacía.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Corintios.14:15.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Entonces ¿qué? Oraré con el espíritu, pero también oraré con el entendimiento.</a:t>
            </a:r>
            <a:r>
              <a:rPr lang="es-ES" b="1" dirty="0">
                <a:latin typeface="Maiandra GD" panose="020E0502030308020204" pitchFamily="34" charset="0"/>
              </a:rPr>
              <a:t> Cantaré con el espíritu, pero también cantaré con el entendimiento.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desea adoradores sinceros honestos con un corazón dispuesto.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DD07BA-4A68-0C5B-9A53-60822B9F9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6"/>
            <a:ext cx="3736258" cy="55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1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D8859-FB77-633E-1427-3EDE9E165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0EA9EA5-781D-82E2-D4AC-000C9383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9485D95-553E-0AD7-985B-56A0DD02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ABA0CE1-9A93-F5E9-0471-CF07EC087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Juan.4:23.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»Pero la hora viene, y ahora es, cuando los verdaderos adoradores adorarán al Padre en espíritu y en verdad;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porque ciertamente a los tales el Padre busca que lo adoren.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adoración donde solo estamos presente, no vale de nada para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estamos descuidando nuestra salvación.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22D47D9-8824-F4A4-9C69-0BDD8CB36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AE670-A3ED-449C-7675-31251B64D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67B0B0E-C9C5-F76D-B221-5E447BA7B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E6E8EA7-DB1C-86B6-C8F2-252F0DC1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SUEÑO ESPIRITUAL PRODUCE CAIDAS TERRIBLES. HECHOS.20:9.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57E966E-5223-8E48-28B7-FBB671784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estaba sentado en la ventana un joven llamado Eutico. Como Pablo continuaba hablando, Eutico fue cayendo en un profundo sueño hasta que, vencido por el sueño,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se cayó desde el tercer piso y lo levantaron muerto.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sueño de Eutico termino en una caída terrible, perdió su vida, espiritualmente Èl cristiano que deja de velar, vigilar, estar despierto, puede caer en pecado, frialdad y alejamiento de Dios.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B92CDB6-60D4-9D8A-541F-9181EFC2D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9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C39EC-7D60-4D8C-72FE-98DD9B78B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17FF59B-166E-E701-0280-BC122D16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40E3093-AB2F-AF80-59D5-BF8AFBECD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SUEÑO ESPIRITUAL PRODUCE CAIDAS TERRIBLES. HECHOS.20:9.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5144091-6A6E-C5EB-8E7D-050032F18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Romanos.13:11.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hagan todo esto, conociendo el tiempo,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que ya es hora de despertarse del sueño.</a:t>
            </a:r>
            <a:r>
              <a:rPr lang="es-ES" b="1" dirty="0">
                <a:latin typeface="Maiandra GD" panose="020E0502030308020204" pitchFamily="34" charset="0"/>
              </a:rPr>
              <a:t> Porque ahora la salvación está más cerca de nosotros que cuando creímos.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despertar de este sueño espiritual nuestra salvación está más cerca cada día.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Efesios.5:14.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esta razón dice: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CCFF"/>
                </a:highlight>
                <a:latin typeface="Maiandra GD" panose="020E0502030308020204" pitchFamily="34" charset="0"/>
              </a:rPr>
              <a:t>«Despierta, tú que duermes,</a:t>
            </a:r>
            <a:r>
              <a:rPr lang="es-ES" b="1" dirty="0">
                <a:latin typeface="Maiandra GD" panose="020E0502030308020204" pitchFamily="34" charset="0"/>
              </a:rPr>
              <a:t> Y levántate de entre los muertos, Y te alumbrará Cristo».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934B77-9E31-D8E6-8A87-9002F7ABB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89969-5AAC-1E19-65FD-3609429FC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571F319-E749-45F3-E058-C5E90F3AF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0D031D2-BE21-4651-0DEC-80DA8FB2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SUEÑO ESPIRITUAL PRODUCE CAIDAS TERRIBLES. HECHOS.20:9.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31A36C6-CE26-CA19-9B90-912CEB261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Dormirnos espiritualmente abra las puertas al pecado al enemigo para que nos destruya.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Pedro.5:8.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Sean de espíritu sobrio, estén alerta. Su adversario, el diablo,</a:t>
            </a:r>
            <a:r>
              <a:rPr lang="es-ES" b="1" dirty="0">
                <a:latin typeface="Maiandra GD" panose="020E0502030308020204" pitchFamily="34" charset="0"/>
              </a:rPr>
              <a:t> anda al acecho como león rugiente, buscando a quien devorar.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estemos dormidos espiritualmente, porque caeremos en las garras del enemigo.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B1417C7-5A67-6A6E-75C7-1CE5349A0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82474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1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69025-E9C9-E07E-FBAE-BBE9D8B43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3CF83BA-42C8-0C4C-E87D-D34BCBBE5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B1F0619-E81E-74E3-2C3A-A65611BB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SUEÑO ESPIRITUAL PRODUCE CAIDAS TERRIBLES. HECHOS.20:9.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7C40853-C355-B0B8-E082-FB2339913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NI" b="1" dirty="0">
                <a:latin typeface="Maiandra GD" panose="020E0502030308020204" pitchFamily="34" charset="0"/>
              </a:rPr>
              <a:t>Nos volveremos fríos, apáticos, tibio como la iglesia de Laodicea.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Apocalipsis.3:15-16.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‘Yo conozco tus obras,</a:t>
            </a:r>
            <a:r>
              <a:rPr lang="es-ES" b="1" dirty="0">
                <a:latin typeface="Maiandra GD" panose="020E0502030308020204" pitchFamily="34" charset="0"/>
              </a:rPr>
              <a:t> que ni eres frío ni caliente. ¡Ojalá fueras frío o caliente!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’Así, puesto que eres tibio,</a:t>
            </a:r>
            <a:r>
              <a:rPr lang="es-ES" b="1" dirty="0">
                <a:latin typeface="Maiandra GD" panose="020E0502030308020204" pitchFamily="34" charset="0"/>
              </a:rPr>
              <a:t> y no frío ni caliente, te vomitaré de Mi boca.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Dejemos el sueño espiritual despertemos para Dios y nuestra salvación.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754869-8A05-FFDB-84B7-61DCF09EF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1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1F789-425B-43A2-ADB6-97CDAC03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E2EAA64-74D1-5010-57A8-739DC67A5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C3981DC-6417-B347-5A9D-00A2E34A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TIENE EL PODER PARA LEVANTARNOS. HECHOS.20:10.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31AACAB-4FCF-489C-45E3-0DE1AFDF3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Pero Pablo bajó y se tendió sobre él,</a:t>
            </a:r>
            <a:r>
              <a:rPr lang="es-ES" b="1" dirty="0">
                <a:latin typeface="Maiandra GD" panose="020E0502030308020204" pitchFamily="34" charset="0"/>
              </a:rPr>
              <a:t> y después de abrazarlo, dijo: «No se alarmen, porque está vivo».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Aunque Eutico pago la consecuencia de haberse dormido.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obro atraves del apóstol Pablo para resucitarlo.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Èl Señor sigue teniendo este mismo poder para restaurarnos y levantarnos.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Salmos.145:14.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CC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F6E15F-D3CE-0008-7DFD-D2F36E608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0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618DE-B1DD-A8FC-8463-DAC438E3C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DFEB82C-58C4-6CFA-40D4-548442A05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18D88A0-7464-90AD-0EAC-22274C176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INTRODUCCIÒN: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4A6F27F-3890-0462-5D9B-9C75E4D8A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 un joven que está en la reunión de la iglesia escuchando la enseñanza predica del apóstol Pablo.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poco a poco se fue descuidando venciéndole el sueño hasta caer desde un tercer piso.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pasaje nos enseña la importancia de mantenernos despiertos espiritualmente y atentos a la Palabra de Dios, no descuidarla jamás.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76C5216-DABB-7C93-5B7D-A3C1B7329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2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1BB82-5B82-5A3F-1BA1-71775D11B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9CB7C75-402D-8520-E27B-4F3864C18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D8450EF-3607-0F01-FE4F-8C158C40E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TIENE EL PODER PARA LEVANTARNOS. HECHOS.20:10.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EE2801E-E60E-390A-6944-2C009C359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SEÑOR sostiene a todos los que caen,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levanta a todos los oprimidos.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siempre nos ayuda si le buscamos y estamos atento a Èl.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Galatas.6:1.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Hermanos, aun si alguien es sorprendido en alguna falta, ustedes que son espirituales,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restáurenlo en un espíritu de mansedumbre, mirándote a ti mismo,</a:t>
            </a:r>
            <a:r>
              <a:rPr lang="es-ES" b="1" dirty="0">
                <a:latin typeface="Maiandra GD" panose="020E0502030308020204" pitchFamily="34" charset="0"/>
              </a:rPr>
              <a:t> no sea que tú también seas tentado.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lo hacía Èl Salmista.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AD8A31-7C09-6E93-D96F-ED069CB74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4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5123-8BA2-AC6B-5172-CA6317022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867D458-846A-73C1-97AF-49CAAE7FC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1267319-85DE-9020-48DE-75844314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TIENE EL PODER PARA LEVANTARNOS. HECHOS.20:10.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95E2DF6-EC29-7BED-9076-F1D32B6CB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Salmos.80:3.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Restáuranos, oh Dios,</a:t>
            </a:r>
            <a:r>
              <a:rPr lang="es-ES" b="1" dirty="0">
                <a:latin typeface="Maiandra GD" panose="020E0502030308020204" pitchFamily="34" charset="0"/>
              </a:rPr>
              <a:t> Y haz resplandecer Tu rostro sobre nosotros, y seremos salvos.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Èl nos restaurara y afirmara.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Pedro.5:10.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después de que hayan sufrido un poco de tiempo, el Dios de toda gracia, que los llamó a Su gloria eterna en Cristo,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Él mismo los perfeccionará, afirmará, fortalecerá, y establecerá.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Busquémosle y Èl nos ayudara siempre.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43BAC7-559F-8CC0-30EA-42A35DBF5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D3C52-1659-D1EF-3D91-199CAF86D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ED56322-DB76-C1D2-DACD-ADABDB3A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FB2A99-ABF7-A980-C8DA-D6795E55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VILIGANCIA DEBE SER CONTANSTE.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9B358F0-8991-0E02-BAD4-C59C88A4B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historia de Eutico nos recuerda a todos los cristianos la importancia de mantenernos despiertos, vigilando en todo momento, sin descuidarnos ni un segundo.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vida cristiana requiere perseverancia y vigilancia en todo momento.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Mateo.24:42.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»Por tanto, velen,</a:t>
            </a:r>
            <a:r>
              <a:rPr lang="es-ES" b="1" dirty="0">
                <a:latin typeface="Maiandra GD" panose="020E0502030308020204" pitchFamily="34" charset="0"/>
              </a:rPr>
              <a:t> porque no saben en qué día viene su Señor.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26EEDD-00B2-91D8-4419-44925228F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3E25C-31FF-34A2-4C9A-ECC80B39E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56859EC-7BAF-D5F3-2E97-86BDC7E99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198B29E-66E0-6B29-72EC-7B8EA062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VILIGANCIA DEBE SER CONTANSTE.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AD0475A-685A-AAC0-2409-22CD534DB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estar siempre despierto, vigilando para no entrar en tentación.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Mateo.25:41.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»Velen y oren para que no entren en tentación;</a:t>
            </a:r>
            <a:r>
              <a:rPr lang="es-ES" b="1" dirty="0">
                <a:latin typeface="Maiandra GD" panose="020E0502030308020204" pitchFamily="34" charset="0"/>
              </a:rPr>
              <a:t> el espíritu está dispuesto, pero la carne es débil».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Vigilando firmes en la fe.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Corintios.16:13.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Estén alerta,</a:t>
            </a:r>
            <a:r>
              <a:rPr lang="es-ES" b="1" dirty="0">
                <a:latin typeface="Maiandra GD" panose="020E0502030308020204" pitchFamily="34" charset="0"/>
              </a:rPr>
              <a:t> permanezcan firmes en la fe, pórtense varonilmente, sean fuertes.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680B5E-386A-3EBD-C28C-243427709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2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F742D-121E-DBB5-7DBD-4F52232B6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649B9F8-D47A-C33F-3EEF-76B4765B4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3C94DE7-D6ED-6C3A-73D5-F2811A11C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VILIGANCIA DEBE SER CONTANSTE.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0E340B9-FF1C-FEAE-E74A-B81793B95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Seamos sobrios- mente cabal- mente sana.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Pedro.4:7.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el fin de todas las cosas se acerca.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Sean pues ustedes prudentes y de espíritu sobrio</a:t>
            </a:r>
            <a:r>
              <a:rPr lang="es-ES" b="1" dirty="0">
                <a:latin typeface="Maiandra GD" panose="020E0502030308020204" pitchFamily="34" charset="0"/>
              </a:rPr>
              <a:t> para la oración.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hacerlo en todo momento.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Efesios.6.18.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toda oración y súplica oren en todo tiempo en el Espíritu, y así,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velen con toda perseverancia y súplica por todos los santos.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E616F1-F564-F660-21D1-D42656ABC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" y="1325562"/>
            <a:ext cx="3726426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3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9636A-8DA8-1E89-7AEE-7D04A4474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BE2B396-F718-2A48-F42D-64CC412CB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357A6D0-9866-0276-19AA-38481CB43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VILIGANCIA DEBE SER CONTANSTE.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156A7E-0B36-0A75-2410-2633DDE3E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permanecer firmes en todo tiempo.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Atento a Dios siempre a la Palabra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Tengamos mucho cuidado que la rutina nunca apague nuestra pasión de servir.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estar vigilando en el servicio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descuidemos nuestra salvación.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Filipenses.2:12.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1CB458-4D96-9B7C-29F2-D77CDF550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AC5AE-3A37-E6FA-9DF9-68A16DD90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A109717-EE05-4C0B-5C56-291D468CD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7A33055-7F0F-5F2C-FF58-3ADA4696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VILIGANCIA DEBE SER CONTANSTE.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326B93B-004D-F51D-21E7-077B1BACF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Así que, amados míos, tal como siempre han obedecido, no solo en mi presencia, sino ahora mucho más en mi ausencia,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ocúpense en su salvación con temor y temblor.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cuidar nuestra salvación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temor reverente delante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estamos haciendo por nuestra salvación hermanos?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5E7EDC-495C-1F88-92E8-1F749A5DC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7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1ED5C-D2AF-AC31-9698-37B3BDE9C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1D8051E-5E8A-79AB-1594-A75AAE03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9A6B0B5-0FF3-34E3-6C46-7B2DD92AA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350DB73-EFC1-8FFE-2B27-0CA90AD5B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vida de este joven Eutico nos enseña que el descuido espiritual nos llevara a caídas terribles y consecuencias eternas.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llama a sus hijos a permanecer despiertos, vigilando atento a su Palabra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Aunque podemos tropezar Èl Señor tiene el poder para restaurarnos y levantarnos nuevamente como Èl hijo prodigo.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830F92-0DF1-C9D5-3BFD-90CD7A0C2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4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D0156-47BC-EC4E-2A30-561C99F4D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1527851-7602-0B18-B1B3-564C5D7B9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6B99B69-D56B-97D2-C794-013E8514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90879B9-F287-ED39-C511-85A33CA56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comunión y la oración con Dios nos ayuda contantemente a estar despierto y vigilando nuestra salvación.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Estando firmes y fortalecidos espiritualmente.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seamos como Eutico, quien se descuido al dormirse en el mejor momento de la vida.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Despreciando la Palabra de Dios que le podía ayudar para su salvación.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691131-5FF9-7A3E-F11C-9CB96D7CA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5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30D32-ED10-08FF-BBF8-0ACA53D8F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473D777B-11A0-8D80-6E87-F910939545C4}"/>
              </a:ext>
            </a:extLst>
          </p:cNvPr>
          <p:cNvSpPr/>
          <p:nvPr/>
        </p:nvSpPr>
        <p:spPr>
          <a:xfrm>
            <a:off x="0" y="5761703"/>
            <a:ext cx="9144000" cy="10962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452DBA-57F9-ADCE-23A9-0341D4EA3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6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4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C275-B923-A93B-B8E8-1F69AEB77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43C19EA-8211-458F-98E9-EBCDE4D2B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37D3E02-76D9-2C30-6781-FB0B395E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5A58D92-407B-A7A8-5A80-B8297DBC8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estaba sentado en la ventana un joven llamado Eutico. Como Pablo continuaba hablando,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Eutico fue cayendo en un profundo sueño hasta que, vencido por el sueño, se cayó desde el tercer piso y lo levantaron muerto.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Vemos a este joven que empezó a escuchar, pero poco a poco empezó a perder el interés por la Palabra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Hasta quedarse completamente dormido.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356950-DCFD-BF82-2154-82143B157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6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BC12C-E14B-209B-363B-E371CC867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737DF33-64E4-A647-1AD9-DF4BDEADB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EC35C9E-7E9D-45A5-E52C-85055629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1FDA1A4-FB57-BA4E-279F-207D15E7E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Lamentablemente el descuido espiritual empieza poco a poco, dejamos de tener interés en la Palabra de Dios y nos desviamos.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Hebreos.2:1.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debemos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prestar mucha mayor atención a lo que hemos oído,</a:t>
            </a:r>
            <a:r>
              <a:rPr lang="es-ES" b="1" dirty="0">
                <a:latin typeface="Maiandra GD" panose="020E0502030308020204" pitchFamily="34" charset="0"/>
              </a:rPr>
              <a:t> no sea que nos desviemos.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por ello que las Escrituras nos advierten a estar vigilando siempre.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39295E-ABB8-8D5B-B771-34334CB2F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43816"/>
            <a:ext cx="3736258" cy="55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E1E39-0C7C-2031-956A-EDC299D90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C81CFEA-8AE9-9E8D-85F8-53F857D4F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EE82B81-0CCE-1A8C-6DB0-ED2CD2C3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6380D64-FE7D-1531-8063-913185B3B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Pedro.5:8.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Sean de espíritu sobrio, estén alerta.</a:t>
            </a:r>
            <a:r>
              <a:rPr lang="es-ES" b="1" dirty="0">
                <a:latin typeface="Maiandra GD" panose="020E0502030308020204" pitchFamily="34" charset="0"/>
              </a:rPr>
              <a:t> Su adversario, el diablo, anda al acecho como león rugiente, buscando a quien devorar.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descuidemos la Palabra de Dios porque es para nuestra salvación.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Pedro.2:2.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deseen como niños recién nacidos, la leche pura de la palabra,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para que por ella crezcan para salvación,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CAAEFC1-FB89-AA08-01B8-3A5E2B0B5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22B22-11EF-34BA-B60F-946B973E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5162D08-F8B8-635C-B22D-DF7BEFED0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BBD8FAF-2D34-3ED3-1A9E-9864D373A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861D59D-6699-DC12-99B0-6BAB5EC56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falta siempre de vigilancia va debilitar la vida espiritual del cristiano.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debemos mantenernos firmes despiertos, atento a la Palabra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ella siempre este morando- rebosando en nuestra vida diaria.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poder crecer espiritualmente.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Colosenses.3:16.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72C7D7-E250-83EE-E861-CE0DAEC97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6"/>
            <a:ext cx="3736258" cy="55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067B5-949E-8BF3-9EDF-24C16ADED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123DC32-6602-07FE-AF81-33227D4E5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2985EA6-494C-8664-C0C4-BE8D60EB2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41FF372-695B-8BA8-8600-82D4D900F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Que la palabra de Cristo habite en abundancia en ustedes,</a:t>
            </a:r>
            <a:r>
              <a:rPr lang="es-ES" b="1" dirty="0">
                <a:latin typeface="Maiandra GD" panose="020E0502030308020204" pitchFamily="34" charset="0"/>
              </a:rPr>
              <a:t> con toda sabiduría enseñándose y amonestándose unos a otros con salmos, himnos y canciones espirituales, cantando a Dios con acción de gracias en sus corazones.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¿Por qué fracaso Èl Rey Saul?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no estuvo atento a la Palabra de Dios.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Samuel.15:1.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5A43E2-FD75-06E3-9777-09B86D37A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73625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8ABB9-D2F1-6E7F-FF63-3C3C904AB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DAE6ABB-B1FE-CF4E-74C4-C5CF1804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F037997-75B2-F360-8598-C4249B0C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DESCUIDADO ESPIRITUAL ES PELIGROSO. HECHOS.20:9.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D4CBE50-6DC9-7F85-7403-7C6BB5876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Entonces Samuel dijo a Saúl: «El SEÑOR me envió a que te ungiera por rey sobre Su pueblo, sobre Israel;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ahora pues, está atento a las palabras del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fracaso espiritual siempre va venir sino estamos atento a su Palabras.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descuidamos el escuchar sinceramente, honestamente, vamos a fracasar y perder nuestra alma.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5DC067-3ACF-04B7-7048-B3460B0B1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6"/>
            <a:ext cx="3736258" cy="55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5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40D0B-5DED-6669-44E7-F0C5F9DE2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54AC21-3FA5-F634-58E1-E83E755AE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32556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3F5D3C9-758A-C1D8-2737-4294F6AE0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07307"/>
          </a:xfrm>
        </p:spPr>
        <p:txBody>
          <a:bodyPr>
            <a:noAutofit/>
          </a:bodyPr>
          <a:lstStyle/>
          <a:p>
            <a:pPr algn="ctr"/>
            <a:r>
              <a:rPr lang="es-NI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BASTA SOLAMENTE ESTAR CERCA, ESCUCHANDO. HECHOS.20:9.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45DBBB0-B652-64F5-EBC4-C5670BFE7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58" y="1343818"/>
            <a:ext cx="5407742" cy="551418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estaba sentado en la ventana un joven llamado Eutico.</a:t>
            </a:r>
            <a:r>
              <a:rPr lang="es-ES" b="1" dirty="0">
                <a:latin typeface="Maiandra GD" panose="020E0502030308020204" pitchFamily="34" charset="0"/>
              </a:rPr>
              <a:t> Como Pablo continuaba hablando, Eutico fue cayendo en un profundo sueño hasta que, vencido por el sueño, se cayó desde el tercer piso y lo levantaron muerto.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Eutico esta presenta en la reunión de la iglesia, pero eso no le garantizaba su salvación.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Estaba en el lugar correcto, pero solo presente de cuerpo, no en espíritu, porque estaba distraído.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FD076F-0B88-C787-61BE-443C77FE5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3625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</TotalTime>
  <Words>2046</Words>
  <Application>Microsoft Office PowerPoint</Application>
  <PresentationFormat>Presentación en pantalla (4:3)</PresentationFormat>
  <Paragraphs>154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Maiandra GD</vt:lpstr>
      <vt:lpstr>Tema de Office</vt:lpstr>
      <vt:lpstr>EL PELIGRO DE DESCUIDARSE ESPIRITUALMENTE. HECHOS.20:9-10.</vt:lpstr>
      <vt:lpstr>INTRODUCCIÒN:</vt:lpstr>
      <vt:lpstr>EL DESCUIDADO ESPIRITUAL ES PELIGROSO. HECHOS.20:9.</vt:lpstr>
      <vt:lpstr>EL DESCUIDADO ESPIRITUAL ES PELIGROSO. HECHOS.20:9.</vt:lpstr>
      <vt:lpstr>EL DESCUIDADO ESPIRITUAL ES PELIGROSO. HECHOS.20:9.</vt:lpstr>
      <vt:lpstr>EL DESCUIDADO ESPIRITUAL ES PELIGROSO. HECHOS.20:9.</vt:lpstr>
      <vt:lpstr>EL DESCUIDADO ESPIRITUAL ES PELIGROSO. HECHOS.20:9.</vt:lpstr>
      <vt:lpstr>EL DESCUIDADO ESPIRITUAL ES PELIGROSO. HECHOS.20:9.</vt:lpstr>
      <vt:lpstr>NO BASTA SOLAMENTE ESTAR CERCA, ESCUCHANDO. HECHOS.20:9.</vt:lpstr>
      <vt:lpstr>NO BASTA SOLAMENTE ESTAR CERCA, ESCUCHANDO. HECHOS.20:9.</vt:lpstr>
      <vt:lpstr>NO BASTA SOLAMENTE ESTAR CERCA, ESCUCHANDO. HECHOS.20:9.</vt:lpstr>
      <vt:lpstr>NO BASTA SOLAMENTE ESTAR CERCA, ESCUCHANDO. HECHOS.20:9.</vt:lpstr>
      <vt:lpstr>NO BASTA SOLAMENTE ESTAR CERCA, ESCUCHANDO. HECHOS.20:9.</vt:lpstr>
      <vt:lpstr>NO BASTA SOLAMENTE ESTAR CERCA, ESCUCHANDO. HECHOS.20:9.</vt:lpstr>
      <vt:lpstr>EL SUEÑO ESPIRITUAL PRODUCE CAIDAS TERRIBLES. HECHOS.20:9.</vt:lpstr>
      <vt:lpstr>EL SUEÑO ESPIRITUAL PRODUCE CAIDAS TERRIBLES. HECHOS.20:9.</vt:lpstr>
      <vt:lpstr>EL SUEÑO ESPIRITUAL PRODUCE CAIDAS TERRIBLES. HECHOS.20:9.</vt:lpstr>
      <vt:lpstr>EL SUEÑO ESPIRITUAL PRODUCE CAIDAS TERRIBLES. HECHOS.20:9.</vt:lpstr>
      <vt:lpstr>DIOS TIENE EL PODER PARA LEVANTARNOS. HECHOS.20:10.</vt:lpstr>
      <vt:lpstr>DIOS TIENE EL PODER PARA LEVANTARNOS. HECHOS.20:10.</vt:lpstr>
      <vt:lpstr>DIOS TIENE EL PODER PARA LEVANTARNOS. HECHOS.20:10.</vt:lpstr>
      <vt:lpstr>LA VILIGANCIA DEBE SER CONTANSTE.</vt:lpstr>
      <vt:lpstr>LA VILIGANCIA DEBE SER CONTANSTE.</vt:lpstr>
      <vt:lpstr>LA VILIGANCIA DEBE SER CONTANSTE.</vt:lpstr>
      <vt:lpstr>LA VILIGANCIA DEBE SER CONTANSTE.</vt:lpstr>
      <vt:lpstr>LA VILIGANCIA DEBE SER CONTANSTE.</vt:lpstr>
      <vt:lpstr>CONCLUSIÒN:</vt:lpstr>
      <vt:lpstr>CONCLUSIÒN: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8</cp:revision>
  <dcterms:created xsi:type="dcterms:W3CDTF">2026-05-12T21:12:31Z</dcterms:created>
  <dcterms:modified xsi:type="dcterms:W3CDTF">2026-05-20T01:01:56Z</dcterms:modified>
</cp:coreProperties>
</file>