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77" r:id="rId4"/>
    <p:sldId id="278" r:id="rId5"/>
    <p:sldId id="276" r:id="rId6"/>
    <p:sldId id="294" r:id="rId7"/>
    <p:sldId id="295" r:id="rId8"/>
    <p:sldId id="293" r:id="rId9"/>
    <p:sldId id="279" r:id="rId10"/>
    <p:sldId id="259" r:id="rId11"/>
    <p:sldId id="261" r:id="rId12"/>
    <p:sldId id="260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96" r:id="rId36"/>
    <p:sldId id="298" r:id="rId37"/>
    <p:sldId id="297" r:id="rId38"/>
    <p:sldId id="299" r:id="rId39"/>
    <p:sldId id="288" r:id="rId40"/>
    <p:sldId id="289" r:id="rId41"/>
    <p:sldId id="292" r:id="rId42"/>
    <p:sldId id="290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66FF33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555485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424599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853834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161237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70689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87575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168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81548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47174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778255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99923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952CC-A18B-4797-AC29-D8ABBD951909}" type="datetimeFigureOut">
              <a:rPr lang="es-NI" smtClean="0"/>
              <a:t>26/10/2024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C86B3-FE54-4163-81D3-0607A322DAA9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17982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la Biblia encontramos muchos textos que nos exhortan animan a estar velando y preparado para la venida de nuestro Señor Jesucristo.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Mateo.24:42.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»Por tanto, velen,</a:t>
            </a:r>
            <a:r>
              <a:rPr lang="es-ES" b="1" dirty="0">
                <a:latin typeface="Maiandra GD" panose="020E0502030308020204" pitchFamily="34" charset="0"/>
              </a:rPr>
              <a:t> porque no saben en qué día viene su Señor.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Mateo.24:43.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71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»¿Quién es, pues, el siervo fiel y prudente a quien su señor</a:t>
            </a:r>
            <a:r>
              <a:rPr lang="es-ES" b="1" dirty="0">
                <a:latin typeface="Maiandra GD" panose="020E0502030308020204" pitchFamily="34" charset="0"/>
              </a:rPr>
              <a:t> puso sobre los de su casa para que les diera la comida a su tiempo?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V.46.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»Dichoso aquel siervo a quien,</a:t>
            </a:r>
            <a:r>
              <a:rPr lang="es-ES" b="1" dirty="0">
                <a:latin typeface="Maiandra GD" panose="020E0502030308020204" pitchFamily="34" charset="0"/>
              </a:rPr>
              <a:t> cuando su señor venga, lo encuentre haciendo así.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V.47.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»De cierto les digo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lo pondrá sobre todos sus bienes.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9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V.48.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»Pero si aquel siervo es malo, y dice en su corazón: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“Mi señor tardará”;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V.49.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empieza a golpear a sus consiervos,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y come y bebe con los que se emborrachan,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V.50.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vendrá el señor de aquel siervo el día que no lo espera,</a:t>
            </a:r>
            <a:r>
              <a:rPr lang="es-ES" b="1" dirty="0">
                <a:latin typeface="Maiandra GD" panose="020E0502030308020204" pitchFamily="34" charset="0"/>
              </a:rPr>
              <a:t> y a una hora que no sabe,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94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Jesús enseña está parábola para darnos a entender que debemos estar listo, preparados para su venida.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Hacer preparativo tardío es peligroso para nuestra vida espiritual, no seamos como este siervo negligente y malo que pensó que su Señor tardaría y no se preparó.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Lamentablemente son muchos los que hacen preparativos tardíos.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35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¿Qué pasaría si hubiera una amenaza de huracán, o tornado y no nos preparamos?</a:t>
            </a:r>
          </a:p>
          <a:p>
            <a:r>
              <a:rPr lang="es-NI" b="1" dirty="0">
                <a:latin typeface="Maiandra GD" panose="020E0502030308020204" pitchFamily="34" charset="0"/>
              </a:rPr>
              <a:t>Bueno muchos morirían por no prepararse de antemano.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En lo material nos preparamos de antemano, pero porque no hacemos lo mismo en lo espiritual.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A Ezequías se le dijo que prepara su casa porque iba a morir.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Reyes.20:1.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37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 aquellos días Ezequías cayó enfermo de muerte. Y vino a él el profeta Isaías, hijo de Amoz, y le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«Así dice el SEÑOR: “Pon tu casa en orden, porque morirás y no vivirás”».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NI" b="1" dirty="0">
                <a:latin typeface="Maiandra GD" panose="020E0502030308020204" pitchFamily="34" charset="0"/>
              </a:rPr>
              <a:t>Preguntémonos hermanos.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Si se nos avisara que hoy vamos a morir.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¿Estaríamos preparados para ello?</a:t>
            </a:r>
          </a:p>
          <a:p>
            <a:r>
              <a:rPr lang="es-NI" b="1" dirty="0">
                <a:latin typeface="Maiandra GD" panose="020E0502030308020204" pitchFamily="34" charset="0"/>
              </a:rPr>
              <a:t>Sera que estamos preparados para este día.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7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Dios le dijo al pueblo de Israel que se preparara.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Amos.4:12.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«Por tanto, así haré contigo, Israel; Y porque te he de hacer esto,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Prepárate para encontrarte con tu Dios, oh Israel».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estar preparados hoy, no mañana u otro día.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nos estamos preparando para otro día fracasaremos.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371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Las personas en el día de Noe no se prepararon, sino que su preparación fue tardía, hasta que vino el diluvio.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Mateo.24:37-39.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»Porque como en los días de Noé,</a:t>
            </a:r>
            <a:r>
              <a:rPr lang="es-ES" b="1" dirty="0">
                <a:latin typeface="Maiandra GD" panose="020E0502030308020204" pitchFamily="34" charset="0"/>
              </a:rPr>
              <a:t> así será la venida del Hijo del Hombre.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venida de Jesús es comparada a la venida del diluvio en el tiempo de Noe.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V.38.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03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»Pues así como en aquellos días antes del diluvio estaban comiendo y bebiendo, casándose y dándose en matrimonio,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hasta el día en que Noé entró en el arca,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se prepararon, hasta el día que entro Noe.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V.39.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y no comprendieron hasta que vino el diluvio y se los llevó a todos;</a:t>
            </a:r>
            <a:r>
              <a:rPr lang="es-ES" b="1" dirty="0">
                <a:latin typeface="Maiandra GD" panose="020E0502030308020204" pitchFamily="34" charset="0"/>
              </a:rPr>
              <a:t> así será la venida del Hijo del Hombre.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054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Se perdieron porque no se prepararon de antemano, sino hasta el último momento allí estuvo su fracaso.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Las cinco vírgenes imprudentes se prepararon hasta el último momento y por eso fracasaron.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Mateo.25:3, 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»Porque las insensatas, al tomar sus lámparas,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no tomaron aceite consigo,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V.8.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796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»Y las insensatas dijeron a las prudentes: “Dennos de su aceite,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porque nuestras lámparas se apagan”.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Su preparación tardía las llevo a perderse las bodas.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»Mientras ellas iban a comprar, vino el novio, y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las que estaban preparadas entraron con él al banquete de bodas, y se cerró la puerta.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458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23731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7"/>
            <a:ext cx="9144000" cy="1005474"/>
          </a:xfrm>
        </p:spPr>
        <p:txBody>
          <a:bodyPr>
            <a:noAutofit/>
          </a:bodyPr>
          <a:lstStyle/>
          <a:p>
            <a:pPr algn="ctr"/>
            <a:r>
              <a:rPr lang="es-ES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sz="72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041989"/>
            <a:ext cx="5297557" cy="5797756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»Pero entiendan esto: si el dueño de la casa hubiera sabido a qué hora de la noche iba a venir el ladrón,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hubiera estado alerta y no hubiera permitido que entrara en su casa.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Mateo.25:13.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»Velen,</a:t>
            </a:r>
            <a:r>
              <a:rPr lang="es-ES" b="1" dirty="0">
                <a:latin typeface="Maiandra GD" panose="020E0502030308020204" pitchFamily="34" charset="0"/>
              </a:rPr>
              <a:t> pues no saben ni el día ni la hora.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Marcos.13:33.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»Estén alerta, velen;</a:t>
            </a:r>
            <a:r>
              <a:rPr lang="es-ES" b="1" dirty="0">
                <a:latin typeface="Maiandra GD" panose="020E0502030308020204" pitchFamily="34" charset="0"/>
              </a:rPr>
              <a:t> porque no saben cuándo es el tiempo señalado. 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3731"/>
            <a:ext cx="3846441" cy="58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94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Su tardanza hizo que no entraran.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»Después vinieron también las otras vírgenes,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diciendo: “Señor, señor, ábrenos”.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»Pero él respondió: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“En verdad les digo que no las conozco”.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»Velen,</a:t>
            </a:r>
            <a:r>
              <a:rPr lang="es-ES" b="1" dirty="0">
                <a:latin typeface="Maiandra GD" panose="020E0502030308020204" pitchFamily="34" charset="0"/>
              </a:rPr>
              <a:t> pues no saben ni el día ni la hora.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168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¿Cuántos tenemos está misma actitud que estas cinco vírgenes imprudentes?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Dejando hasta el último momento nuestra salvación y preparación.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Cuidado esto es muy peligroso para nuestra salvación eterna.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Dios nos manda a que estemos preparados hoy, no mañana ni pasado.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Hoy dice la Biblia.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19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Corintios.6:2.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pues Él dice: «EN EL TIEMPO PROPICIO TE ESCUCHÉ, Y EN EL DÍA DE SALVACIÓN TE SOCORRÍ».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Pero ahora es «EL TIEMPO PROPICIO»; ahora es «EL DÍA DE SALVACIÓN».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dice hoy.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Lamentablemente el ser humano y muchos cristianos están diciendo mañana.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mañana es incierto.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359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Exodo.8:8-10.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Faraón llamó a Moisés y a Aarón, y dijo: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«Rueguen al SEÑOR para que quite las ranas de mí y de mi pueblo,</a:t>
            </a:r>
            <a:r>
              <a:rPr lang="es-ES" b="1" dirty="0">
                <a:latin typeface="Maiandra GD" panose="020E0502030308020204" pitchFamily="34" charset="0"/>
              </a:rPr>
              <a:t> y yo dejaré ir al pueblo para que ofrezca sacrificios al SEÑOR».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Las ranas estaban por todas partes y Faraón desesperado manda a llamar a Moisés para que quite las ranas.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V.9.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76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Moisés dijo a Faraón: «Dígnate decirme cuándo he de rogar por ti, por tus siervos y por tu pueblo,</a:t>
            </a:r>
            <a:r>
              <a:rPr lang="es-ES" b="1" dirty="0">
                <a:latin typeface="Maiandra GD" panose="020E0502030308020204" pitchFamily="34" charset="0"/>
              </a:rPr>
              <a:t> para que las ranas sean quitadas de ti y de tus casas y queden solamente en el río».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«Mañana»,</a:t>
            </a:r>
            <a:r>
              <a:rPr lang="es-ES" b="1" dirty="0">
                <a:latin typeface="Maiandra GD" panose="020E0502030308020204" pitchFamily="34" charset="0"/>
              </a:rPr>
              <a:t> respondió Faraón. Entonces Moisés dijo: «Sea conforme a tu palabra para que sepas que no hay nadie como el SEÑOR nuestro Dios.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040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MATEO.24:45-51.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Pero fijémonos en Faraón cuando deseaba que se quitaran las ranas.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Mañana, quería seguir viviendo un día más con las ranas.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 la misma manera muchas personas quieren seguir viviendo en este mundo en la oscuridad separados de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el lazo, la trampa de Satanás.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Timoteo.2:26.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457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y volviendo en sí, escapen del lazo del diablo,</a:t>
            </a:r>
            <a:r>
              <a:rPr lang="es-ES" b="1" dirty="0">
                <a:latin typeface="Maiandra GD" panose="020E0502030308020204" pitchFamily="34" charset="0"/>
              </a:rPr>
              <a:t> habiendo estado cautivos de él para hacer su voluntad.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Quieren seguir viviendo un día más sin Dios y sin esperanza.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Efesios.2:12.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recuerden que en ese tiempo ustedes estaban separados de Cristo,</a:t>
            </a:r>
            <a:r>
              <a:rPr lang="es-ES" b="1" dirty="0">
                <a:latin typeface="Maiandra GD" panose="020E0502030308020204" pitchFamily="34" charset="0"/>
              </a:rPr>
              <a:t> excluidos de la ciudadanía de Israel, extraños a los pactos de la promesa, sin tener esperanza y sin Dios en el mundo.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Hoy Usted puede cambiar está condición.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Félix dijo a Pablo otro día, mañana te oiré otra vez.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Hechos.24:25.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Al disertar Pablo sobre la justicia, el dominio propio y el juicio venidero, Félix, atemorizado dijo: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«Vete por ahora, pero cuando tenga tiempo te mandaré llamar».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actitud de Félix no ha cambiado mucho.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121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 la misma manera los que le escucharon sobre la resurrección.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Hechos.17:32.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Cuando oyeron de la resurrección de los muertos, algunos se burlaban,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pero otros dijeron: «Le escucharemos otra vez acerca de esto».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Estos también dijeron te oiremos otro día, o mañana.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se estaban preparando antes, sino tardíamente.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92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No seamos como estas personas que están dando larga, tardíamente a su condición y preparación.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Seamos como Él hijo prodigo.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Lucas.15:18, 20.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”Me levantaré e iré a mi padre,</a:t>
            </a:r>
            <a:r>
              <a:rPr lang="es-ES" b="1" dirty="0">
                <a:latin typeface="Maiandra GD" panose="020E0502030308020204" pitchFamily="34" charset="0"/>
              </a:rPr>
              <a:t> y le diré: ‘Padre, he pecado contra el cielo y ante ti;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solo lo pensó y dijo mañana voy hacerlo.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Sino que lo hizo al instante.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484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23731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7"/>
            <a:ext cx="9144000" cy="1005474"/>
          </a:xfrm>
        </p:spPr>
        <p:txBody>
          <a:bodyPr>
            <a:no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041989"/>
            <a:ext cx="5297557" cy="5797756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Marcos.13:35.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»Por tanto, velen,</a:t>
            </a:r>
            <a:r>
              <a:rPr lang="es-ES" b="1" dirty="0">
                <a:latin typeface="Maiandra GD" panose="020E0502030308020204" pitchFamily="34" charset="0"/>
              </a:rPr>
              <a:t> porque no saben cuándo viene el señor de la casa, si al atardecer, o a la medianoche, o al canto del gallo, o al amanecer;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Son muchos los textos que nos advierten que debemos velar.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pregunta que surge es: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¿Por qué se nos advierte a estar velando?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la venida del Señor es de repente.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3731"/>
            <a:ext cx="3846441" cy="58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889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«Levantándose, fue a su padre.</a:t>
            </a:r>
            <a:r>
              <a:rPr lang="es-ES" b="1" dirty="0">
                <a:latin typeface="Maiandra GD" panose="020E0502030308020204" pitchFamily="34" charset="0"/>
              </a:rPr>
              <a:t> Cuando todavía estaba lejos, su padre lo vio y sintió compasión por él, y corrió, se echó sobre su cuello y lo besó.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 levanto y fue no espero para mañana, u otro día.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Muchos hermanos andan descarriados y dicen si hermano estoy pensando regresar.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no lo hacen hoy, sino están diciendo otro día.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314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Estemos preparados hermanos para la muerte o la venida de Jesús.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Pedro.3:11-12.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Puesto que todas estas cosas han de ser destruidas de esta manera,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¡qué clase de personas no deben ser ustedes en santa conducta y en piedad,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de estar preparados desde ante no una preparación tardía.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V.12.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040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esperando y apresurando la venida del día de Dios,</a:t>
            </a:r>
            <a:r>
              <a:rPr lang="es-ES" b="1" dirty="0">
                <a:latin typeface="Maiandra GD" panose="020E0502030308020204" pitchFamily="34" charset="0"/>
              </a:rPr>
              <a:t> en el cual los cielos serán destruidos por fuego y los elementos se fundirán con intenso calor! 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33"/>
                </a:highlight>
                <a:latin typeface="Maiandra GD" panose="020E0502030308020204" pitchFamily="34" charset="0"/>
              </a:rPr>
              <a:t>La palabra apresurar-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r>
              <a:rPr lang="es-ES" b="1" dirty="0" err="1">
                <a:latin typeface="Maiandra GD" panose="020E0502030308020204" pitchFamily="34" charset="0"/>
              </a:rPr>
              <a:t>spoudazo</a:t>
            </a:r>
            <a:r>
              <a:rPr lang="es-ES" b="1" dirty="0">
                <a:latin typeface="Maiandra GD" panose="020E0502030308020204" pitchFamily="34" charset="0"/>
              </a:rPr>
              <a:t> (</a:t>
            </a:r>
            <a:r>
              <a:rPr lang="el-GR" b="1" dirty="0">
                <a:latin typeface="Maiandra GD" panose="020E0502030308020204" pitchFamily="34" charset="0"/>
              </a:rPr>
              <a:t>σπουδάζω, </a:t>
            </a:r>
            <a:r>
              <a:rPr lang="es-ES" b="1" dirty="0">
                <a:latin typeface="Maiandra GD" panose="020E0502030308020204" pitchFamily="34" charset="0"/>
              </a:rPr>
              <a:t>G4704), significa apresurarse a hacer algo, esforzarse, procurar, ser solícito, diligentes. Vine.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apresurarnos, estar preparados hoy para está venida de Cristo.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12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Que ni la muerte ni la venida de Cristo nos halle en disipación y embriaguez.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Lucas.21:34.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»Estén alerta,</a:t>
            </a:r>
            <a:r>
              <a:rPr lang="es-ES" b="1" dirty="0">
                <a:latin typeface="Maiandra GD" panose="020E0502030308020204" pitchFamily="34" charset="0"/>
              </a:rPr>
              <a:t> no sea que sus corazones se carguen con disipación, embriaguez y con las preocupaciones de la vida, y aquel día venga súbitamente sobre ustedes como un lazo; 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CCFF"/>
                </a:highlight>
                <a:latin typeface="Maiandra GD" panose="020E0502030308020204" pitchFamily="34" charset="0"/>
              </a:rPr>
              <a:t>La palabra disipación-</a:t>
            </a:r>
            <a:r>
              <a:rPr lang="es-ES" b="1" dirty="0">
                <a:latin typeface="Maiandra GD" panose="020E0502030308020204" pitchFamily="34" charset="0"/>
              </a:rPr>
              <a:t> potos (π</a:t>
            </a:r>
            <a:r>
              <a:rPr lang="es-ES" b="1" dirty="0" err="1">
                <a:latin typeface="Maiandra GD" panose="020E0502030308020204" pitchFamily="34" charset="0"/>
              </a:rPr>
              <a:t>ότος</a:t>
            </a:r>
            <a:r>
              <a:rPr lang="es-ES" b="1" dirty="0">
                <a:latin typeface="Maiandra GD" panose="020E0502030308020204" pitchFamily="34" charset="0"/>
              </a:rPr>
              <a:t>, G4224), lit: bebida, en el sentido de una sesión de bebida. Significa,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922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No meramente un banquete, sino darse excesivamente a la bebida.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Ni en los afanes, preocupaciones de esta vida.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Mateo.6:34.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»Por tanto, no se preocupen por el día de mañana;</a:t>
            </a:r>
            <a:r>
              <a:rPr lang="es-ES" b="1" dirty="0">
                <a:latin typeface="Maiandra GD" panose="020E0502030308020204" pitchFamily="34" charset="0"/>
              </a:rPr>
              <a:t> porque el día de mañana se cuidará de sí mismo. Bástenle a cada día sus propios problemas.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debemos de descuidarnos ni un momento.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22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O por estar ocupado en una u otra cosa.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Reyes.20:40.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»Mientras su siervo estaba ocupado aquí y allá, él desapareció».</a:t>
            </a:r>
            <a:r>
              <a:rPr lang="es-ES" b="1" dirty="0">
                <a:latin typeface="Maiandra GD" panose="020E0502030308020204" pitchFamily="34" charset="0"/>
              </a:rPr>
              <a:t> Y el rey de Israel le dijo: «Así será tu sentencia; tú mismo lo has decidido».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aprovechar el tiempo hoy, mañana puede ser muy tarde para nuestra alma.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Efesios.5:16.</a:t>
            </a: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77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aprovechando bien el tiempo,</a:t>
            </a:r>
            <a:r>
              <a:rPr lang="es-ES" b="1" dirty="0">
                <a:latin typeface="Maiandra GD" panose="020E0502030308020204" pitchFamily="34" charset="0"/>
              </a:rPr>
              <a:t> porque los días son malos.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aprovechamos bien el tiempo en nuestra salvación.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Filipenses.2:12.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que, amados míos, tal como siempre han obedecido, no solo en mi presencia, sino ahora mucho más en mi ausencia,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ocúpense en su salvación con temor y temblor.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Nuestra salvación es lo más importante que tenemos en está vida.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06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 nada va servir que ganemos el mundo.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Mateo.16:26.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»Pues ¿qué provecho obtendrá un hombre si gana el mundo entero,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pero pierde su alma? O ¿qué dará un hombre a cambio de su alma?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Solo una cosa es importante nuestra salvación.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debemos aprovecharla al máximo para estar preparado.</a:t>
            </a: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27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Lucas.10:42.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pero una sola cosa es necesaria,</a:t>
            </a:r>
            <a:r>
              <a:rPr lang="es-ES" b="1" dirty="0">
                <a:latin typeface="Maiandra GD" panose="020E0502030308020204" pitchFamily="34" charset="0"/>
              </a:rPr>
              <a:t> y María ha escogido la parte buena, la cual no le será quitada».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Fijémonos en la expresión: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Una cosa es necesaria.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¿En que estamos ocupando nuestro tiempo hermanos?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Nuestra preparación debe ser hoy.</a:t>
            </a: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40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362073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1325561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PELIGRO DE LA PREPARACIÓN TARDIA. MATEO.24:45-50.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343817"/>
            <a:ext cx="5297557" cy="5495927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Para la vida eterna.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la venida de nuestro Señor Jesucristo.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Mateo.24:46.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»Dichoso aquel siervo a quien, cuando su señor venga,</a:t>
            </a:r>
            <a:r>
              <a:rPr lang="es-ES" b="1" dirty="0">
                <a:latin typeface="Maiandra GD" panose="020E0502030308020204" pitchFamily="34" charset="0"/>
              </a:rPr>
              <a:t> lo encuentre haciendo así.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¿Nos estamos preparando de antemano para este día?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Cuidado hermanos nos estamos preparando para otras cosas o de una manera tardía.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3817"/>
            <a:ext cx="3846441" cy="549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428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23731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7"/>
            <a:ext cx="9144000" cy="1005474"/>
          </a:xfrm>
        </p:spPr>
        <p:txBody>
          <a:bodyPr>
            <a:no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041989"/>
            <a:ext cx="5297557" cy="5797756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Tesalonicenses.5:2.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Pues ustedes mismos saben perfectamente que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el día del Señor vendrá así como un ladrón en la noche;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Pedro.3:10.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Pero el día del Señor vendrá como ladrón,</a:t>
            </a:r>
            <a:r>
              <a:rPr lang="es-ES" b="1" dirty="0">
                <a:latin typeface="Maiandra GD" panose="020E0502030308020204" pitchFamily="34" charset="0"/>
              </a:rPr>
              <a:t> en el cual los cielos pasarán con gran estruendo, y los elementos serán destruidos con fuego intenso, y la tierra y las obras que hay en ella serán quemadas. 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3731"/>
            <a:ext cx="3846441" cy="58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433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83365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995535"/>
          </a:xfrm>
        </p:spPr>
        <p:txBody>
          <a:bodyPr>
            <a:norm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101621"/>
            <a:ext cx="5297557" cy="573812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Atraves de la Biblia encontramos muchos textos que nos animan, exhortan para estar velando, vigilando, estar alerta, preparados para la muerte o la venida de nuestro Señor Jesucristo.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Una preparación tardía, será de gran ruina total para nuestra alma.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estar preparados, y hoy es el día para estarlo, no es mañana ni la otra semana.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83365"/>
            <a:ext cx="3846441" cy="575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506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83365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9144000" cy="995535"/>
          </a:xfrm>
        </p:spPr>
        <p:txBody>
          <a:bodyPr>
            <a:normAutofit/>
          </a:bodyPr>
          <a:lstStyle/>
          <a:p>
            <a:pPr algn="ctr"/>
            <a:r>
              <a:rPr lang="es-ES" sz="4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endParaRPr lang="es-NI" sz="48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101621"/>
            <a:ext cx="5297557" cy="5738123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Ni la muerte ni la segunda venida de Cristo sabemos el día.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eso debemos estar preparados para cualquiera de estas dos cosas.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¿Si hoy muriéramos estamos preparados?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¿Si hoy viniera Cristo estamos preparados para irnos con Él?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Dios nos ayude a estar preparado para este día que puede ser hoy.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83365"/>
            <a:ext cx="3846441" cy="575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868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0F799F39-3EE7-4A85-877B-FD64A0EB6A45}"/>
              </a:ext>
            </a:extLst>
          </p:cNvPr>
          <p:cNvSpPr/>
          <p:nvPr/>
        </p:nvSpPr>
        <p:spPr>
          <a:xfrm>
            <a:off x="0" y="5744817"/>
            <a:ext cx="9144000" cy="111318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18138CE-9B6B-21D0-9672-163009DD8D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744817"/>
          </a:xfrm>
          <a:prstGeom prst="rect">
            <a:avLst/>
          </a:prstGeom>
        </p:spPr>
      </p:pic>
      <p:sp>
        <p:nvSpPr>
          <p:cNvPr id="12" name="Bocadillo nube: nube 11">
            <a:extLst>
              <a:ext uri="{FF2B5EF4-FFF2-40B4-BE49-F238E27FC236}">
                <a16:creationId xmlns:a16="http://schemas.microsoft.com/office/drawing/2014/main" id="{CBC8B3C5-6191-14BE-216F-465B45D3FB97}"/>
              </a:ext>
            </a:extLst>
          </p:cNvPr>
          <p:cNvSpPr/>
          <p:nvPr/>
        </p:nvSpPr>
        <p:spPr>
          <a:xfrm>
            <a:off x="4571999" y="0"/>
            <a:ext cx="4572001" cy="3429000"/>
          </a:xfrm>
          <a:prstGeom prst="cloudCallout">
            <a:avLst>
              <a:gd name="adj1" fmla="val -54311"/>
              <a:gd name="adj2" fmla="val 53514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>
                <a:latin typeface="Maiandra GD" panose="020E0502030308020204" pitchFamily="34" charset="0"/>
              </a:rPr>
              <a:t>POR SU FINA ATENCIÓN.</a:t>
            </a:r>
            <a:endParaRPr lang="es-NI" sz="4000" b="1" dirty="0"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01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23731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7"/>
            <a:ext cx="9144000" cy="1005474"/>
          </a:xfrm>
        </p:spPr>
        <p:txBody>
          <a:bodyPr>
            <a:no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041989"/>
            <a:ext cx="5297557" cy="5797756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La muerte también viene en cualquier momento de nuestra vida.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Lucas.12:20.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»Pero Dios le dijo: “¡Necio! Esta misma noche te reclaman el alma;</a:t>
            </a:r>
            <a:r>
              <a:rPr lang="es-ES" b="1" dirty="0">
                <a:latin typeface="Maiandra GD" panose="020E0502030308020204" pitchFamily="34" charset="0"/>
              </a:rPr>
              <a:t> y ahora, ¿para quién será lo que has provisto?”.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este hombre la muerte lo hayo sin estar preparado para la eternidad.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 mismo al rico.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Lucas.16:22-24.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3731"/>
            <a:ext cx="3846441" cy="58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67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23731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7"/>
            <a:ext cx="9144000" cy="1005474"/>
          </a:xfrm>
        </p:spPr>
        <p:txBody>
          <a:bodyPr>
            <a:no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041989"/>
            <a:ext cx="5297557" cy="5797756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»Sucedió que murió el pobre y fue llevado por los ángeles al seno de Abraham;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y murió también el rico y fue sepultado.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V.23.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»En el Hades el rico alzó sus ojos,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estando en tormentos,</a:t>
            </a:r>
            <a:r>
              <a:rPr lang="es-ES" b="1" dirty="0">
                <a:latin typeface="Maiandra GD" panose="020E0502030308020204" pitchFamily="34" charset="0"/>
              </a:rPr>
              <a:t> y vio* a Abraham a lo lejos, y a Lázaro en su seno.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Su descuido le costó la eternidad, ahora está sufriendo.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3731"/>
            <a:ext cx="3846441" cy="58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09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23731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7"/>
            <a:ext cx="9144000" cy="1005474"/>
          </a:xfrm>
        </p:spPr>
        <p:txBody>
          <a:bodyPr>
            <a:no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041989"/>
            <a:ext cx="5297557" cy="5797756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V.24.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»Y gritando, dijo:</a:t>
            </a:r>
            <a:r>
              <a:rPr lang="es-ES" b="1" dirty="0">
                <a:latin typeface="Maiandra GD" panose="020E0502030308020204" pitchFamily="34" charset="0"/>
              </a:rPr>
              <a:t> “Padre Abraham, ten misericordia de mí, y envía a Lázaro para que moje la punta de su dedo en agua y refresque mi lengua, pues estoy en agonía en esta llama”.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no tuvo tiempo para prepararse para la muerte.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Ahora está en tormento, ya no puede hacer nada por cambiar esta situación.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3731"/>
            <a:ext cx="3846441" cy="58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4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23731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7"/>
            <a:ext cx="9144000" cy="1005474"/>
          </a:xfrm>
        </p:spPr>
        <p:txBody>
          <a:bodyPr>
            <a:no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041989"/>
            <a:ext cx="5297557" cy="5797756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 la misma manera nos puede pasar a nosotros también.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muerte puede llegar en cualquier momento de nuestra vida.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Nuestra vida es como la neblina.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Santiago.4:14.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 embargo, ustedes no saben cómo será su vida mañana.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Solo son un vapor que aparece por un poco de tiempo y luego se desvanece.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3731"/>
            <a:ext cx="3846441" cy="58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25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9C560FA3-3283-791E-76B4-6DF992767D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265C38-9960-0582-537E-2BD6D73321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023731"/>
          </a:xfrm>
          <a:prstGeom prst="rect">
            <a:avLst/>
          </a:prstGeom>
        </p:spPr>
      </p:pic>
      <p:sp>
        <p:nvSpPr>
          <p:cNvPr id="7" name="Título 6">
            <a:extLst>
              <a:ext uri="{FF2B5EF4-FFF2-40B4-BE49-F238E27FC236}">
                <a16:creationId xmlns:a16="http://schemas.microsoft.com/office/drawing/2014/main" id="{3025E7F5-6145-1EC6-D1CA-40CC22898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7"/>
            <a:ext cx="9144000" cy="1005474"/>
          </a:xfrm>
        </p:spPr>
        <p:txBody>
          <a:bodyPr>
            <a:noAutofit/>
          </a:bodyPr>
          <a:lstStyle/>
          <a:p>
            <a:pPr algn="ctr"/>
            <a:r>
              <a:rPr lang="es-NI" sz="72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8CBB6708-D8B3-5F69-91C5-B338EDCE51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442" y="1041989"/>
            <a:ext cx="5297557" cy="5797756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 estas dos cosas debemos estar velando, vigilando, alertas despiertos.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Ya que de esa manera seremos bienaventurado, dichosos, felices.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Lucas.12:37.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»Dichosos aquellos siervos a quienes el señor, al venir, halle velando;</a:t>
            </a:r>
            <a:r>
              <a:rPr lang="es-ES" b="1" dirty="0">
                <a:latin typeface="Maiandra GD" panose="020E0502030308020204" pitchFamily="34" charset="0"/>
              </a:rPr>
              <a:t> en verdad les digo que se ceñirá para servir, y los sentará a la mesa, y acercándose, les servirá.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D0237BF-A0BF-FAC4-E96F-6B090C8B28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3731"/>
            <a:ext cx="3846441" cy="58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31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187</TotalTime>
  <Words>3062</Words>
  <Application>Microsoft Office PowerPoint</Application>
  <PresentationFormat>Presentación en pantalla (4:3)</PresentationFormat>
  <Paragraphs>240</Paragraphs>
  <Slides>42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7" baseType="lpstr">
      <vt:lpstr>Arial</vt:lpstr>
      <vt:lpstr>Calibri</vt:lpstr>
      <vt:lpstr>Calibri Light</vt:lpstr>
      <vt:lpstr>Maiandra GD</vt:lpstr>
      <vt:lpstr>Tema de Office</vt:lpstr>
      <vt:lpstr>EL PELIGRO DE LA PREPARACIÓN TARDIA. MATEO.24:45-50.</vt:lpstr>
      <vt:lpstr>INTRODUCCIÓN:</vt:lpstr>
      <vt:lpstr>INTRODUCCIÓN:</vt:lpstr>
      <vt:lpstr>INTRODUCCIÓN:</vt:lpstr>
      <vt:lpstr>INTRODUCCIÓN:</vt:lpstr>
      <vt:lpstr>INTRODUCCIÓN:</vt:lpstr>
      <vt:lpstr>INTRODUCCIÓN:</vt:lpstr>
      <vt:lpstr>INTRODUCCIÓN:</vt:lpstr>
      <vt:lpstr>INTRODUCCIÓN: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MATEO.24:45-51.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EL PELIGRO DE LA PREPARACIÓN TARDIA. MATEO.24:45-50.</vt:lpstr>
      <vt:lpstr>CONCLUSIÓN: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PELIGRO DE LA PREPARACIÓN TARDIA. MATEO.24:45-51.</dc:title>
  <dc:creator>MARIO MORENO</dc:creator>
  <cp:lastModifiedBy>Mario Moreno</cp:lastModifiedBy>
  <cp:revision>12</cp:revision>
  <dcterms:created xsi:type="dcterms:W3CDTF">2023-08-08T22:14:12Z</dcterms:created>
  <dcterms:modified xsi:type="dcterms:W3CDTF">2024-10-27T02:55:12Z</dcterms:modified>
</cp:coreProperties>
</file>