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22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6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12192000" cy="6858000"/>
  <p:notesSz cx="6858000" cy="9144000"/>
  <p:defaultTextStyle>
    <a:defPPr>
      <a:defRPr lang="es-N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FF99CC"/>
    <a:srgbClr val="0099CC"/>
    <a:srgbClr val="99FFCC"/>
    <a:srgbClr val="FFFFFF"/>
    <a:srgbClr val="666699"/>
    <a:srgbClr val="66FFCC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AA4538-DCA9-3A45-8D9E-2B10292FBF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46778F1-2CAE-20F8-D108-AFB27FE1C0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011C1F8-985E-1AF9-C6F3-D1267E8C2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E913F-AA4F-49BD-8766-14AD620E8CDA}" type="datetimeFigureOut">
              <a:rPr lang="es-NI" smtClean="0"/>
              <a:t>23/5/2023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CAFC3FC-14E3-04DC-0DFA-55785889B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710D47F-07A3-C73D-8F19-EA59162F7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F908B-7605-4984-898F-C1686FB4A45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36440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03A6C8-2DBF-16ED-AD85-CC137130D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BD2196B-B780-E8E4-18F6-29F41415DE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C18076F-3FC3-23C7-13F2-23CF53E28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E913F-AA4F-49BD-8766-14AD620E8CDA}" type="datetimeFigureOut">
              <a:rPr lang="es-NI" smtClean="0"/>
              <a:t>23/5/2023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2CC41F2-BECF-2528-CE34-C72F02428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1401A28-FE41-D8AF-5FB4-C1BF43309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F908B-7605-4984-898F-C1686FB4A45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353342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4D7779D-D60B-8FA1-1122-80814A3871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0A8CE69-C065-44E8-B8F0-BCFD07DBE0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F333FDC-D872-B064-71C7-ED34E3E79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E913F-AA4F-49BD-8766-14AD620E8CDA}" type="datetimeFigureOut">
              <a:rPr lang="es-NI" smtClean="0"/>
              <a:t>23/5/2023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7F822E0-3E5F-1308-EFE3-56576BC59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25401F2-9806-6110-9E84-C25E3937F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F908B-7605-4984-898F-C1686FB4A45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438700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EC9CBB-E53E-E621-F26A-3B324C816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436043-2462-02F7-FB35-6DDC731436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B2B6EF8-FF78-A868-9723-4A8A346DD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E913F-AA4F-49BD-8766-14AD620E8CDA}" type="datetimeFigureOut">
              <a:rPr lang="es-NI" smtClean="0"/>
              <a:t>23/5/2023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2A63327-A6E7-C1CA-E68F-FBF492A76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F6CD5B-3DE6-9B96-C979-D4A05553F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F908B-7605-4984-898F-C1686FB4A45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275473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045E09-E940-8E31-7B5C-A1A1826C4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BE7767E-517E-BA08-30C2-E965C27B63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700F912-6A58-3A7E-813F-AE0397B7F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E913F-AA4F-49BD-8766-14AD620E8CDA}" type="datetimeFigureOut">
              <a:rPr lang="es-NI" smtClean="0"/>
              <a:t>23/5/2023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C7AD10-1411-06B8-F7B8-FB77812AA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E5BB03-2DC2-F7BC-C11D-08EDA10E4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F908B-7605-4984-898F-C1686FB4A45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234821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50AD95-739E-CC9B-ECD8-F949520BB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BF9178-9B8F-0898-FD14-1D32EAD5EB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FD611D0-9E1D-BA77-D3E9-0FE2DF572F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E15D6A6-9D7D-F989-3CC3-47A4087C3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E913F-AA4F-49BD-8766-14AD620E8CDA}" type="datetimeFigureOut">
              <a:rPr lang="es-NI" smtClean="0"/>
              <a:t>23/5/2023</a:t>
            </a:fld>
            <a:endParaRPr lang="es-NI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47DFF4-5714-7D4B-06EA-96E625419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87148A7-FD40-E172-9BA5-24CC82088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F908B-7605-4984-898F-C1686FB4A45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487500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9812CE-A0AC-63B6-1CED-159306BD2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8BE9EB8-325B-EAEB-53F6-43A163D057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2F67E3B-F3CF-34BE-6971-677F8CE7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87B27D5-BD6F-D56E-5C09-55DCDFA0BB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2605F0E-8435-965B-4F84-EB1610D257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74A4991-4B00-76E4-A6EE-522562EA5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E913F-AA4F-49BD-8766-14AD620E8CDA}" type="datetimeFigureOut">
              <a:rPr lang="es-NI" smtClean="0"/>
              <a:t>23/5/2023</a:t>
            </a:fld>
            <a:endParaRPr lang="es-NI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0A895A7-3B93-6EFE-10F5-A8870DB46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F196CFC-7CCC-28E8-3699-21AD8525A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F908B-7605-4984-898F-C1686FB4A45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998121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2A53B6-83DC-372C-6CED-CA2DE7EDA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3681B19-2D82-5F02-7E54-828156F55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E913F-AA4F-49BD-8766-14AD620E8CDA}" type="datetimeFigureOut">
              <a:rPr lang="es-NI" smtClean="0"/>
              <a:t>23/5/2023</a:t>
            </a:fld>
            <a:endParaRPr lang="es-NI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069D851-37AB-57BE-D5F5-4FB32EBF0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16E0A50-AF3C-40BA-EF94-545C0BEF2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F908B-7605-4984-898F-C1686FB4A45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976750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F300F76-E0CB-D522-7719-E0CE08058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E913F-AA4F-49BD-8766-14AD620E8CDA}" type="datetimeFigureOut">
              <a:rPr lang="es-NI" smtClean="0"/>
              <a:t>23/5/2023</a:t>
            </a:fld>
            <a:endParaRPr lang="es-NI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F634EA9-518F-8588-C52A-36296E846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28B3D52-F566-6F8F-3B63-FDA9B3BC3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F908B-7605-4984-898F-C1686FB4A45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726421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20C2FB-4B60-107D-2740-9E6537F7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DFD050-933A-D5FE-5458-086B23F942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2DD4697-B14D-25AC-DD19-045D1DC181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76A1472-4836-5655-DE9B-A847CE737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E913F-AA4F-49BD-8766-14AD620E8CDA}" type="datetimeFigureOut">
              <a:rPr lang="es-NI" smtClean="0"/>
              <a:t>23/5/2023</a:t>
            </a:fld>
            <a:endParaRPr lang="es-NI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2B05CD5-EAC9-4861-B6C6-B47634F5E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17A5281-041C-5345-A0C2-7A501A3D6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F908B-7605-4984-898F-C1686FB4A45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312954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A95160-3B9D-DEC7-C589-E5F7E114B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3430BB1-FE48-71E1-0C38-4D62FC2385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NI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97F34BC-5715-F8DB-51D9-30881BF60A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A608414-9C15-CB77-7061-EBFEB22E3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E913F-AA4F-49BD-8766-14AD620E8CDA}" type="datetimeFigureOut">
              <a:rPr lang="es-NI" smtClean="0"/>
              <a:t>23/5/2023</a:t>
            </a:fld>
            <a:endParaRPr lang="es-NI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2F62CD8-8BA4-C238-1FD6-597F6FD16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7E41032-3D87-D531-A854-8E9265FC7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F908B-7605-4984-898F-C1686FB4A45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89962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A763094-357A-2751-B967-5B6DD3A70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8F3C914-BF67-6210-007C-13C55974E1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35D7BB9-1ECE-A08F-4624-7AAF1FF059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E913F-AA4F-49BD-8766-14AD620E8CDA}" type="datetimeFigureOut">
              <a:rPr lang="es-NI" smtClean="0"/>
              <a:t>23/5/2023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4815FA9-72A6-BD64-1494-4609A440E8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5F2D25-8BC6-AFAE-CBA7-AC70CFE74D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F908B-7605-4984-898F-C1686FB4A45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770837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N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8161C05-60C7-92F3-DF02-E1BE131D6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1FB4F5A-838D-D3D1-246C-409FD46FB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3332"/>
          </a:xfrm>
          <a:solidFill>
            <a:srgbClr val="00FFFF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EL PERSEGUIDOR CONVERTIDO.</a:t>
            </a: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HECHOS.9:1-18.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02B6A25-2239-60CA-071D-3C8D20378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5724" y="1257299"/>
            <a:ext cx="8296275" cy="5600700"/>
          </a:xfrm>
        </p:spPr>
        <p:txBody>
          <a:bodyPr/>
          <a:lstStyle/>
          <a:p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INTRODUCCIÓN:</a:t>
            </a:r>
          </a:p>
          <a:p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Llegamos al capítulo 9 del libro de los Hechos, donde se nos presenta la conversión del quien fuera Él Apóstol Pablo siervo de Nuestro Señor Jesucristo.</a:t>
            </a:r>
          </a:p>
          <a:p>
            <a:pPr algn="ctr"/>
            <a:r>
              <a:rPr lang="es-NI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Hechos.9:1.</a:t>
            </a:r>
          </a:p>
          <a:p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Saulo, respirando todavía amenazas y muerte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contra los discípulos del Señor, fue al sumo sacerdote,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Saulo (gr. </a:t>
            </a:r>
            <a:r>
              <a:rPr lang="es-ES" b="1" dirty="0" err="1">
                <a:solidFill>
                  <a:schemeClr val="bg1"/>
                </a:solidFill>
                <a:latin typeface="Maiandra GD" panose="020E0502030308020204" pitchFamily="34" charset="0"/>
              </a:rPr>
              <a:t>Sáulos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, “pedido” o “anhelo”). Equivalente griego de Saúl, nombre por el cual se conoce al apóstol Pablo*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9229F1C-231C-5560-F32C-6F424B865B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253333"/>
            <a:ext cx="3810000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74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8161C05-60C7-92F3-DF02-E1BE131D6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1FB4F5A-838D-D3D1-246C-409FD46FB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3332"/>
          </a:xfrm>
          <a:solidFill>
            <a:srgbClr val="0099CC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EL PERSEGUIDOR PREDICANDO.</a:t>
            </a:r>
            <a:b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HECHOS.9:19-22.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02B6A25-2239-60CA-071D-3C8D20378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5724" y="1257299"/>
            <a:ext cx="8296275" cy="5600700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V.19.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Tomó alimentos y cobró fuerzas. </a:t>
            </a:r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Y por varios días estuvo con los discípulos que estaban en Damasco.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Ahora Él tiene compañerismo amistad con aquellos que Él perseguía.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Porque el evangelio elimina las enemistades.</a:t>
            </a:r>
          </a:p>
          <a:p>
            <a:pPr algn="ctr"/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Efesios.2:18.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porque por medio de El los unos y los otros </a:t>
            </a:r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tenemos nuestra entrada al Padre en un mismo Espíritu.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Las barreras y enemistades se terminan en Cristo Jesús.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120A9D2-AEB8-0401-7630-627C43340B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98167"/>
            <a:ext cx="3790950" cy="565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890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8161C05-60C7-92F3-DF02-E1BE131D6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1FB4F5A-838D-D3D1-246C-409FD46FB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3332"/>
          </a:xfrm>
          <a:solidFill>
            <a:srgbClr val="0099CC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EL PERSEGUIDOR CONVERTIDO.</a:t>
            </a:r>
            <a:b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HECHOS.9:19-22.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02B6A25-2239-60CA-071D-3C8D20378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5724" y="1257299"/>
            <a:ext cx="8296275" cy="5600700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Ahora vemos un gran cambio en Saulo, ahora ya no persigue a los discípulos, ahora está predicando la doctrina que Él perseguía un cambio total porque era una nueva criatura.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II Corintios.5:17.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 modo que si alguno está en Cristo, nueva criatura es; las cosas viejas pasaron; </a:t>
            </a:r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he aquí, son hechas nuevas.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Hechos.9:20.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  <a:latin typeface="Maiandra GD" panose="020E0502030308020204" pitchFamily="34" charset="0"/>
              </a:rPr>
              <a:t>Y enseguida se puso a predicar a Jesús en las sinagogas,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diciendo: El es el Hijo de Dios.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Todos están asombrados al oírlo predicar.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7B2CC17-5543-0A76-6DF0-E773FC8E8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1253333"/>
            <a:ext cx="3895724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43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8161C05-60C7-92F3-DF02-E1BE131D6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1FB4F5A-838D-D3D1-246C-409FD46FB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3332"/>
          </a:xfrm>
          <a:solidFill>
            <a:srgbClr val="0099CC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EL PERSEGUIDOR PREDICANDO.</a:t>
            </a:r>
            <a:b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HECHOS.9:19-22.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02B6A25-2239-60CA-071D-3C8D20378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5724" y="1257299"/>
            <a:ext cx="8296275" cy="5600700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Hechos.9:21-22.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Y todos los que lo escuchaban estaban asombrados y decían: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¿No es éste el que en Jerusalén destruía a los que invocaban este nombre, y el que había venido aquí con este propósito: para llevarlos atados ante los principales sacerdotes?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Las críticas no desanimaron al Saulo, para seguir predicando a Cristo, Él se fortalecía más.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V.22.  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  <a:latin typeface="Maiandra GD" panose="020E0502030308020204" pitchFamily="34" charset="0"/>
              </a:rPr>
              <a:t>Pero Saulo seguía fortaleciéndose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confundiendo a los judíos que habitaban en Damasco, demostrando que este Jesús es el Cristo.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7E3557A-29F5-CCDF-0A4C-F300F38271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53334"/>
            <a:ext cx="3895723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998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8161C05-60C7-92F3-DF02-E1BE131D6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1FB4F5A-838D-D3D1-246C-409FD46FB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3332"/>
          </a:xfrm>
          <a:solidFill>
            <a:srgbClr val="66FFCC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EL PERSEGUIDOR AHORA ES PERSEGUIDO.</a:t>
            </a: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HECHOS.9:23-25.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02B6A25-2239-60CA-071D-3C8D20378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5724" y="1257299"/>
            <a:ext cx="8296275" cy="5600700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Ahora Saulo va a experimentar lo que Él había hecho con los discípulos de Jesús.</a:t>
            </a:r>
          </a:p>
          <a:p>
            <a:pPr algn="ctr"/>
            <a:r>
              <a:rPr lang="es-NI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Hechos.9:23.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Después de muchos días, </a:t>
            </a:r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  <a:latin typeface="Maiandra GD" panose="020E0502030308020204" pitchFamily="34" charset="0"/>
              </a:rPr>
              <a:t>los judíos tramaron deshacerse de él,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V.24. 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su conjura llegó al conocimiento de Saulo. Y aun vigilaban las puertas día y noche </a:t>
            </a:r>
            <a:r>
              <a:rPr lang="es-ES" b="1" u="sng" dirty="0">
                <a:solidFill>
                  <a:schemeClr val="bg1"/>
                </a:solidFill>
                <a:highlight>
                  <a:srgbClr val="800000"/>
                </a:highlight>
                <a:latin typeface="Maiandra GD" panose="020E0502030308020204" pitchFamily="34" charset="0"/>
              </a:rPr>
              <a:t>con el propósito de matarlo;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Aquellos que fueron compañeros de Él en un tiempo, ahora lo quieren matar, porque ya no está de acuerdo con ellos.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67DB106-4933-F369-9B14-F378C118C5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53332"/>
            <a:ext cx="3895723" cy="5600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653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8161C05-60C7-92F3-DF02-E1BE131D6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1FB4F5A-838D-D3D1-246C-409FD46FB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3332"/>
          </a:xfrm>
          <a:solidFill>
            <a:srgbClr val="66FFCC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EL PERSEGUIDOR AHORA ES PERSEGUIDO.</a:t>
            </a: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HECHOS.9:23-25.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02B6A25-2239-60CA-071D-3C8D20378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5724" y="1257299"/>
            <a:ext cx="8296275" cy="5600700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I Pedro.4:4.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808000"/>
                </a:highlight>
                <a:latin typeface="Maiandra GD" panose="020E0502030308020204" pitchFamily="34" charset="0"/>
              </a:rPr>
              <a:t>Y en todo esto, se sorprenden de que no corráis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con ellos en el mismo desenfreno de disolución, y os ultrajan;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 la misma manera pasa, con aquellos que un día fueron nuestros amigos en el mundo, después llegan hacer nuestros enemigos porque ya no aprobamos sus malos caminos.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Ahora aquellos que un día Saulo persiguió maltrato, le ayudan para que escape y salve su vida.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Hechos.9:25.</a:t>
            </a:r>
            <a:endParaRPr lang="es-NI" b="1" u="sng" dirty="0">
              <a:solidFill>
                <a:schemeClr val="bg1"/>
              </a:solidFill>
              <a:highlight>
                <a:srgbClr val="FF0000"/>
              </a:highlight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A983CA3-70E3-E492-FA25-54067EA812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53333"/>
            <a:ext cx="3895723" cy="560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557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8161C05-60C7-92F3-DF02-E1BE131D6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1FB4F5A-838D-D3D1-246C-409FD46FB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3332"/>
          </a:xfrm>
          <a:solidFill>
            <a:srgbClr val="66FFCC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EL PERSEGUIDOR AHORA ES PERSEGUIDO.</a:t>
            </a: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HECHOS.9:23-25.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02B6A25-2239-60CA-071D-3C8D20378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5724" y="1257299"/>
            <a:ext cx="8296275" cy="5600700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  <a:latin typeface="Maiandra GD" panose="020E0502030308020204" pitchFamily="34" charset="0"/>
              </a:rPr>
              <a:t>pero sus discípulos lo tomaron de noche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lo sacaron por una abertura en la muralla, bajándolo en una canasta.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Los discípulos perdonaron a Saulo.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Colosenses.3:13.</a:t>
            </a:r>
          </a:p>
          <a:p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soportándoos unos a otros y perdonándoos unos a otros,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si alguno tiene queja contra otro; como Cristo os perdonó, así también hacedlo vosotros.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Los discípulos pusieron la otra mejía.</a:t>
            </a:r>
          </a:p>
          <a:p>
            <a:pPr algn="ctr"/>
            <a:r>
              <a:rPr lang="es-NI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Mateo.5:39.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yo os digo: no resistáis al que es malo; antes bien, </a:t>
            </a:r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a cualquiera que te abofetee en la mejilla derecha, vuélvele también la otra.</a:t>
            </a:r>
            <a:endParaRPr lang="es-NI" b="1" u="sng" dirty="0"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2E32F75-8DD2-683C-112B-1D6B82847B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53332"/>
            <a:ext cx="3895723" cy="5600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819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8161C05-60C7-92F3-DF02-E1BE131D6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1FB4F5A-838D-D3D1-246C-409FD46FB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3332"/>
          </a:xfrm>
          <a:solidFill>
            <a:srgbClr val="009999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LA DUDA CONTRA EL PERSEGUIDOR.</a:t>
            </a:r>
            <a:b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HECHOS.9:26-31.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02B6A25-2239-60CA-071D-3C8D20378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5724" y="1257299"/>
            <a:ext cx="8296275" cy="5600700"/>
          </a:xfrm>
        </p:spPr>
        <p:txBody>
          <a:bodyPr/>
          <a:lstStyle/>
          <a:p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Cuando llegó a Jerusalén, trataba de juntarse con los discípulos;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todos le temían, no creyendo que era discípulo.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Saulo llega a Jerusalén, pero los discípulos de Jerusalén no sabían mucho de la conversión de Saulo.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Una carta de los hermanos de Damasco, como la que se escribió para Apolos.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Hechos.18:27.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Cuando él quiso pasar a Acaya, los hermanos lo animaron, </a:t>
            </a:r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y escribieron a los discípulos que lo recibieran;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cuando llegó, ayudó mucho a los que por la gracia habían creído,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D203489-90BB-9C9C-405C-409598AADA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53333"/>
            <a:ext cx="3895723" cy="5604667"/>
          </a:xfrm>
          <a:prstGeom prst="rect">
            <a:avLst/>
          </a:prstGeom>
          <a:solidFill>
            <a:srgbClr val="FF99CC"/>
          </a:solidFill>
        </p:spPr>
      </p:pic>
    </p:spTree>
    <p:extLst>
      <p:ext uri="{BB962C8B-B14F-4D97-AF65-F5344CB8AC3E}">
        <p14:creationId xmlns:p14="http://schemas.microsoft.com/office/powerpoint/2010/main" val="2725137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8161C05-60C7-92F3-DF02-E1BE131D6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1FB4F5A-838D-D3D1-246C-409FD46FB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3332"/>
          </a:xfrm>
          <a:solidFill>
            <a:srgbClr val="009999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LA DUDA CONTRA EL PERSEGUIDOR.</a:t>
            </a:r>
            <a:b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HECHOS.9:26-31.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02B6A25-2239-60CA-071D-3C8D20378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5724" y="1257299"/>
            <a:ext cx="8296275" cy="5600700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Le hubiera ayudado pero, que sepamos, no llevó tal carta.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Los hermanos desconfiaban de Pablo.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Urgentemente Saulo necesitaba un amigo y Bernabé era ese amigo.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Los apóstoles le habían puesto ese nombre "que traducido es, Hijo de consolación“ a Bernabé.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Hechos.4:36.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José, un levita natural de Chipre, a quien también los apóstoles llamaban Bernabé </a:t>
            </a:r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  <a:latin typeface="Maiandra GD" panose="020E0502030308020204" pitchFamily="34" charset="0"/>
              </a:rPr>
              <a:t>(que traducido significa hijo de consolación),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Los hermanos de Jerusalén estaban como Él hermano mayor del hijo prodigo.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284374D-22EA-29AD-DE8A-FA755A6AFB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53332"/>
            <a:ext cx="3895723" cy="560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713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8161C05-60C7-92F3-DF02-E1BE131D6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1FB4F5A-838D-D3D1-246C-409FD46FB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3332"/>
          </a:xfrm>
          <a:solidFill>
            <a:srgbClr val="009999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LA DUDA CONTRA EL PERSEGUIDOR.</a:t>
            </a:r>
            <a:b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HECHOS.9:26-31.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02B6A25-2239-60CA-071D-3C8D20378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5724" y="1257299"/>
            <a:ext cx="8296275" cy="5600700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Lucas.15:28.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Entonces él se enojó y no quería entrar.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Salió su padre y le rogaba que entrara.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Como los Corintios con Él hermano arrepentido.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II Corintios.2:7.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  <a:latin typeface="Maiandra GD" panose="020E0502030308020204" pitchFamily="34" charset="0"/>
              </a:rPr>
              <a:t>así que, por el contrario, vosotros más bien deberíais perdonarlo y consolarlo,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no sea que en alguna manera éste sea abrumado por tanta tristeza.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Lamentablemente muchas veces dudamos de la conversión de alguna persona, cuando no debería ser así.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D0300ED-4260-D5B0-A493-030D4FA414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53333"/>
            <a:ext cx="3895723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904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8161C05-60C7-92F3-DF02-E1BE131D6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1FB4F5A-838D-D3D1-246C-409FD46FB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3332"/>
          </a:xfrm>
          <a:solidFill>
            <a:srgbClr val="009999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LA DUDA CONTRA EL PERSEGUIDOR.</a:t>
            </a:r>
            <a:b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HECHOS.9:26-31.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02B6A25-2239-60CA-071D-3C8D20378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5724" y="1257299"/>
            <a:ext cx="8296275" cy="5600700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Hechos.9:27.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  <a:latin typeface="Maiandra GD" panose="020E0502030308020204" pitchFamily="34" charset="0"/>
              </a:rPr>
              <a:t>Pero Bernabé lo tomó y lo presentó a los apóstoles,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les contó cómo Saulo había visto al Señor en el camino, y que El le había hablado, y cómo en Damasco había hablado con valor en el nombre de Jesús.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Tuvieron duda pero después del testimonio de Bernabé todo cambio.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V.28.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estaba con ellos moviéndose libremente en Jerusalén, </a:t>
            </a:r>
            <a:r>
              <a:rPr lang="es-ES" b="1" u="sng" dirty="0">
                <a:solidFill>
                  <a:schemeClr val="bg1"/>
                </a:solidFill>
                <a:highlight>
                  <a:srgbClr val="800000"/>
                </a:highlight>
                <a:latin typeface="Maiandra GD" panose="020E0502030308020204" pitchFamily="34" charset="0"/>
              </a:rPr>
              <a:t>hablando con valor en el nombre del Señor.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78D6365-EDCF-956D-6B11-F1159F26D3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53332"/>
            <a:ext cx="3895723" cy="560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488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8161C05-60C7-92F3-DF02-E1BE131D6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1FB4F5A-838D-D3D1-246C-409FD46FB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3332"/>
          </a:xfrm>
          <a:solidFill>
            <a:srgbClr val="00FFFF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EL PERSEGUIDOR CONVERTIDO.</a:t>
            </a: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HECHOS.9:1-18.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02B6A25-2239-60CA-071D-3C8D20378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5724" y="1257299"/>
            <a:ext cx="8296275" cy="5600700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conversión de Saulo, se menciona en tres de los capítulos de Hechos.9, 22, 26.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Saulo va, tiene un propósito en mente, amenazar y dar muerte a los discípulos del Señor.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sus planes no se cumplen, porque la mente del hombre planea pero del Señor es el cumplimiento de las cosas.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Proverbios.16:1, 9. </a:t>
            </a:r>
          </a:p>
          <a:p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Del hombre son los propósitos del corazón,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mas del SEÑOR es la respuesta de la lengua.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V.9.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mente del hombre planea su camino, </a:t>
            </a:r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pero el SEÑOR dirige sus pasos.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28E8D8F-794D-F1E5-6B7A-7DD0DD58AF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53332"/>
            <a:ext cx="3895724" cy="5604667"/>
          </a:xfrm>
          <a:prstGeom prst="rect">
            <a:avLst/>
          </a:prstGeom>
          <a:solidFill>
            <a:srgbClr val="FF99CC"/>
          </a:solidFill>
        </p:spPr>
      </p:pic>
    </p:spTree>
    <p:extLst>
      <p:ext uri="{BB962C8B-B14F-4D97-AF65-F5344CB8AC3E}">
        <p14:creationId xmlns:p14="http://schemas.microsoft.com/office/powerpoint/2010/main" val="4162135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8161C05-60C7-92F3-DF02-E1BE131D6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1FB4F5A-838D-D3D1-246C-409FD46FB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3332"/>
          </a:xfrm>
          <a:solidFill>
            <a:srgbClr val="009999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LA DUDA CONTRA EL PERSEGUIDOR.</a:t>
            </a:r>
            <a:b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HECHOS.9:26-31.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02B6A25-2239-60CA-071D-3C8D20378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5724" y="1257299"/>
            <a:ext cx="8296275" cy="5600700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 nuevo lo quieren matar, experimenta lo que Él había hecho en el pasado.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V.29.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808000"/>
                </a:highlight>
                <a:latin typeface="Maiandra GD" panose="020E0502030308020204" pitchFamily="34" charset="0"/>
              </a:rPr>
              <a:t>También hablaba y discutía con los judíos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helenistas; mas éstos intentaban matarlo.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Vuelve a tener la ayuda de sus hermanos en Cristo.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V.30.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  <a:latin typeface="Maiandra GD" panose="020E0502030308020204" pitchFamily="34" charset="0"/>
              </a:rPr>
              <a:t>Pero cuando los hermanos lo supieron, lo llevaron a </a:t>
            </a:r>
            <a:r>
              <a:rPr lang="es-ES" b="1" u="sng" dirty="0" err="1">
                <a:solidFill>
                  <a:schemeClr val="bg1"/>
                </a:solidFill>
                <a:highlight>
                  <a:srgbClr val="000000"/>
                </a:highlight>
                <a:latin typeface="Maiandra GD" panose="020E0502030308020204" pitchFamily="34" charset="0"/>
              </a:rPr>
              <a:t>Cesarea</a:t>
            </a:r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  <a:latin typeface="Maiandra GD" panose="020E0502030308020204" pitchFamily="34" charset="0"/>
              </a:rPr>
              <a:t>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de allí lo enviaron a Tarso.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Después que Saulo se convirtió hubo una paz en las iglesias.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V.31.</a:t>
            </a:r>
            <a:endParaRPr lang="es-NI" b="1" u="sng" dirty="0">
              <a:solidFill>
                <a:schemeClr val="bg1"/>
              </a:solidFill>
              <a:highlight>
                <a:srgbClr val="FF0000"/>
              </a:highlight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6FAB671-8AA2-0EDF-BE07-5F4291BFB1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53333"/>
            <a:ext cx="3895723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94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8161C05-60C7-92F3-DF02-E1BE131D6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1FB4F5A-838D-D3D1-246C-409FD46FB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3332"/>
          </a:xfrm>
          <a:solidFill>
            <a:srgbClr val="009999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LA DUDA CONTRA EL PERSEGUIDOR.</a:t>
            </a:r>
            <a:b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HECHOS.9:26-31.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02B6A25-2239-60CA-071D-3C8D20378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5724" y="1257299"/>
            <a:ext cx="8296275" cy="5600700"/>
          </a:xfrm>
        </p:spPr>
        <p:txBody>
          <a:bodyPr/>
          <a:lstStyle/>
          <a:p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Entretanto la iglesia gozaba de paz por toda Judea, Galilea y Samaria,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era edificada; y andando en el temor del Señor y en la fortaleza del Espíritu Santo, seguía creciendo.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Ya que Él perseguidor ahora estaba a favor del evangelio y de la iglesia que Jesús había edificado.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Lamentablemente muchas veces no hay paz en las iglesias locales porque muchos no quieren: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Crecer espiritualmente, siguen siendo niños.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quieren andar en el temor de Dios, quieren andar, vivir como ellos quieren.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Caminemos como Dios nos manda.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26F803F-B3D9-6DC3-8B71-FA607B9A51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53332"/>
            <a:ext cx="3895723" cy="560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82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8161C05-60C7-92F3-DF02-E1BE131D6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1FB4F5A-838D-D3D1-246C-409FD46FB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3332"/>
          </a:xfrm>
          <a:solidFill>
            <a:srgbClr val="FFFFFF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LA CURACIÓN DE ENEAS.</a:t>
            </a: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HECHOS.9:32-35.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02B6A25-2239-60CA-071D-3C8D20378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5724" y="1257299"/>
            <a:ext cx="8296275" cy="5600700"/>
          </a:xfrm>
        </p:spPr>
        <p:txBody>
          <a:bodyPr>
            <a:normAutofit fontScale="925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Ahora Lucas nos cambia la escena de Pablo a Pedro.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Hechos.9:32.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mientras Pedro viajaba por todas aquellas regiones, </a:t>
            </a:r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vino también a los santos que vivían en Lida.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Allí se encuentra con un hombre que es paralitico.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V.33.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Allí encontró a un hombre llamado Eneas, que había estado postrado </a:t>
            </a:r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en cama por ocho años, porque estaba paralítico.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Nadie podía cuestionar la validez del milagro porque la gente sabía que "por ocho años estaba en cama".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72EE566-61AC-2A12-B9C6-0F423F57EF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66825"/>
            <a:ext cx="3962400" cy="5591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032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8161C05-60C7-92F3-DF02-E1BE131D6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1FB4F5A-838D-D3D1-246C-409FD46FB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3332"/>
          </a:xfrm>
          <a:solidFill>
            <a:srgbClr val="FFFFFF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LA CURACIÓN DE ENEAS.</a:t>
            </a: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HECHOS.9:32-35.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02B6A25-2239-60CA-071D-3C8D20378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5724" y="1257299"/>
            <a:ext cx="8296275" cy="5600700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V.34.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Pedro le dijo: Eneas, Jesucristo te sana; </a:t>
            </a:r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levántate y haz tu cama. Y al instante se levantó.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V.35. 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Todos los que vivían en Lida y en </a:t>
            </a:r>
            <a:r>
              <a:rPr lang="es-ES" b="1" dirty="0" err="1">
                <a:solidFill>
                  <a:schemeClr val="bg1"/>
                </a:solidFill>
                <a:latin typeface="Maiandra GD" panose="020E0502030308020204" pitchFamily="34" charset="0"/>
              </a:rPr>
              <a:t>Sarón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  <a:latin typeface="Maiandra GD" panose="020E0502030308020204" pitchFamily="34" charset="0"/>
              </a:rPr>
              <a:t>lo vieron, y se convirtieron al Señor.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milagro confirmó el mensaje predicado por Pedro y otros, porque ese era el propósito de los milagros.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Marcos.16:20.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ellos salieron y predicaron por todas partes, colaborando el Señor con ellos, </a:t>
            </a:r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  <a:latin typeface="Maiandra GD" panose="020E0502030308020204" pitchFamily="34" charset="0"/>
              </a:rPr>
              <a:t>y confirmando la palabra por medio de las señales que la seguían.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1D7228C-5DCF-44AE-56F2-878A350D41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53333"/>
            <a:ext cx="3895724" cy="551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54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8161C05-60C7-92F3-DF02-E1BE131D6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1FB4F5A-838D-D3D1-246C-409FD46FB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3332"/>
          </a:xfrm>
          <a:solidFill>
            <a:srgbClr val="FFFFFF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LA CURACIÓN DE ENEAS.</a:t>
            </a: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HECHOS.9:32-35.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02B6A25-2239-60CA-071D-3C8D20378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5724" y="1257299"/>
            <a:ext cx="8296275" cy="5600700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Hebreos.2:3-4.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¿cómo escaparemos nosotros si descuidamos una salvación tan grande? La cual, después que fue anunciada primeramente por medio del Señor, </a:t>
            </a: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nos fue confirmada por los que oyeron,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V.4.  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  <a:latin typeface="Maiandra GD" panose="020E0502030308020204" pitchFamily="34" charset="0"/>
              </a:rPr>
              <a:t>testificando Dios juntamente con ellos, tanto por señales como por prodigios,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por diversos milagros y por dones del Espíritu Santo según su propia voluntad.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Convertirse significa todo el proceso de creer, arrepentirse, confesar la fe y ser bautizados para perdón de los pecados.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1D7228C-5DCF-44AE-56F2-878A350D41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53333"/>
            <a:ext cx="3895724" cy="551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819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8161C05-60C7-92F3-DF02-E1BE131D6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1FB4F5A-838D-D3D1-246C-409FD46FB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3332"/>
          </a:xfrm>
          <a:solidFill>
            <a:srgbClr val="99FFCC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DORCAS ES RESUCITADA.</a:t>
            </a: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HECHOS.9:36-43.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02B6A25-2239-60CA-071D-3C8D20378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5724" y="1257299"/>
            <a:ext cx="8296275" cy="5600700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Ahora nos relata la muerte y resurrección de una hermana en Cristo muy amada llamada Dorcas.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Hechos.9:35.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Había entonces en Jope una discípula llamada Tabita (que traducido al griego es Dorcas); </a:t>
            </a: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esta mujer era rica en obras buenas y de caridad que hacía continuamente.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Esta hermana era rica en buenas obras, lo que debemos hacer nosotros también, son muchos los que perdemos el propósito verdadero de la vida en Cristo.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Muchos quieren ser ricos materialmente, pero no espiritualmente.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89A1474-564D-8D84-BAAF-F6A39E1E67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253332"/>
            <a:ext cx="3895724" cy="5600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798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8161C05-60C7-92F3-DF02-E1BE131D6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1FB4F5A-838D-D3D1-246C-409FD46FB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3332"/>
          </a:xfrm>
          <a:solidFill>
            <a:srgbClr val="99FFCC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DORCAS ES RESUCITADA.</a:t>
            </a: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HECHOS.9:36-43.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02B6A25-2239-60CA-071D-3C8D20378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5724" y="1257299"/>
            <a:ext cx="8296275" cy="5600700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Esta discípula enferma murió, no sabemos que enfermedad tenía ni de que murió.</a:t>
            </a:r>
          </a:p>
          <a:p>
            <a:pPr algn="ctr"/>
            <a:r>
              <a:rPr lang="es-NI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V.37.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  <a:latin typeface="Maiandra GD" panose="020E0502030308020204" pitchFamily="34" charset="0"/>
              </a:rPr>
              <a:t>Y sucedió que en aquellos días se enfermó y murió;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lavado su cuerpo, lo pusieron en un aposento alto. </a:t>
            </a:r>
          </a:p>
          <a:p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El Apóstol Pedro estaba cerca y lo mandan a llamar.</a:t>
            </a:r>
          </a:p>
          <a:p>
            <a:pPr algn="ctr"/>
            <a:r>
              <a:rPr lang="es-NI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V.38.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Como Lida estaba cerca de Jope, </a:t>
            </a:r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  <a:latin typeface="Maiandra GD" panose="020E0502030308020204" pitchFamily="34" charset="0"/>
              </a:rPr>
              <a:t>los discípulos, al oír que Pedro estaba allí,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le enviaron dos hombres, rogándole: No tardes en venir a nosotros.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V.39.</a:t>
            </a:r>
            <a:endParaRPr lang="es-NI" b="1" u="sng" dirty="0">
              <a:solidFill>
                <a:schemeClr val="bg1"/>
              </a:solidFill>
              <a:highlight>
                <a:srgbClr val="FF0000"/>
              </a:highlight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035FCFC-CC9B-CC7E-08E1-980A90D4BE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53332"/>
            <a:ext cx="3895723" cy="560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86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8161C05-60C7-92F3-DF02-E1BE131D6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1FB4F5A-838D-D3D1-246C-409FD46FB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3332"/>
          </a:xfrm>
          <a:solidFill>
            <a:srgbClr val="99FFCC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DORCAS ES RESUCITADA.</a:t>
            </a: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HECHOS.9:36-43.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02B6A25-2239-60CA-071D-3C8D20378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5724" y="1257299"/>
            <a:ext cx="8296275" cy="5600700"/>
          </a:xfrm>
        </p:spPr>
        <p:txBody>
          <a:bodyPr/>
          <a:lstStyle/>
          <a:p>
            <a:r>
              <a:rPr lang="es-ES" b="1" u="sng" dirty="0">
                <a:solidFill>
                  <a:schemeClr val="bg1"/>
                </a:solidFill>
                <a:highlight>
                  <a:srgbClr val="800000"/>
                </a:highlight>
                <a:latin typeface="Maiandra GD" panose="020E0502030308020204" pitchFamily="34" charset="0"/>
              </a:rPr>
              <a:t>Entonces Pedro se levantó y fue con ellos.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Cuando llegó, lo llevaron al aposento alto, y todas las viudas lo rodearon llorando, mostrando todas las túnicas y ropas que Dorcas solía hacer cuando estaba con ellas.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Posiblemente los hermanos y hermanas todavía no habían entendido el propósito de los milagros.</a:t>
            </a:r>
          </a:p>
          <a:p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Pedro sabia el propósito de los milagros.</a:t>
            </a:r>
          </a:p>
          <a:p>
            <a:pPr algn="ctr"/>
            <a:r>
              <a:rPr lang="es-NI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V.40-41.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Mas Pedro, haciendo salir a todos, se arrodilló y oró, y volviéndose al cadáver, </a:t>
            </a:r>
            <a:r>
              <a:rPr lang="es-ES" b="1" u="sng" dirty="0">
                <a:solidFill>
                  <a:schemeClr val="bg1"/>
                </a:solidFill>
                <a:highlight>
                  <a:srgbClr val="808000"/>
                </a:highlight>
                <a:latin typeface="Maiandra GD" panose="020E0502030308020204" pitchFamily="34" charset="0"/>
              </a:rPr>
              <a:t>dijo: Tabita, levántate. Y ella abrió los ojos, y al ver a Pedro, se incorporó.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4B5DD15-94DD-E613-D1D2-CE0465C0C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53333"/>
            <a:ext cx="3895724" cy="560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751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8161C05-60C7-92F3-DF02-E1BE131D6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1FB4F5A-838D-D3D1-246C-409FD46FB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3332"/>
          </a:xfrm>
          <a:solidFill>
            <a:srgbClr val="99FFCC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DORCAS ES RESUCITADA.</a:t>
            </a: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HECHOS.9:36-43.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02B6A25-2239-60CA-071D-3C8D20378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5724" y="1257299"/>
            <a:ext cx="8296275" cy="5600700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V.41.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  <a:latin typeface="Maiandra GD" panose="020E0502030308020204" pitchFamily="34" charset="0"/>
              </a:rPr>
              <a:t>Y él le dio la mano y la levantó;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llamando a los santos y a las viudas, la presentó viva.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Resucito a nuestra hermana Dorcas, pero allí está el propósito de los milagros.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V.42.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esto se supo en todo Jope, </a:t>
            </a:r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y muchos creyeron en el Señor.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Muchos creyeron, obedecieron al evangelio y se convirtieron al Señor.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Pedro se queda trabajando con los nuevos convertidos a Cristo de Jope.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B852161-1B15-2105-EC06-43E4D09DAF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53333"/>
            <a:ext cx="3895724" cy="560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24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8161C05-60C7-92F3-DF02-E1BE131D6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1FB4F5A-838D-D3D1-246C-409FD46FB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3332"/>
          </a:xfrm>
          <a:solidFill>
            <a:srgbClr val="99FFCC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DORCAS ES RESUCITADA.</a:t>
            </a: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HECHOS.9:36-43.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02B6A25-2239-60CA-071D-3C8D20378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5724" y="1257299"/>
            <a:ext cx="8296275" cy="5600700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V.43.</a:t>
            </a:r>
          </a:p>
          <a:p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Y Pedro se quedó en Jope muchos días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con un tal Simón, curtidor. </a:t>
            </a:r>
          </a:p>
          <a:p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Ahora se queda para enseñarles para que ellos crecieran.</a:t>
            </a:r>
          </a:p>
          <a:p>
            <a:pPr algn="ctr"/>
            <a:r>
              <a:rPr lang="es-NI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Mateo.28:20.</a:t>
            </a:r>
          </a:p>
          <a:p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enseñándoles a guardar todo lo que os he mandado;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he aquí, yo estoy con vosotros todos los días, hasta el fin del mundo.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Tenemos la misión de predicar el evangelio, pero también de edificar, enseñar a los nuevos hermanos en Cristo con la leche de la palabra de Dios.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E27DAEE-502D-F17F-AE3B-746180A3B5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3333"/>
            <a:ext cx="3895723" cy="560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750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8161C05-60C7-92F3-DF02-E1BE131D6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1FB4F5A-838D-D3D1-246C-409FD46FB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3332"/>
          </a:xfrm>
          <a:solidFill>
            <a:srgbClr val="00FFFF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EL PERSEGUIDOR CONVERTIDO.</a:t>
            </a: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HECHOS.9:1-18.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02B6A25-2239-60CA-071D-3C8D20378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5724" y="1257299"/>
            <a:ext cx="8296275" cy="5600700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Proverbios.19:21.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Muchos son los planes en el corazón del hombre, </a:t>
            </a:r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mas el consejo del SEÑOR permanecerá.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Hechos.9:2.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  <a:latin typeface="Maiandra GD" panose="020E0502030308020204" pitchFamily="34" charset="0"/>
              </a:rPr>
              <a:t>y le pidió cartas para las sinagogas de Damasco,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para que si encontraba algunos que pertenecieran al Camino, tanto hombres como mujeres, los pudiera llevar atados a Jerusalén.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Parece que Saulo tenía más celo que los oficiales del judaísmo porque éstos no fueron a Él sino Él a ellos.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Pidió autoridad, credenciales.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261DCD7-5762-9CDC-8A1D-DB3BF2F63C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53332"/>
            <a:ext cx="3895723" cy="5604667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1341038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8161C05-60C7-92F3-DF02-E1BE131D6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1FB4F5A-838D-D3D1-246C-409FD46FB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33449"/>
          </a:xfrm>
          <a:solidFill>
            <a:srgbClr val="99FFCC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CONCLUSIÓN: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02B6A25-2239-60CA-071D-3C8D20378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33450"/>
            <a:ext cx="12192000" cy="5924549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Capítulo 9 del libro de los Hechos, nos presenta la conversión de Saulo, aquel hombre que tenía toda la intención de destruir el camino del Señor.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Aquel que un día fue perseguidor, ahora es perseguido.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Aquel que un día estaba en contra de Jesús, ahora está a favor y defendiendo este camino.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Saulo un gran ejemplo de humildad y decisión.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Vemos la actitud de los hermanos de Damascos como aceptaron la conversión de Saulo y le demostraron su amor y compañerismo.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Las críticas no afectaron el trabajo de Saulo, al contrario se fortaleció en Él Señor siempre.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curación de un paralitico.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la resurrección de una discípula como Dorcas.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865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8161C05-60C7-92F3-DF02-E1BE131D6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849F7A06-32BF-974D-1F18-26D6B8165BAF}"/>
              </a:ext>
            </a:extLst>
          </p:cNvPr>
          <p:cNvSpPr/>
          <p:nvPr/>
        </p:nvSpPr>
        <p:spPr>
          <a:xfrm>
            <a:off x="0" y="5810250"/>
            <a:ext cx="12191999" cy="104775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6000" b="1" dirty="0">
                <a:latin typeface="Maiandra GD" panose="020E0502030308020204" pitchFamily="34" charset="0"/>
              </a:rPr>
              <a:t>DIOS NOS BENDIGA A TODOS.</a:t>
            </a:r>
            <a:endParaRPr lang="es-NI" sz="6000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A4A643A-E86B-AAB1-E62C-576E34F9A1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581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93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8161C05-60C7-92F3-DF02-E1BE131D6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1FB4F5A-838D-D3D1-246C-409FD46FB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3332"/>
          </a:xfrm>
          <a:solidFill>
            <a:srgbClr val="00FFFF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EL PERSEGUIDOR CONVERTIDO.</a:t>
            </a: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HECHOS.9:1-18.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02B6A25-2239-60CA-071D-3C8D20378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5724" y="1257299"/>
            <a:ext cx="8296275" cy="5600700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Hechos.26:12.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Ocupado en esto, cuando iba para Damasco </a:t>
            </a: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con autoridad y comisión de los principales sacerdotes,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Los principales sacerdotes no podían negar esto ellos eran testigos de esto que Pablo está diciendo.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Hechos.22:5.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 lo cual pueden testificar el sumo sacerdote y todo el concilio de los ancianos. </a:t>
            </a:r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  <a:latin typeface="Maiandra GD" panose="020E0502030308020204" pitchFamily="34" charset="0"/>
              </a:rPr>
              <a:t>También de ellos recibí cartas para los hermanos,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me puse en marcha para Damasco con el fin de traer presos a Jerusalén también a los que estaban allá, para que fueran castigados.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40AA6D6-0ABE-E82C-7408-93C2ECDEC2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53333"/>
            <a:ext cx="3895724" cy="5600700"/>
          </a:xfrm>
          <a:prstGeom prst="rect">
            <a:avLst/>
          </a:prstGeom>
          <a:solidFill>
            <a:srgbClr val="0099CC"/>
          </a:solidFill>
        </p:spPr>
      </p:pic>
    </p:spTree>
    <p:extLst>
      <p:ext uri="{BB962C8B-B14F-4D97-AF65-F5344CB8AC3E}">
        <p14:creationId xmlns:p14="http://schemas.microsoft.com/office/powerpoint/2010/main" val="306060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8161C05-60C7-92F3-DF02-E1BE131D6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1FB4F5A-838D-D3D1-246C-409FD46FB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3332"/>
          </a:xfrm>
          <a:solidFill>
            <a:srgbClr val="00FFFF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EL PERSEGUIDOR CONVERTIDO.</a:t>
            </a: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HECHOS.9:1-18.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02B6A25-2239-60CA-071D-3C8D20378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5724" y="1257299"/>
            <a:ext cx="8296275" cy="5600700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cambio en los planes de Saulo.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Hechos.9:3-7.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sucedió que mientras viajaba, al acercarse a Damasco, </a:t>
            </a:r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  <a:latin typeface="Maiandra GD" panose="020E0502030308020204" pitchFamily="34" charset="0"/>
              </a:rPr>
              <a:t>de repente resplandeció en su derredor una luz del cielo;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V.4. 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al caer a tierra, oyó una voz que le decía: </a:t>
            </a:r>
            <a:r>
              <a:rPr lang="es-ES" b="1" u="sng" dirty="0">
                <a:solidFill>
                  <a:schemeClr val="bg1"/>
                </a:solidFill>
                <a:highlight>
                  <a:srgbClr val="800000"/>
                </a:highlight>
                <a:latin typeface="Maiandra GD" panose="020E0502030308020204" pitchFamily="34" charset="0"/>
              </a:rPr>
              <a:t>Saulo, Saulo, ¿por qué me persigues?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V.5. 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él dijo: ¿Quién eres, Señor? Y El respondió: </a:t>
            </a:r>
            <a:r>
              <a:rPr lang="es-ES" b="1" u="sng" dirty="0">
                <a:solidFill>
                  <a:schemeClr val="bg1"/>
                </a:solidFill>
                <a:highlight>
                  <a:srgbClr val="808000"/>
                </a:highlight>
                <a:latin typeface="Maiandra GD" panose="020E0502030308020204" pitchFamily="34" charset="0"/>
              </a:rPr>
              <a:t>Yo soy Jesús a quien tú persigues;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V.6.</a:t>
            </a:r>
            <a:endParaRPr lang="es-NI" b="1" u="sng" dirty="0">
              <a:solidFill>
                <a:schemeClr val="bg1"/>
              </a:solidFill>
              <a:highlight>
                <a:srgbClr val="FF0000"/>
              </a:highlight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977DDB4-87F4-BC13-D6C7-B9DB0513BD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53332"/>
            <a:ext cx="3895723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029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8161C05-60C7-92F3-DF02-E1BE131D6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1FB4F5A-838D-D3D1-246C-409FD46FB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3332"/>
          </a:xfrm>
          <a:solidFill>
            <a:srgbClr val="00FFFF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EL PERSEGUIDOR CONVERTIDO.</a:t>
            </a: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HECHOS.9:1-18.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02B6A25-2239-60CA-071D-3C8D20378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5724" y="1257299"/>
            <a:ext cx="8296275" cy="5600700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levántate, entra en la ciudad, </a:t>
            </a:r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  <a:latin typeface="Maiandra GD" panose="020E0502030308020204" pitchFamily="34" charset="0"/>
              </a:rPr>
              <a:t>y se te dirá lo que debes hacer.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V.7.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Los hombres que iban con él se detuvieron atónitos, </a:t>
            </a:r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oyendo la voz, pero sin ver a nadie.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Señor se le presento a Saulo.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V.8.</a:t>
            </a:r>
          </a:p>
          <a:p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Saulo se levantó del suelo,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aunque sus ojos estaban abiertos, no veía nada; y llevándolo por la mano, lo trajeron a Damasco.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V.9.  </a:t>
            </a:r>
          </a:p>
          <a:p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Y estuvo tres días sin ver,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no comió ni bebió.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13ECCE6-1751-25F3-8627-6F03A2DE96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53332"/>
            <a:ext cx="3895723" cy="5600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54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8161C05-60C7-92F3-DF02-E1BE131D6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1FB4F5A-838D-D3D1-246C-409FD46FB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3332"/>
          </a:xfrm>
          <a:solidFill>
            <a:srgbClr val="00FFFF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EL PERSEGUIDOR CONVERTIDO.</a:t>
            </a: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HECHOS.9:1-18.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02B6A25-2239-60CA-071D-3C8D20378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5724" y="1257299"/>
            <a:ext cx="8296275" cy="5600700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V.10.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Había en Damasco cierto discípulo llamado Ananías; y el Señor le dijo en una visión: </a:t>
            </a:r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Ananías. Y él dijo: Heme aquí, Señor.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V.11.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  <a:latin typeface="Maiandra GD" panose="020E0502030308020204" pitchFamily="34" charset="0"/>
              </a:rPr>
              <a:t>Y el Señor le dijo: Levántate y ve a la calle que se llama Derecha,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pregunta en la casa de Judas por un hombre de Tarso llamado Saulo, porque, he aquí, está orando,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V.12.  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y ha visto en una visión a un hombre llamado Ananías,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que entra y pone las manos sobre él para que recobre la vista.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505F808-7091-8C8B-453B-C2163E2626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53332"/>
            <a:ext cx="3895723" cy="560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46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8161C05-60C7-92F3-DF02-E1BE131D6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1FB4F5A-838D-D3D1-246C-409FD46FB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3332"/>
          </a:xfrm>
          <a:solidFill>
            <a:srgbClr val="00FFFF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EL PERSEGUIDOR CONVERTIDO.</a:t>
            </a: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HECHOS.9:1-18.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02B6A25-2239-60CA-071D-3C8D20378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5724" y="1257299"/>
            <a:ext cx="8296275" cy="5600700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V.13.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  <a:latin typeface="Maiandra GD" panose="020E0502030308020204" pitchFamily="34" charset="0"/>
              </a:rPr>
              <a:t>Pero Ananías respondió: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Señor, he oído de muchos acerca de este hombre, cuánto mal ha hecho a tus santos en Jerusalén,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V.14.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  <a:latin typeface="Maiandra GD" panose="020E0502030308020204" pitchFamily="34" charset="0"/>
              </a:rPr>
              <a:t>y aquí tiene autoridad de los principales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sacerdotes para prender a todos los que invocan tu nombre.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V.15.  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800000"/>
                </a:highlight>
                <a:latin typeface="Maiandra GD" panose="020E0502030308020204" pitchFamily="34" charset="0"/>
              </a:rPr>
              <a:t>Pero el Señor le dijo: Ve,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porque él me es un instrumento escogido, para llevar mi nombre en presencia de los gentiles, de los reyes y de los hijos de Israel;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47FF292-076F-CB16-5302-56D19BAA07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53332"/>
            <a:ext cx="3895723" cy="560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356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8161C05-60C7-92F3-DF02-E1BE131D6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1FB4F5A-838D-D3D1-246C-409FD46FB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3332"/>
          </a:xfrm>
          <a:solidFill>
            <a:srgbClr val="00FFFF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EL PERSEGUIDOR CONVERTIDO.</a:t>
            </a: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HECHOS.9:1-18.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02B6A25-2239-60CA-071D-3C8D20378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5724" y="1257299"/>
            <a:ext cx="8296275" cy="5600700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V.16.  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808000"/>
                </a:highlight>
                <a:latin typeface="Maiandra GD" panose="020E0502030308020204" pitchFamily="34" charset="0"/>
              </a:rPr>
              <a:t>porque yo le mostraré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cuánto debe padecer por mi nombre.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V.17.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  <a:latin typeface="Maiandra GD" panose="020E0502030308020204" pitchFamily="34" charset="0"/>
              </a:rPr>
              <a:t>Ananías fue y entró en la casa,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después de poner las manos sobre él, dijo: Hermano Saulo, el Señor Jesús, que se te apareció en el camino por donde venías, me ha enviado para que recobres la vista y seas lleno del Espíritu Santo.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V.18. 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Al instante cayeron de sus ojos como unas escamas, y recobró la vista; </a:t>
            </a:r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y se levantó y fue bautizado.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E286C30-91C9-575D-C8B4-34FE50B42E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53332"/>
            <a:ext cx="3895723" cy="5600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666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3071</Words>
  <Application>Microsoft Office PowerPoint</Application>
  <PresentationFormat>Panorámica</PresentationFormat>
  <Paragraphs>218</Paragraphs>
  <Slides>31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Maiandra GD</vt:lpstr>
      <vt:lpstr>Tema de Office</vt:lpstr>
      <vt:lpstr>EL PERSEGUIDOR CONVERTIDO. HECHOS.9:1-18.</vt:lpstr>
      <vt:lpstr>EL PERSEGUIDOR CONVERTIDO. HECHOS.9:1-18.</vt:lpstr>
      <vt:lpstr>EL PERSEGUIDOR CONVERTIDO. HECHOS.9:1-18.</vt:lpstr>
      <vt:lpstr>EL PERSEGUIDOR CONVERTIDO. HECHOS.9:1-18.</vt:lpstr>
      <vt:lpstr>EL PERSEGUIDOR CONVERTIDO. HECHOS.9:1-18.</vt:lpstr>
      <vt:lpstr>EL PERSEGUIDOR CONVERTIDO. HECHOS.9:1-18.</vt:lpstr>
      <vt:lpstr>EL PERSEGUIDOR CONVERTIDO. HECHOS.9:1-18.</vt:lpstr>
      <vt:lpstr>EL PERSEGUIDOR CONVERTIDO. HECHOS.9:1-18.</vt:lpstr>
      <vt:lpstr>EL PERSEGUIDOR CONVERTIDO. HECHOS.9:1-18.</vt:lpstr>
      <vt:lpstr>EL PERSEGUIDOR PREDICANDO. HECHOS.9:19-22.</vt:lpstr>
      <vt:lpstr>EL PERSEGUIDOR CONVERTIDO. HECHOS.9:19-22.</vt:lpstr>
      <vt:lpstr>EL PERSEGUIDOR PREDICANDO. HECHOS.9:19-22.</vt:lpstr>
      <vt:lpstr>EL PERSEGUIDOR AHORA ES PERSEGUIDO. HECHOS.9:23-25.</vt:lpstr>
      <vt:lpstr>EL PERSEGUIDOR AHORA ES PERSEGUIDO. HECHOS.9:23-25.</vt:lpstr>
      <vt:lpstr>EL PERSEGUIDOR AHORA ES PERSEGUIDO. HECHOS.9:23-25.</vt:lpstr>
      <vt:lpstr>LA DUDA CONTRA EL PERSEGUIDOR. HECHOS.9:26-31.</vt:lpstr>
      <vt:lpstr>LA DUDA CONTRA EL PERSEGUIDOR. HECHOS.9:26-31.</vt:lpstr>
      <vt:lpstr>LA DUDA CONTRA EL PERSEGUIDOR. HECHOS.9:26-31.</vt:lpstr>
      <vt:lpstr>LA DUDA CONTRA EL PERSEGUIDOR. HECHOS.9:26-31.</vt:lpstr>
      <vt:lpstr>LA DUDA CONTRA EL PERSEGUIDOR. HECHOS.9:26-31.</vt:lpstr>
      <vt:lpstr>LA DUDA CONTRA EL PERSEGUIDOR. HECHOS.9:26-31.</vt:lpstr>
      <vt:lpstr>LA CURACIÓN DE ENEAS. HECHOS.9:32-35.</vt:lpstr>
      <vt:lpstr>LA CURACIÓN DE ENEAS. HECHOS.9:32-35.</vt:lpstr>
      <vt:lpstr>LA CURACIÓN DE ENEAS. HECHOS.9:32-35.</vt:lpstr>
      <vt:lpstr>DORCAS ES RESUCITADA. HECHOS.9:36-43.</vt:lpstr>
      <vt:lpstr>DORCAS ES RESUCITADA. HECHOS.9:36-43.</vt:lpstr>
      <vt:lpstr>DORCAS ES RESUCITADA. HECHOS.9:36-43.</vt:lpstr>
      <vt:lpstr>DORCAS ES RESUCITADA. HECHOS.9:36-43.</vt:lpstr>
      <vt:lpstr>DORCAS ES RESUCITADA. HECHOS.9:36-43.</vt:lpstr>
      <vt:lpstr>CONCLUSIÓN: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PERSEGUIDOR CONVERTIDO. HECHOS.9:1-18.</dc:title>
  <dc:creator>MARIO MORENO</dc:creator>
  <cp:lastModifiedBy>MARIO MORENO</cp:lastModifiedBy>
  <cp:revision>12</cp:revision>
  <dcterms:created xsi:type="dcterms:W3CDTF">2023-05-11T17:13:36Z</dcterms:created>
  <dcterms:modified xsi:type="dcterms:W3CDTF">2023-05-23T15:32:07Z</dcterms:modified>
</cp:coreProperties>
</file>