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307" r:id="rId43"/>
    <p:sldId id="306" r:id="rId44"/>
    <p:sldId id="305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FFCC"/>
    <a:srgbClr val="9900CC"/>
    <a:srgbClr val="66FFCC"/>
    <a:srgbClr val="FF00FF"/>
    <a:srgbClr val="CC00CC"/>
    <a:srgbClr val="CC00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152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4DE0-173B-472B-936F-C88009CDDD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47E64-7907-446B-B951-C56D2BD229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034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4DE0-173B-472B-936F-C88009CDDD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47E64-7907-446B-B951-C56D2BD229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235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4DE0-173B-472B-936F-C88009CDDD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47E64-7907-446B-B951-C56D2BD229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800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4DE0-173B-472B-936F-C88009CDDD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47E64-7907-446B-B951-C56D2BD229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95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4DE0-173B-472B-936F-C88009CDDD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47E64-7907-446B-B951-C56D2BD229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584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4DE0-173B-472B-936F-C88009CDDD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47E64-7907-446B-B951-C56D2BD229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804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4DE0-173B-472B-936F-C88009CDDD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47E64-7907-446B-B951-C56D2BD229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79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4DE0-173B-472B-936F-C88009CDDD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47E64-7907-446B-B951-C56D2BD229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18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4DE0-173B-472B-936F-C88009CDDD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47E64-7907-446B-B951-C56D2BD229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376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4DE0-173B-472B-936F-C88009CDDD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47E64-7907-446B-B951-C56D2BD229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102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4DE0-173B-472B-936F-C88009CDDD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47E64-7907-446B-B951-C56D2BD229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16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C4DE0-173B-472B-936F-C88009CDDD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47E64-7907-446B-B951-C56D2BD229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71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PODER DE DIOS CUÁNDO HABLA. HEBREOS.1:3.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es el resplandor de Su gloria y la expresión exacta de Su naturaleza,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y sostiene todas las cosas por la palabra de Su poder.</a:t>
            </a:r>
            <a:r>
              <a:rPr lang="es-ES" b="1" dirty="0">
                <a:latin typeface="Maiandra GD" panose="020E0502030308020204" pitchFamily="34" charset="0"/>
              </a:rPr>
              <a:t> Después de llevar a cabo la purificación de los pecados, el Hijo se sentó a la diestra de la Majestad en las alturas,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Vemos en este texto el poder maravilloso de la palabra de Dios, Él sostiene todo el universo con la palabra.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5A0E905-DF0A-26A0-5DAE-8D6D926D47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" y="1343817"/>
            <a:ext cx="3820883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52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Con el poder sobrenatural de la Palabra, separó las nubes del cielo de las aguas del mar.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Esa no es una tarea fácil ya que el agua es más de 700 veces más pesada que el aire y está suspendida.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Dijo júntense e hizo lo seco la tierra y los mares.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Genesis.1:9-10.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Entonces dijo Dios:</a:t>
            </a:r>
            <a:r>
              <a:rPr lang="es-ES" b="1" dirty="0">
                <a:latin typeface="Maiandra GD" panose="020E0502030308020204" pitchFamily="34" charset="0"/>
              </a:rPr>
              <a:t> «Júntense en un lugar las aguas que están debajo de los cielos, y que aparezca lo seco». Y así fue. </a:t>
            </a: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2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V.10.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Dios llamó a lo seco «tierra»,</a:t>
            </a:r>
            <a:r>
              <a:rPr lang="es-ES" b="1" dirty="0">
                <a:latin typeface="Maiandra GD" panose="020E0502030308020204" pitchFamily="34" charset="0"/>
              </a:rPr>
              <a:t> y al conjunto de las aguas llamó «mares». Y Dios vio que era bueno.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Dijo produzca la tierra y tenemos la vegetación.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Genesis.1:11-12.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Entonces dijo Dios:</a:t>
            </a:r>
            <a:r>
              <a:rPr lang="es-ES" b="1" dirty="0">
                <a:latin typeface="Maiandra GD" panose="020E0502030308020204" pitchFamily="34" charset="0"/>
              </a:rPr>
              <a:t> «Produzca la tierra vegetación: hierbas que den semilla, y árboles frutales que den su fruto con su semilla sobre la tierra según su especie». Y así fue.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7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V.12.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Y produjo la tierra vegetación:</a:t>
            </a:r>
            <a:r>
              <a:rPr lang="es-ES" b="1" dirty="0">
                <a:latin typeface="Maiandra GD" panose="020E0502030308020204" pitchFamily="34" charset="0"/>
              </a:rPr>
              <a:t> hierbas que dan semilla según su especie, y árboles que dan su fruto con semilla, según su especie. Y Dios vio que era bueno.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así sucesivamente Dios creo todo con solo hablar que se hiciera y se hizo todo.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 lo creado fue con solo hablar Dios.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2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La naturaleza con todo su esplendor fue creada por el poder de las palabras de Dios en un santiamén.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no necesita de martillo, material de construcción para crear hacer algo, con solo hablar y ya, no es como Él hombre que necesita de materiales para construir cualquier cosa.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declaración es contundente en la Biblia.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3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Salmos.33:6-9.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CC"/>
                </a:highlight>
                <a:latin typeface="Maiandra GD" panose="020E0502030308020204" pitchFamily="34" charset="0"/>
              </a:rPr>
              <a:t>Por la palabra del SEÑOR fueron hechos los cielos,</a:t>
            </a:r>
            <a:r>
              <a:rPr lang="es-ES" b="1" dirty="0">
                <a:latin typeface="Maiandra GD" panose="020E0502030308020204" pitchFamily="34" charset="0"/>
              </a:rPr>
              <a:t> Y todo Su ejército por el aliento de Su boca.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Él junta las aguas del mar como un montón;</a:t>
            </a:r>
            <a:r>
              <a:rPr lang="es-ES" b="1" dirty="0">
                <a:latin typeface="Maiandra GD" panose="020E0502030308020204" pitchFamily="34" charset="0"/>
              </a:rPr>
              <a:t> Pone en almacenes los abismos.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Tema al SEÑOR toda la tierra;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CC"/>
                </a:highlight>
                <a:latin typeface="Maiandra GD" panose="020E0502030308020204" pitchFamily="34" charset="0"/>
              </a:rPr>
              <a:t>Tiemblen en Su presencia todos</a:t>
            </a:r>
            <a:r>
              <a:rPr lang="es-ES" b="1" dirty="0">
                <a:latin typeface="Maiandra GD" panose="020E0502030308020204" pitchFamily="34" charset="0"/>
              </a:rPr>
              <a:t> los habitantes del mundo.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9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Porque Él habló, y fue hecho;</a:t>
            </a:r>
            <a:r>
              <a:rPr lang="es-ES" b="1" dirty="0">
                <a:latin typeface="Maiandra GD" panose="020E0502030308020204" pitchFamily="34" charset="0"/>
              </a:rPr>
              <a:t> Él mandó, y todo se confirmó.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hay nadie que pueda detener cuando Dios habla, todo esta sujeto a Él con solo pronunciar la palabra.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los estableció.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Salmos.148:5-6.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Alaben ellos el nombre del SEÑOR,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CC"/>
                </a:highlight>
                <a:latin typeface="Maiandra GD" panose="020E0502030308020204" pitchFamily="34" charset="0"/>
              </a:rPr>
              <a:t>Pues Él ordenó y fueron creados;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01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Los estableció eternamente y para siempre,</a:t>
            </a:r>
            <a:r>
              <a:rPr lang="es-ES" b="1" dirty="0">
                <a:latin typeface="Maiandra GD" panose="020E0502030308020204" pitchFamily="34" charset="0"/>
              </a:rPr>
              <a:t> Les dio ley que no pasará.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 lo hizo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Nehemias.9:6.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Solo Tú eres el SEÑOR. Tú hiciste los cielos,</a:t>
            </a:r>
            <a:r>
              <a:rPr lang="es-ES" b="1" dirty="0">
                <a:latin typeface="Maiandra GD" panose="020E0502030308020204" pitchFamily="34" charset="0"/>
              </a:rPr>
              <a:t> Los cielos de los cielos con todo su ejército, La tierra y todo lo que en ella hay, Los mares y todo lo que en ellos hay. Tú das vida a todos ellos Y el ejército de los cielos se postra ante Ti.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36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Él extiende los cielos.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Job.9:5-10.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Dios es el que remueve los montes,</a:t>
            </a:r>
            <a:r>
              <a:rPr lang="es-ES" b="1" dirty="0">
                <a:latin typeface="Maiandra GD" panose="020E0502030308020204" pitchFamily="34" charset="0"/>
              </a:rPr>
              <a:t> y estos no saben cómo Cuando los vuelca en Su furor;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Él es el que sacude la tierra de su lugar,</a:t>
            </a:r>
            <a:r>
              <a:rPr lang="es-ES" b="1" dirty="0">
                <a:latin typeface="Maiandra GD" panose="020E0502030308020204" pitchFamily="34" charset="0"/>
              </a:rPr>
              <a:t> Y sus columnas tiemblan.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que manda al sol que no brille,</a:t>
            </a:r>
            <a:r>
              <a:rPr lang="es-ES" b="1" dirty="0">
                <a:latin typeface="Maiandra GD" panose="020E0502030308020204" pitchFamily="34" charset="0"/>
              </a:rPr>
              <a:t> Y pone sello a las estrellas;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1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El que solo extiende los cielos,</a:t>
            </a:r>
            <a:r>
              <a:rPr lang="es-ES" b="1" dirty="0">
                <a:latin typeface="Maiandra GD" panose="020E0502030308020204" pitchFamily="34" charset="0"/>
              </a:rPr>
              <a:t> Y anda sobre las olas del mar;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Él es el que hace la Osa,</a:t>
            </a:r>
            <a:r>
              <a:rPr lang="es-ES" b="1" dirty="0">
                <a:latin typeface="Maiandra GD" panose="020E0502030308020204" pitchFamily="34" charset="0"/>
              </a:rPr>
              <a:t> el Orión y las Pléyades, Y las cámaras del sur;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V.10.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El que hace grandes cosas, inescrutables,</a:t>
            </a:r>
            <a:r>
              <a:rPr lang="es-ES" b="1" dirty="0">
                <a:latin typeface="Maiandra GD" panose="020E0502030308020204" pitchFamily="34" charset="0"/>
              </a:rPr>
              <a:t> Y maravillas sin número.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cuelga la tierra sobre nada.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35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Job.26:7.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extiende el norte sobre el vacío,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Y cuelga la tierra sobre la nada.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tierra cuelga de la nada, el poder maravilloso de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¿Por qué la tierra no se cae si esta sobre la nada?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¿Qué la sostiene?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Pues la palabra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Hebreos.1:3.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41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Esto quiere decir que si Dios hablara que se cayera la tierra, la tierra seria destruida con solo Dios hablar.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eso en Juan encontramos esta referencia hacia Jesús.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Juan.1:1.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En el principio ya existía el Verbo,</a:t>
            </a:r>
            <a:r>
              <a:rPr lang="es-ES" b="1" dirty="0">
                <a:latin typeface="Maiandra GD" panose="020E0502030308020204" pitchFamily="34" charset="0"/>
              </a:rPr>
              <a:t> y el Verbo estaba con Dios, y el Verbo era Dios. </a:t>
            </a:r>
          </a:p>
          <a:p>
            <a:r>
              <a:rPr lang="en-US" b="1" dirty="0">
                <a:latin typeface="Maiandra GD" panose="020E0502030308020204" pitchFamily="34" charset="0"/>
              </a:rPr>
              <a:t>Ahora definamos que significa Verbo para poder entender.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F2DF6F8-BE09-4817-0534-6E81C8AAD6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3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Él es el resplandor de Su gloria y la expresión exacta de Su naturaleza,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y sostiene todas las cosas por la palabra de Su poder.</a:t>
            </a:r>
            <a:r>
              <a:rPr lang="es-ES" b="1" dirty="0">
                <a:latin typeface="Maiandra GD" panose="020E0502030308020204" pitchFamily="34" charset="0"/>
              </a:rPr>
              <a:t> Después de llevar a cabo la purificación de los pecados, el Hijo se sentó a la diestra de la Majestad en las alturas,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el gran poder de Dios que los hombres no quieren comprender ni entender.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lo puede remover todo con solo hablar.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95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Isaias.40:22.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es el que está sentado sobre la redondez de la tierra, Cuyos habitantes son como langostas.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Él es el que extiende los cielos como una cortina Y los despliega como una tienda para morar.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afirmo la tierra con su palabra.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Isaias.42:5.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Así dice Dios el SEÑOR, Que crea los cielos y los extiende,</a:t>
            </a:r>
            <a:r>
              <a:rPr lang="es-ES" b="1" dirty="0">
                <a:latin typeface="Maiandra GD" panose="020E0502030308020204" pitchFamily="34" charset="0"/>
              </a:rPr>
              <a:t> Que afirma la tierra y lo que de ella brota, Que da aliento al pueblo que hay en ella, Y espíritu a los que por ella andan: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7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Él la hizo.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Isaias.45:18.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Porque así dice el SEÑOR, que creó los cielos; (El Dios que formó la tierra y la hizo,</a:t>
            </a:r>
            <a:r>
              <a:rPr lang="es-ES" b="1" dirty="0">
                <a:latin typeface="Maiandra GD" panose="020E0502030308020204" pitchFamily="34" charset="0"/>
              </a:rPr>
              <a:t> La estableció y no la hizo un lugar desolado, Sino que la formó para ser habitada): «Yo soy el SEÑOR y no hay ningún otro.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la hizo con su poder, con solo hablar.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Jeremias.10:12.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29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Él es el que hizo la tierra con Su poder,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El que estableció el mundo con Su sabiduría,</a:t>
            </a:r>
            <a:r>
              <a:rPr lang="es-ES" b="1" dirty="0">
                <a:latin typeface="Maiandra GD" panose="020E0502030308020204" pitchFamily="34" charset="0"/>
              </a:rPr>
              <a:t> Y con Su inteligencia extendió los cielos.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Jeremias.51:15.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Él es el que hizo la tierra con Su poder,</a:t>
            </a:r>
            <a:r>
              <a:rPr lang="es-ES" b="1" dirty="0">
                <a:latin typeface="Maiandra GD" panose="020E0502030308020204" pitchFamily="34" charset="0"/>
              </a:rPr>
              <a:t> El que estableció el mundo con Su sabiduría, Y con Su inteligencia extendió los cielos.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solo hablar Dios puede levantar cualquier tempestad.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Salmos.107:25.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44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CC"/>
                </a:highlight>
                <a:latin typeface="Maiandra GD" panose="020E0502030308020204" pitchFamily="34" charset="0"/>
              </a:rPr>
              <a:t>Pues Él habló,</a:t>
            </a:r>
            <a:r>
              <a:rPr lang="es-ES" b="1" dirty="0">
                <a:latin typeface="Maiandra GD" panose="020E0502030308020204" pitchFamily="34" charset="0"/>
              </a:rPr>
              <a:t> y levantó un viento tempestuoso Que encrespó las olas del mar.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Dios habla la tierra y los cielos tiemblan.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Joel.3:16.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SEÑOR ruge desde Sión Y desde Jerusalén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da Su voz, Y tiemblan los cielos y la tierra.</a:t>
            </a:r>
            <a:r>
              <a:rPr lang="es-ES" b="1" dirty="0">
                <a:latin typeface="Maiandra GD" panose="020E0502030308020204" pitchFamily="34" charset="0"/>
              </a:rPr>
              <a:t> Pero el SEÑOR es refugio para Su pueblo Y fortaleza para los israelitas.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1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Dios hace temblar todo con solo Él hablar.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Salmos.29:3-10.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CC"/>
                </a:highlight>
                <a:latin typeface="Maiandra GD" panose="020E0502030308020204" pitchFamily="34" charset="0"/>
              </a:rPr>
              <a:t>Voz del SEÑOR sobre las aguas.</a:t>
            </a:r>
            <a:r>
              <a:rPr lang="es-ES" b="1" dirty="0">
                <a:latin typeface="Maiandra GD" panose="020E0502030308020204" pitchFamily="34" charset="0"/>
              </a:rPr>
              <a:t> El Dios de gloria truena, El SEÑOR está sobre las muchas aguas.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La voz del SEÑOR es poderosa,</a:t>
            </a:r>
            <a:r>
              <a:rPr lang="es-ES" b="1" dirty="0">
                <a:latin typeface="Maiandra GD" panose="020E0502030308020204" pitchFamily="34" charset="0"/>
              </a:rPr>
              <a:t> La voz del SEÑOR es majestuosa. </a:t>
            </a:r>
          </a:p>
          <a:p>
            <a:pPr algn="ctr"/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V.5.</a:t>
            </a:r>
            <a:r>
              <a:rPr lang="en-U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9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CC"/>
                </a:highlight>
                <a:latin typeface="Maiandra GD" panose="020E0502030308020204" pitchFamily="34" charset="0"/>
              </a:rPr>
              <a:t>La voz del SEÑOR rompe los cedros;</a:t>
            </a:r>
            <a:r>
              <a:rPr lang="es-ES" b="1" dirty="0">
                <a:latin typeface="Maiandra GD" panose="020E0502030308020204" pitchFamily="34" charset="0"/>
              </a:rPr>
              <a:t> Sí, el SEÑOR hace pedazos los cedros del Líbano;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Y como becerro hace saltar al monte Líbano;</a:t>
            </a:r>
            <a:r>
              <a:rPr lang="es-ES" b="1" dirty="0">
                <a:latin typeface="Maiandra GD" panose="020E0502030308020204" pitchFamily="34" charset="0"/>
              </a:rPr>
              <a:t> Y al monte Sirión como cría de búfalo.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La voz del SEÑOR</a:t>
            </a:r>
            <a:r>
              <a:rPr lang="es-ES" b="1" dirty="0">
                <a:latin typeface="Maiandra GD" panose="020E0502030308020204" pitchFamily="34" charset="0"/>
              </a:rPr>
              <a:t> levanta llamas de fuego.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La voz del SEÑOR hace temblar el desierto;</a:t>
            </a:r>
            <a:r>
              <a:rPr lang="es-ES" b="1" dirty="0">
                <a:latin typeface="Maiandra GD" panose="020E0502030308020204" pitchFamily="34" charset="0"/>
              </a:rPr>
              <a:t> El SEÑOR hace temblar el desierto de Cades.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La voz del SEÑOR</a:t>
            </a:r>
            <a:r>
              <a:rPr lang="es-ES" b="1" dirty="0">
                <a:latin typeface="Maiandra GD" panose="020E0502030308020204" pitchFamily="34" charset="0"/>
              </a:rPr>
              <a:t> hace parir a las ciervas Y deja los bosques desnudos, Y en Su templo todo dice: «¡Gloria!».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¿Dónde estaba Dios cuando el diluvio?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V.10.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1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SEÑOR se sentó como Rey durante el diluvio;</a:t>
            </a:r>
            <a:r>
              <a:rPr lang="es-ES" b="1" dirty="0">
                <a:latin typeface="Maiandra GD" panose="020E0502030308020204" pitchFamily="34" charset="0"/>
              </a:rPr>
              <a:t> Sí, como Rey se sienta el SEÑOR para siempre.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 se derrite cuando Él habla.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Salmos.46:6.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Bramaron las naciones, se tambalearon los reinos;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Dio Él Su voz, y la tierra se derritió.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Solo Dios tiene el poder para hacer todo esto con solo hablar, Jesús con solo hablar calmo la tempestad del mar.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5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Mateo.8:23-27.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Cuando entró Jesús en la barca,</a:t>
            </a:r>
            <a:r>
              <a:rPr lang="es-ES" b="1" dirty="0">
                <a:latin typeface="Maiandra GD" panose="020E0502030308020204" pitchFamily="34" charset="0"/>
              </a:rPr>
              <a:t> Sus discípulos lo siguieron.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V.24.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Y de pronto se desató una gran tormenta en el mar de Galilea,</a:t>
            </a:r>
            <a:r>
              <a:rPr lang="es-ES" b="1" dirty="0">
                <a:latin typeface="Maiandra GD" panose="020E0502030308020204" pitchFamily="34" charset="0"/>
              </a:rPr>
              <a:t> de modo que las olas cubrían la barca; pero Jesús estaba dormido.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V.25.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Llegándose a Él, lo despertaron,</a:t>
            </a:r>
            <a:r>
              <a:rPr lang="es-ES" b="1" dirty="0">
                <a:latin typeface="Maiandra GD" panose="020E0502030308020204" pitchFamily="34" charset="0"/>
              </a:rPr>
              <a:t> diciendo: «¡Señor, sálvanos, que perecemos!».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2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En un diccionario común se define como Verbo de la siguiente manera: Palabra, vocablo, voz, expresión, término, lengua, conjugación.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Entendiendo ahora que Verbo es igual a Palabra leamos nuevamente Juan.1:1. Usando este término, diría entonces así: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Juan.1:1.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En el principio era la Palabra</a:t>
            </a:r>
            <a:r>
              <a:rPr lang="es-ES" b="1" dirty="0">
                <a:latin typeface="Maiandra GD" panose="020E0502030308020204" pitchFamily="34" charset="0"/>
              </a:rPr>
              <a:t> y la Palabra era con Dios y la Palabra era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Veamos ahora Juan.1:14.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4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V.26.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Él les contestó*: «¿Por qué tienen miedo, hombres de poca fe?».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Entonces Jesús se levantó, reprendió a los vientos y al mar, y sobrevino una gran calma.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V.27.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Los hombres se maravillaron, y decían:</a:t>
            </a:r>
            <a:r>
              <a:rPr lang="es-ES" b="1" dirty="0">
                <a:latin typeface="Maiandra GD" panose="020E0502030308020204" pitchFamily="34" charset="0"/>
              </a:rPr>
              <a:t> «¿Quién es Este, que aun los vientos y el mar lo obedecen?».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Todos estaban asombrados por este maravilloso poder en Jesús, pero no deberían de haberse maravillado si hubieran entendido que Jesús es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Demuestra que la autoridad de Jesús reina sobre toda la tierra, incluyendo la inclemencia del tiempo, no hay nada que lo pueda detener.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Ya que fue Él que lo hizo.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Salmos.95:5.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21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Suyo es el mar, pues Él lo hizo,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Y Sus manos formaron la tierra firme.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por eso Él tiene el control.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dominio, la autoridad sobre el mar y todo lo creado.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solo hablar, reprender puede secar el mar y que muera todo lo que hay en él.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Destruirlo todo por completo, sin dejar.</a:t>
            </a:r>
          </a:p>
          <a:p>
            <a:pPr algn="ctr"/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Isaias.50:2.</a:t>
            </a:r>
            <a:r>
              <a:rPr lang="en-U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6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¿Por qué cuando vine no había nadie, Y cuando llamé no había quien respondiera? ¿Acaso es tan corta Mi mano que no puede rescatar, O no tengo poder para librar?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Con Mi reprensión seco el mar,</a:t>
            </a:r>
            <a:r>
              <a:rPr lang="es-ES" b="1" dirty="0">
                <a:latin typeface="Maiandra GD" panose="020E0502030308020204" pitchFamily="34" charset="0"/>
              </a:rPr>
              <a:t> Convierto los ríos en desierto. Sus peces huelen mal por falta de agua, Mueren de sed.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hay nadie que tenga este gran poder que con solo hablar y las cosas son echas.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38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Él creo el mundo con su palabra.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Genesis.1:1.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En el principio Dios creó</a:t>
            </a:r>
            <a:r>
              <a:rPr lang="es-ES" b="1" dirty="0">
                <a:latin typeface="Maiandra GD" panose="020E0502030308020204" pitchFamily="34" charset="0"/>
              </a:rPr>
              <a:t> los cielos y la tierra.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Colosenses.1:16.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Porque en Él fueron creadas todas las cosas, tanto en los cielos como en la tierra, visibles e invisibles;</a:t>
            </a:r>
            <a:r>
              <a:rPr lang="es-ES" b="1" dirty="0">
                <a:latin typeface="Maiandra GD" panose="020E0502030308020204" pitchFamily="34" charset="0"/>
              </a:rPr>
              <a:t> ya sean tronos o dominios o poderes o autoridades; todo ha sido creado por medio de Él y para Él.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76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Y Él destruirá el mundo con su palabra.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II Pedro.3:7.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CC"/>
                </a:highlight>
                <a:latin typeface="Maiandra GD" panose="020E0502030308020204" pitchFamily="34" charset="0"/>
              </a:rPr>
              <a:t>Pero los cielos y la tierra actuales están reservados por Su palabra para el fuego,</a:t>
            </a:r>
            <a:r>
              <a:rPr lang="es-ES" b="1" dirty="0">
                <a:latin typeface="Maiandra GD" panose="020E0502030308020204" pitchFamily="34" charset="0"/>
              </a:rPr>
              <a:t> guardados para el día del juicio y de la destrucción de los impíos.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Nada hay más grande y poderoso que Dios, su poder se revela desde la creación del mundo, por lo creado.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16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Romanos.1:20.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Porque desde la creación del mundo, Sus atributos invisibles, Su eterno poder y divinidad,</a:t>
            </a:r>
            <a:r>
              <a:rPr lang="es-ES" b="1" dirty="0">
                <a:latin typeface="Maiandra GD" panose="020E0502030308020204" pitchFamily="34" charset="0"/>
              </a:rPr>
              <a:t> se han visto con toda claridad, siendo entendidos por medio de lo creado, de manera que ellos no tienen excusa.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eso los cielos proclaman la gloria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Salmos.19:1.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CC"/>
                </a:highlight>
                <a:latin typeface="Maiandra GD" panose="020E0502030308020204" pitchFamily="34" charset="0"/>
              </a:rPr>
              <a:t>Los cielos proclaman la gloria de Dios,</a:t>
            </a:r>
            <a:r>
              <a:rPr lang="es-ES" b="1" dirty="0">
                <a:latin typeface="Maiandra GD" panose="020E0502030308020204" pitchFamily="34" charset="0"/>
              </a:rPr>
              <a:t> Y el firmamento anuncia la obra de Sus manos.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8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Él despliega toda su gloria en los cielos.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Salmos.18:1.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>
                <a:latin typeface="Maiandra GD" panose="020E0502030308020204" pitchFamily="34" charset="0"/>
              </a:rPr>
              <a:t>¡</a:t>
            </a:r>
            <a:r>
              <a:rPr lang="es-ES" b="1" dirty="0">
                <a:latin typeface="Maiandra GD" panose="020E0502030308020204" pitchFamily="34" charset="0"/>
              </a:rPr>
              <a:t>Cuán glorioso es Tu nombre en toda la tierra,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Que has desplegado Tu gloria sobre los cielos!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Confiemos siempre en este poder de Dios, glorifiquémosle siempre, y respetémosle siempre, ya que no podremos nunca contra este poder.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6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Su poder no tiene límite, es el mismo de siempre, no se cansa, ni pierde su fuerza jamás.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Isaias.40:28.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¿Acaso no lo sabes? ¿Es que no lo has oído?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CC"/>
                </a:highlight>
                <a:latin typeface="Maiandra GD" panose="020E0502030308020204" pitchFamily="34" charset="0"/>
              </a:rPr>
              <a:t>El Dios eterno, el SEÑOR, el creador de los confines de la tierra</a:t>
            </a:r>
            <a:r>
              <a:rPr lang="es-ES" b="1" dirty="0">
                <a:latin typeface="Maiandra GD" panose="020E0502030308020204" pitchFamily="34" charset="0"/>
              </a:rPr>
              <a:t> No se fatiga ni se cansa. Su entendimiento es inescrutable.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Mas bien Él tiene poder para darnos a nosotros.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Isaias.40:29-30.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Él da fuerzas al fatigado,</a:t>
            </a:r>
            <a:r>
              <a:rPr lang="es-ES" b="1" dirty="0">
                <a:latin typeface="Maiandra GD" panose="020E0502030308020204" pitchFamily="34" charset="0"/>
              </a:rPr>
              <a:t> Y al que no tiene fuerzas, aumenta el vigor.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V.30.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Aun los mancebos se fatigan y se cansan,</a:t>
            </a:r>
            <a:r>
              <a:rPr lang="es-ES" b="1" dirty="0">
                <a:latin typeface="Maiandra GD" panose="020E0502030308020204" pitchFamily="34" charset="0"/>
              </a:rPr>
              <a:t> Y los jóvenes tropiezan y vacilan, se cansa, se fatiga, pierde su fuerza.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hombre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nos ha dado todo.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Jeremias.31:35.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1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El Verbo se hizo carne, y habitó entre nosotros, y vimos Su gloria, gloria como del unigénito del Padre, lleno de gracia y de verdad.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hacemos el mismo ejercicio y sustituimos Verbo por Palabra diría entonces así: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Juan.1:14.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Y la Palabra fue hecha carne y hábito entre nosotros</a:t>
            </a:r>
            <a:r>
              <a:rPr lang="es-ES" b="1" dirty="0">
                <a:latin typeface="Maiandra GD" panose="020E0502030308020204" pitchFamily="34" charset="0"/>
              </a:rPr>
              <a:t> (y vimos su gloria, gloria como del unigénito del Padre), lleno de gracia y de verdad.</a:t>
            </a:r>
          </a:p>
          <a:p>
            <a:endParaRPr lang="es-E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1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Así dice el SEÑOR, El que da el sol para luz del día,</a:t>
            </a:r>
            <a:r>
              <a:rPr lang="es-ES" b="1" dirty="0">
                <a:latin typeface="Maiandra GD" panose="020E0502030308020204" pitchFamily="34" charset="0"/>
              </a:rPr>
              <a:t> Y las leyes de la luna y de las estrellas para luz de la noche, El que agita el mar para que bramen sus olas; El SEÑOR de los ejércitos es Su nombre: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nos regala su sol y su lluvia.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Mateo.5:45.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que ustedes sean hijos de su Padre que está en los cielos;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porque Él hace salir Su sol sobre malos y buenos, y llover sobre justos e injustos.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2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El poder maravilloso y grandioso de Dios lo vemos: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Él sostiene la tierra por la palabra.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hizo el universo con solo hablar sea hecho, y fue hecho.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calma el mar con solo hablar.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puede derretir, destruir con solo hablar.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Su palabra rompe todo, no hay nada que pueda detener su palabra.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9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Él destruirá la tierra con la palabra.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Temamos a este poder porque nunca podremos hacerle frente.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Él, Dios habla nada lo puede detener.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¿Quién puede crear con solo hablar?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Ningún ser humano puede hacer esto, solo Dios lo hizo, lo hace y lo hará siempre.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Jeremias.32:27.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5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«Yo soy el SEÑOR, el Dios de toda carne,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¿habrá algo imposible para Mí?».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hay nada que Dios no pueda crear, ya lo hizo.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Ese poder nos protege.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Pedro.1:5.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Mediante la fe ustedes son protegidos por el poder de Dios,</a:t>
            </a:r>
            <a:r>
              <a:rPr lang="es-ES" b="1" dirty="0">
                <a:latin typeface="Maiandra GD" panose="020E0502030308020204" pitchFamily="34" charset="0"/>
              </a:rPr>
              <a:t> para la salvación que está preparada para ser revelada en el último tiempo. </a:t>
            </a: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0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3D54183-1C0E-7520-ADBA-651C6876BEA9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F23F0B4-4BAA-CCDE-3BBD-844C685302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7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4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Podemos entender claramente con esto que Jesús fue quien habito entre nosotros como Él unigénito del Padre.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decir que la Palabra era Él mismo Jesús, uno con Dios desde el principio.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nos vamos nuevamente a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Juan.1:1.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En el principio ya existía el Verbo,</a:t>
            </a:r>
            <a:r>
              <a:rPr lang="es-ES" b="1" dirty="0">
                <a:latin typeface="Maiandra GD" panose="020E0502030308020204" pitchFamily="34" charset="0"/>
              </a:rPr>
              <a:t> y el Verbo estaba con Dios, y el Verbo era Dios.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4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Y cambiamos ahora Verbo y Palabra por Jesús diría entonces así: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Juan.1:1.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En el principio era Jesús</a:t>
            </a:r>
            <a:r>
              <a:rPr lang="es-ES" b="1" dirty="0">
                <a:latin typeface="Maiandra GD" panose="020E0502030308020204" pitchFamily="34" charset="0"/>
              </a:rPr>
              <a:t> y Jesús era con Dios, y Jesús era Dios.</a:t>
            </a:r>
          </a:p>
          <a:p>
            <a:r>
              <a:rPr lang="en-US" b="1" dirty="0">
                <a:latin typeface="Maiandra GD" panose="020E0502030308020204" pitchFamily="34" charset="0"/>
              </a:rPr>
              <a:t>El verbo- La palabra- Es Jesús.</a:t>
            </a:r>
          </a:p>
          <a:p>
            <a:r>
              <a:rPr lang="en-US" b="1" dirty="0">
                <a:latin typeface="Maiandra GD" panose="020E0502030308020204" pitchFamily="34" charset="0"/>
              </a:rPr>
              <a:t>Él era con Dios, estaba con Dios.</a:t>
            </a:r>
          </a:p>
          <a:p>
            <a:r>
              <a:rPr lang="en-US" b="1" dirty="0">
                <a:latin typeface="Maiandra GD" panose="020E0502030308020204" pitchFamily="34" charset="0"/>
              </a:rPr>
              <a:t>Él era Dios.</a:t>
            </a:r>
          </a:p>
          <a:p>
            <a:r>
              <a:rPr lang="en-US" b="1" dirty="0">
                <a:latin typeface="Maiandra GD" panose="020E0502030308020204" pitchFamily="34" charset="0"/>
              </a:rPr>
              <a:t>Es la verdad que la Biblia enseña.</a:t>
            </a: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9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Desde el principio de la creación Dios solo uso su palabra para crear todo lo que vemos, todo lo que hay en él, Dios lo hizo.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Dijo sea la luz, y fue la luz.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Genesis.1:3.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dijo Dios: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«Sea la luz». Y hubo luz.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una sola declaración, Dios removió la oscuridad que estaban sobre la tierra. 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6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Él dijo: “Sea la luz”, y el maravilloso y misterioso poder de la luz nació.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¿Quién nos puede decir que es la luz?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Solo nos pueden decir que es lo que hace.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uno de los elementos más misteriosos en el universo.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Dijo haya expansión, y hubo la separación del día y la noche.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Genesis.1.6.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81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F5AB9A-697B-D9AE-9C8E-56E4EBDD4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"/>
            <a:ext cx="9143999" cy="68580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4C970-F4F8-18C2-168F-718851BF5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0091" y="-3900092"/>
            <a:ext cx="1343818" cy="9143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AC9324-2410-C08B-0A8B-0761942B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3819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MISMA CREACIÓN FUE HECHA POR LA PALABRA.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EF7509-65DE-8719-28C7-295A9C35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656" y="1343818"/>
            <a:ext cx="5301343" cy="5514181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Entonces dijo Dios:</a:t>
            </a:r>
            <a:r>
              <a:rPr lang="es-ES" b="1" dirty="0">
                <a:latin typeface="Maiandra GD" panose="020E0502030308020204" pitchFamily="34" charset="0"/>
              </a:rPr>
              <a:t> «Haya expansión en medio de las aguas, y separe las aguas de las aguas».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Genesis.1:7-8.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Dios hizo la expansión,</a:t>
            </a:r>
            <a:r>
              <a:rPr lang="es-ES" b="1" dirty="0">
                <a:latin typeface="Maiandra GD" panose="020E0502030308020204" pitchFamily="34" charset="0"/>
              </a:rPr>
              <a:t> y separó las aguas que estaban debajo de la expansión de las aguas que estaban sobre la expansión. Y así fue.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Dios llamó a la expansión cielos.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Y fue la tarde y fue la mañana: el segundo día.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5E2D54-D090-E49A-F2A8-5FD127441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3842654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91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196</TotalTime>
  <Words>3445</Words>
  <Application>Microsoft Office PowerPoint</Application>
  <PresentationFormat>Presentación en pantalla (4:3)</PresentationFormat>
  <Paragraphs>260</Paragraphs>
  <Slides>44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49" baseType="lpstr">
      <vt:lpstr>Arial</vt:lpstr>
      <vt:lpstr>Calibri</vt:lpstr>
      <vt:lpstr>Calibri Light</vt:lpstr>
      <vt:lpstr>Maiandra GD</vt:lpstr>
      <vt:lpstr>Tema de Office</vt:lpstr>
      <vt:lpstr> EL PODER DE DIOS CUÁNDO HABLA. HEBREOS.1:3. </vt:lpstr>
      <vt:lpstr> INTRODUCCIÓN: </vt:lpstr>
      <vt:lpstr> INTRODUCCIÓN: </vt:lpstr>
      <vt:lpstr> INTRODUCCIÓN: </vt:lpstr>
      <vt:lpstr> INTRODUCCIÓN: </vt:lpstr>
      <vt:lpstr> INTRODUCCIÓN: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LA MISMA CREACIÓN FUE HECHA POR LA PALABRA. </vt:lpstr>
      <vt:lpstr> CONCLUSIÓN: </vt:lpstr>
      <vt:lpstr> CONCLUSIÓN: </vt:lpstr>
      <vt:lpstr> CONCLUSIÓN: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EL PODER DE DIOS CUÁNDO HABLA. HEBREOS.1:3. </dc:title>
  <dc:creator>Mario Moreno</dc:creator>
  <cp:lastModifiedBy>Mario Moreno</cp:lastModifiedBy>
  <cp:revision>11</cp:revision>
  <dcterms:created xsi:type="dcterms:W3CDTF">2024-05-29T19:27:48Z</dcterms:created>
  <dcterms:modified xsi:type="dcterms:W3CDTF">2025-02-01T23:01:17Z</dcterms:modified>
</cp:coreProperties>
</file>