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77" r:id="rId13"/>
    <p:sldId id="276" r:id="rId14"/>
    <p:sldId id="267" r:id="rId15"/>
    <p:sldId id="268" r:id="rId16"/>
    <p:sldId id="269" r:id="rId17"/>
    <p:sldId id="270" r:id="rId18"/>
    <p:sldId id="271" r:id="rId19"/>
    <p:sldId id="272" r:id="rId20"/>
    <p:sldId id="275" r:id="rId21"/>
    <p:sldId id="274" r:id="rId22"/>
    <p:sldId id="278" r:id="rId23"/>
    <p:sldId id="273" r:id="rId24"/>
    <p:sldId id="280" r:id="rId25"/>
    <p:sldId id="285" r:id="rId26"/>
    <p:sldId id="284" r:id="rId27"/>
    <p:sldId id="283" r:id="rId28"/>
    <p:sldId id="282" r:id="rId29"/>
    <p:sldId id="286" r:id="rId30"/>
    <p:sldId id="28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3436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874930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8173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7394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4386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5289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5831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5061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0599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28829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1968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B9B33-1B2B-4835-9452-F5ED827B6AE6}" type="datetimeFigureOut">
              <a:rPr lang="es-NI" smtClean="0"/>
              <a:t>24/9/2025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6FD24-3252-4540-B46E-C03AEFAE170A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737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Autofit/>
          </a:bodyPr>
          <a:lstStyle/>
          <a:p>
            <a:pPr algn="ctr"/>
            <a:r>
              <a:rPr lang="es-NI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La palabra perjuicio-</a:t>
            </a:r>
            <a:r>
              <a:rPr lang="es-ES" b="1" dirty="0">
                <a:latin typeface="Maiandra GD" panose="020E0502030308020204" pitchFamily="34" charset="0"/>
              </a:rPr>
              <a:t> Es aquella actitud que menosprecia a los demás, y por eso se hace un juicio antes de tiempo, sin conocer a la persona.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perjuicio hace mucho daño porque juzgamos a la persona sin ante conocerla, la juzgamos por su apariencia.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no desea que sus hijos tengan prejuicio hacia ninguna persona, mucho menos hacia los mismos cristianos.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49461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cuando Pedro subió a Jerusalén,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los que eran de la circuncisión le reprocharon,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diciendo: Tú entraste en casa de incircuncisos</a:t>
            </a:r>
            <a:r>
              <a:rPr lang="es-ES" b="1" dirty="0">
                <a:latin typeface="Maiandra GD" panose="020E0502030308020204" pitchFamily="34" charset="0"/>
              </a:rPr>
              <a:t> y comiste con ellos.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V.4.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Entonces Pedro comenzó a explicarles</a:t>
            </a:r>
            <a:r>
              <a:rPr lang="es-ES" b="1" dirty="0">
                <a:latin typeface="Maiandra GD" panose="020E0502030308020204" pitchFamily="34" charset="0"/>
              </a:rPr>
              <a:t> en orden lo sucedido , diciendo: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Muchas veces el prejuicio no hace avanzar la obra del Señor.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54146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qué nosotros catalogamos a las personas por su estado.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eso hace que muchas veces no le prediquemos el evangelio.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como Natanael se refirió a la ciudad de Nazaret.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Juan.1:46.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Natanael le dijo: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¿Puede algo bueno salir de Nazaret?</a:t>
            </a:r>
            <a:r>
              <a:rPr lang="es-ES" b="1" dirty="0">
                <a:latin typeface="Maiandra GD" panose="020E0502030308020204" pitchFamily="34" charset="0"/>
              </a:rPr>
              <a:t> Felipe le dijo*: Ven, y ve.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¿Puede salir algo bueno de Nazaret?.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63557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Los Corintios estaban mostrando favoritismos por ciertos predicadores.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Corintios.3:4.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cuando uno dice: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Yo soy de Pablo,</a:t>
            </a:r>
            <a:r>
              <a:rPr lang="es-ES" b="1" dirty="0">
                <a:latin typeface="Maiandra GD" panose="020E0502030308020204" pitchFamily="34" charset="0"/>
              </a:rPr>
              <a:t> y otro: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Yo soy de Apolos,</a:t>
            </a:r>
            <a:r>
              <a:rPr lang="es-ES" b="1" dirty="0">
                <a:latin typeface="Maiandra GD" panose="020E0502030308020204" pitchFamily="34" charset="0"/>
              </a:rPr>
              <a:t> ¿no sois simplemente hombres?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ese favoritismo hace divisiones en la iglesia también.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Eso no debe suceder tomos somos hermanos.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42210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Tenemos que dejar el prejuicio a un lado para cumplir fielmente con el mandamiento de ir y predicar el evangelio a toda criatura.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 tener ningún prejuicio hacia las personas.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que esa persona es delincuente.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que esa persona es ladrona.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que esa persona es borracha.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que es persona es asesina.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342750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PREJUICIO ESTA PROHIBIDO.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 Dios no le agrada que sus hijos tengan este pecado del prejuicio. Debemos de  imitar a nuestro Padre celestial que nos da la lluvia sobre buenos y malos.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Hechos.14:17.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sin embargo, no dejó de dar testimonio de sí mismo,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haciendo bien y dándoos lluvias del cielo y estaciones fructíferas,</a:t>
            </a:r>
            <a:r>
              <a:rPr lang="es-ES" b="1" dirty="0">
                <a:latin typeface="Maiandra GD" panose="020E0502030308020204" pitchFamily="34" charset="0"/>
              </a:rPr>
              <a:t> llenando vuestros corazones de sustento y de alegría.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380895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PREJUICIO ESTA PROHIBIDO.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qué Dios no hace acepción de persona.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Hechos.10:34.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Pedro, abriendo la boca, dijo: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Ciertamente ahora entiendo que Dios no hace acepción de personas,</a:t>
            </a:r>
            <a:r>
              <a:rPr lang="es-ES" b="1" dirty="0">
                <a:latin typeface="Maiandra GD" panose="020E0502030308020204" pitchFamily="34" charset="0"/>
              </a:rPr>
              <a:t> 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Romanos.2:11.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Porque en Dios no hay acepción</a:t>
            </a:r>
            <a:r>
              <a:rPr lang="es-ES" b="1" dirty="0">
                <a:latin typeface="Maiandra GD" panose="020E0502030308020204" pitchFamily="34" charset="0"/>
              </a:rPr>
              <a:t> de personas.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Dios no hay acepción de persona.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va a juzgar de acuerdo a lo que hemos hecho.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317293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PREJUICIO ESTA PROHIBIDO.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No porque una sea más pecadora que otra o porque una sea más rica que la otra.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hay acepción de persona para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nos prohíbe tener favoritismo hacia alguien.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ver a todas las personas por igual y no juzgarle por su estado económico o educativo, o vestimenta, posición social.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Santiago.2:1.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69773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PREJUICIO ESTA PROHIBIDO.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Hermanos míos, no tengáis vuestra fe en nuestro glorioso Señor Jesucristo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con una actitud de favoritismo.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Nuestra fe en Cristo no debe ser por prejuicio hacia las demás personas, porque todas las personas tienen un alma y es por esa alma que debemos de predicar el evangelio.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mostramos favoritismo nos hallamos en pecado y somos culpable.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334305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PREJUICIO ESTA PROHIBIDO.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Santiago.2:9.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Pero si mostráis favoritismo, cometéis pecado</a:t>
            </a:r>
            <a:r>
              <a:rPr lang="es-ES" b="1" dirty="0">
                <a:latin typeface="Maiandra GD" panose="020E0502030308020204" pitchFamily="34" charset="0"/>
              </a:rPr>
              <a:t> y sois hallados culpables por la ley como transgresores.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no debemos de tener prejuicio hacia nadie.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no ser culpables y estar en pecado.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Imitemos a Dios que no hace acepción de personas, no usemos de prejuicio hacia nadie.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87933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Autofit/>
          </a:bodyPr>
          <a:lstStyle/>
          <a:p>
            <a:pPr algn="ctr"/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Dios nos da el remedio para evitar el prejuicio hacia otras personas y no pecar, al hacer acepción de persona o usar de favoritismo.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evitar el prejuicio debemos de amar al prójimo.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Lucas.10:30-37.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Respondiendo Jesús, dijo: Cierto hombre bajaba de Jerusalén a Jericó,</a:t>
            </a:r>
            <a:r>
              <a:rPr lang="es-ES" b="1" dirty="0">
                <a:latin typeface="Maiandra GD" panose="020E0502030308020204" pitchFamily="34" charset="0"/>
              </a:rPr>
              <a:t> y cayó en manos de salteadores, los cuales después de despojarlo y de darle golpes, se fueron, dejándolo medio muerto.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74339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E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7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Tenemos que quitarnos todo prejuicio que tengamos hacia los demás para poder hacer un buen juicio y al mismo tiempo para predicar el evangelio ya que aquí también entra el prejuicio.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qué valoramos a las personas si son dignos del evangelio o no y eso no debe ser así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en este estudio que el prejuicio es un pecado que afecta a la iglesia y a las personas.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70060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V.31.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Por casualidad cierto sacerdote bajaba</a:t>
            </a:r>
            <a:r>
              <a:rPr lang="es-ES" b="1" dirty="0">
                <a:latin typeface="Maiandra GD" panose="020E0502030308020204" pitchFamily="34" charset="0"/>
              </a:rPr>
              <a:t> por aquel camino, y cuando lo vio, pasó por el otro lado del camino.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Del mismo modo, también un levita,</a:t>
            </a:r>
            <a:r>
              <a:rPr lang="es-ES" b="1" dirty="0">
                <a:latin typeface="Maiandra GD" panose="020E0502030308020204" pitchFamily="34" charset="0"/>
              </a:rPr>
              <a:t> cuando llegó al lugar y lo vio, pasó por el otro lado del camino.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V.33.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Pero cierto samaritano,</a:t>
            </a:r>
            <a:r>
              <a:rPr lang="es-ES" b="1" dirty="0">
                <a:latin typeface="Maiandra GD" panose="020E0502030308020204" pitchFamily="34" charset="0"/>
              </a:rPr>
              <a:t> que iba de viaje, llegó adonde él estaba; y cuando lo vio, tuvo compasión,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43665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V.34.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y acercándose, le vendó sus heridas,</a:t>
            </a:r>
            <a:r>
              <a:rPr lang="es-ES" b="1" dirty="0">
                <a:latin typeface="Maiandra GD" panose="020E0502030308020204" pitchFamily="34" charset="0"/>
              </a:rPr>
              <a:t> derramando aceite y vino sobre ellas; y poniéndolo sobre su propia cabalgadura, lo llevó a un mesón y lo cuidó.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V.35.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Al día siguiente, sacando dos denarios, se los dio al mesonero,</a:t>
            </a:r>
            <a:r>
              <a:rPr lang="es-ES" b="1" dirty="0">
                <a:latin typeface="Maiandra GD" panose="020E0502030308020204" pitchFamily="34" charset="0"/>
              </a:rPr>
              <a:t> y dijo: "Cuídalo, y todo lo demás que gastes, cuando yo regrese te lo pagaré. “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V.36.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239305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¿Cuál de estos tres piensas tú que demostró ser prójimo</a:t>
            </a:r>
            <a:r>
              <a:rPr lang="es-ES" b="1" dirty="0">
                <a:latin typeface="Maiandra GD" panose="020E0502030308020204" pitchFamily="34" charset="0"/>
              </a:rPr>
              <a:t> del que cayó en manos de los salteadores?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él dijo: El que tuvo misericordia de él.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Y Jesús le dijo: Ve y haz tú lo mismo.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mando a este interprete de la ley hacer lo mismo que hizo Él samaritano.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Amar, ayudar a su prójimo no importa quien sea Él prójimo.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qué: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85776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¿Él Sacerdote y Él Levita pasaron de lejos y no ayudaron al hombre que había sido asaltado?.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el prejuicio que ellos tenían.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amar a nuestro prójimo como a nosotros mismo.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Santiago.2:8.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en verdad cumplís la ley real conforme a la Escritura: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AMARAS A TU PROJIMO COMO A TI MISMO, bien hacéis.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21406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 cumplimos con este mandamiento entonces va hacer difícil tener prejuicio hacia los demás.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qué no nos gustaría que alguien tuviera prejuicio hacia nosotros.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obedecer el mandato de Dios contra el prejuicio.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debemos mirar a ninguna persona sin amor.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Hechos.10:28.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351999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les dijo: Vosotros sabéis cuán ilícito es para un judío asociarse con un extranjero o visitarlo, pero Dios me ha mostrado que a ningún hombre debo llamar impuro o inmundo;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Pedro tubo que obedecer a Dios, aunque para Él era difícil entrar a la casa de un gentil.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nosotros debemos de obedecer a Dios y cumplir sus mandamientos.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427377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Porque todos somos hechos a imagen y semejanza de Dios.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Santiago.3:9.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ella bendecimos a nuestro Señor y Padre, y con ella maldecimos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a los hombres, que han sido hechos a la imagen de Dios;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Vamos a quitarnos el prejuicio cuando miremos a todas las personas por iguales que son hechos a la imagen y semejanza de Dios.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19019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REMEDIÓ PARA EVITAR EL PREJUICIO.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Recordemos siempre la regla de oro.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Mateo.7:12.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eso, todo cuanto queráis que os hagan los hombres, así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también haced vosotros con ellos, porque esta es la ley y los profetas.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como queremos que nos acepten o nos traten la gente, nosotros también debemos de tratarlas y verlas siempre.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¿Lo estamos haciendo?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299050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Hemos visto que Dios no hace acepción de personas.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nosotros no debemos de hacer acepción de personas.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ver y tratar a cada uno sin prejuicios.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cometemos prejuicio nos hacemos culpable de la ley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amar a nuestro prójimo para no caer en el pecado del prejuicio.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es pecado delante de Dios.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56834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Debemos de vencer este pecado del prejuicio así como Cristo lo venció con la mujer Samaritana.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como Pedro lo venció con Cornelio y los gentiles.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Siempre recordemos que todo ser humanos es hecho a imagen y semejanza de Dios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fieles a Dios sin prejuicios para predicar el evangelio a toda criatura sin mirar su posición económica o educativa, miremos solo por su alma.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296363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Veremos algunos ejemplos de personas que tuvieron prejuicio hacia otros.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debemos de ser parcial o tener prejuicio hacia los pobres en algún pleito que tenga con otros.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Exodo.23:3. 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tampoco serás parcial al pobre</a:t>
            </a:r>
            <a:r>
              <a:rPr lang="es-ES" b="1" dirty="0">
                <a:latin typeface="Maiandra GD" panose="020E0502030308020204" pitchFamily="34" charset="0"/>
              </a:rPr>
              <a:t> en su pleito.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juzgar con justicia sea rico o pobre no importa la condición de la persona.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Levitico.19:15.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241326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E34009A-6377-B22F-74D8-96C426535C03}"/>
              </a:ext>
            </a:extLst>
          </p:cNvPr>
          <p:cNvSpPr/>
          <p:nvPr/>
        </p:nvSpPr>
        <p:spPr>
          <a:xfrm>
            <a:off x="0" y="5764697"/>
            <a:ext cx="9144000" cy="10933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5500D0E-B10E-B21F-6609-60DF4F763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8" cy="576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"No harás injusticia en el juicio; </a:t>
            </a:r>
            <a:r>
              <a:rPr lang="es-ES" b="1" dirty="0">
                <a:latin typeface="Maiandra GD" panose="020E0502030308020204" pitchFamily="34" charset="0"/>
              </a:rPr>
              <a:t>no favorecerás al pobre ni complacerás al rico, sino que con justicia juzgarás a tu prójimo.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Había prejuicio entre Judíos y Samaritanos.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Juan.4:9.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la mujer samaritana le dijo*: ¿Cómo es que tú, siendo judío, me pides de beber a mí,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que soy samaritana? (Porque los judíos no tienen tratos con los samaritanos.) 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3475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Jesús tuvo que quitar este prejuicio.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prejuicio que se tenían tanto Judíos como Samaritanos casi hace que la mujer no aceptara a Cristo como Él Mesías.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qué estaban muy prejuiciados hacia los Judíos.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en la primera ocasión que Cristo mando a sus discípulos los Samaritanos no lo quisieron recibir.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Lucas.9:52-56.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20291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envió mensajeros delante de El; y ellos fueron y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entraron en una aldea de los samaritanos</a:t>
            </a:r>
            <a:r>
              <a:rPr lang="es-ES" b="1" dirty="0">
                <a:latin typeface="Maiandra GD" panose="020E0502030308020204" pitchFamily="34" charset="0"/>
              </a:rPr>
              <a:t> para hacerle preparativos.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V.53.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Pero no le recibieron,</a:t>
            </a:r>
            <a:r>
              <a:rPr lang="es-ES" b="1" dirty="0">
                <a:latin typeface="Maiandra GD" panose="020E0502030308020204" pitchFamily="34" charset="0"/>
              </a:rPr>
              <a:t> porque sabían que había determinado ir a Jerusalén.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V.54.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Al ver esto, sus discípulos Jacobo y Juan, dijeron:</a:t>
            </a:r>
            <a:r>
              <a:rPr lang="es-ES" b="1" dirty="0">
                <a:latin typeface="Maiandra GD" panose="020E0502030308020204" pitchFamily="34" charset="0"/>
              </a:rPr>
              <a:t> Señor, ¿quieres que mandemos que descienda fuego del cielo y los consuma?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74948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96293"/>
            <a:ext cx="9143999" cy="586170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-36509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81677"/>
            <a:ext cx="5194852" cy="5758069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V.55.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Pero El, volviéndose, los reprendió,</a:t>
            </a:r>
            <a:r>
              <a:rPr lang="es-ES" b="1" dirty="0">
                <a:latin typeface="Maiandra GD" panose="020E0502030308020204" pitchFamily="34" charset="0"/>
              </a:rPr>
              <a:t> y dijo: Vosotros no sabéis de qué espíritu sois,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V.56.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el Hijo del Hombre no ha venido para destruir las almas de los hombres,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sino para salvarlas. Y se fueron a otra aldea.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por eso se enojaron y querían quemar la aldea. Hasta dónde llega el prejuicio.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6291"/>
            <a:ext cx="3949148" cy="586170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18612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9993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También vemos este prejuicio entre los Judíos hacia los gentiles.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Hechos.10:28.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les dijo: Vosotros sabéis cuán ilícito es para un judío asociarse con un extranjero o visitarlo,</a:t>
            </a:r>
            <a:r>
              <a:rPr lang="es-ES" b="1" dirty="0">
                <a:latin typeface="Maiandra GD" panose="020E0502030308020204" pitchFamily="34" charset="0"/>
              </a:rPr>
              <a:t> pero Dios me ha mostrado que a ningún hombre debo llamar impuro o inmundo;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caso de Pedro para ir a la casa de Cornelio, ya que los Judíos tampoco tenían comunión con los gentiles.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96539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918DF0-8D89-1582-78B2-A520780E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1676"/>
            <a:ext cx="9143999" cy="577632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5FB129-57F2-8A10-4FB1-04557E96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081675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PREJUICIO.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6B29800-3D02-5CD0-015F-5F978C930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1099930"/>
            <a:ext cx="5194852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esto estaba afectando que se predicará el evangelio a los gentiles por los cuales Cristo vino a morir.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por eso le reprocharon a Pedro el haber ido a los gentiles. 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Hechos.11:1-4.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apóstoles y los hermanos que estaban por toda Judea oyeron que también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los gentiles habían recibido la palabra de Dios.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V.2. 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FF4A3A-CF16-4B07-AA17-D179CEB1E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929"/>
            <a:ext cx="3949148" cy="57580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2978E7-BA9E-3059-9A48-0274BC4A782B}"/>
              </a:ext>
            </a:extLst>
          </p:cNvPr>
          <p:cNvSpPr txBox="1"/>
          <p:nvPr/>
        </p:nvSpPr>
        <p:spPr>
          <a:xfrm rot="1282105">
            <a:off x="146500" y="4304029"/>
            <a:ext cx="36561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5400" b="1" u="sng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PERJUICIO.</a:t>
            </a:r>
          </a:p>
        </p:txBody>
      </p:sp>
    </p:spTree>
    <p:extLst>
      <p:ext uri="{BB962C8B-B14F-4D97-AF65-F5344CB8AC3E}">
        <p14:creationId xmlns:p14="http://schemas.microsoft.com/office/powerpoint/2010/main" val="371524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2147</Words>
  <Application>Microsoft Office PowerPoint</Application>
  <PresentationFormat>Presentación en pantalla (4:3)</PresentationFormat>
  <Paragraphs>199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Algerian</vt:lpstr>
      <vt:lpstr>Arial</vt:lpstr>
      <vt:lpstr>Calibri</vt:lpstr>
      <vt:lpstr>Calibri Light</vt:lpstr>
      <vt:lpstr>Maiandra GD</vt:lpstr>
      <vt:lpstr>Tema de Office</vt:lpstr>
      <vt:lpstr>EL PREJUICIO.</vt:lpstr>
      <vt:lpstr>INTRODUCCIÓN:</vt:lpstr>
      <vt:lpstr>EJEMPLOS DE PREJUICIO.</vt:lpstr>
      <vt:lpstr>EJEMPLOS DE PREJUICIO.</vt:lpstr>
      <vt:lpstr>EJEMPLOS DE PREJUICIO.</vt:lpstr>
      <vt:lpstr>EJEMPLOS DE PREJUICIO.</vt:lpstr>
      <vt:lpstr>EJEMPLOS DE PREJUICIO.</vt:lpstr>
      <vt:lpstr>EJEMPLOS DE PREJUICIO.</vt:lpstr>
      <vt:lpstr>EJEMPLOS DE PREJUICIO.</vt:lpstr>
      <vt:lpstr>EJEMPLOS DE PREJUICIO.</vt:lpstr>
      <vt:lpstr>EJEMPLOS DE PREJUICIO.</vt:lpstr>
      <vt:lpstr>EJEMPLOS DE PREJUICIO.</vt:lpstr>
      <vt:lpstr>EJEMPLOS DE PREJUICIO.</vt:lpstr>
      <vt:lpstr>EL PREJUICIO ESTA PROHIBIDO.</vt:lpstr>
      <vt:lpstr>EL PREJUICIO ESTA PROHIBIDO.</vt:lpstr>
      <vt:lpstr>EL PREJUICIO ESTA PROHIBIDO.</vt:lpstr>
      <vt:lpstr>EL PREJUICIO ESTA PROHIBIDO.</vt:lpstr>
      <vt:lpstr>EL PREJUICIO ESTA PROHIBIDO.</vt:lpstr>
      <vt:lpstr>EL REMEDIÓ PARA EVITAR EL PREJUICIO.</vt:lpstr>
      <vt:lpstr>EL REMEDIÓ PARA EVITAR EL PREJUICIO.</vt:lpstr>
      <vt:lpstr>EL REMEDIÓ PARA EVITAR EL PREJUICIO.</vt:lpstr>
      <vt:lpstr>EL REMEDIÓ PARA EVITAR EL PREJUICIO.</vt:lpstr>
      <vt:lpstr>EL REMEDIÓ PARA EVITAR EL PREJUICIO.</vt:lpstr>
      <vt:lpstr>EL REMEDIÓ PARA EVITAR EL PREJUICIO.</vt:lpstr>
      <vt:lpstr>EL REMEDIÓ PARA EVITAR EL PREJUICIO.</vt:lpstr>
      <vt:lpstr>EL REMEDIÓ PARA EVITAR EL PREJUICIO.</vt:lpstr>
      <vt:lpstr>EL REMEDIÓ PARA EVITAR EL PREJUICIO.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PREJUICIO</dc:title>
  <dc:creator>Mario Moreno</dc:creator>
  <cp:lastModifiedBy>Mario Moreno</cp:lastModifiedBy>
  <cp:revision>14</cp:revision>
  <dcterms:created xsi:type="dcterms:W3CDTF">2022-07-08T17:29:26Z</dcterms:created>
  <dcterms:modified xsi:type="dcterms:W3CDTF">2025-09-24T18:02:23Z</dcterms:modified>
</cp:coreProperties>
</file>