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3" r:id="rId3"/>
    <p:sldId id="289" r:id="rId4"/>
    <p:sldId id="290" r:id="rId5"/>
    <p:sldId id="291" r:id="rId6"/>
    <p:sldId id="292" r:id="rId7"/>
    <p:sldId id="310" r:id="rId8"/>
    <p:sldId id="293" r:id="rId9"/>
    <p:sldId id="294" r:id="rId10"/>
    <p:sldId id="312" r:id="rId11"/>
    <p:sldId id="311" r:id="rId12"/>
    <p:sldId id="295" r:id="rId13"/>
    <p:sldId id="296" r:id="rId14"/>
    <p:sldId id="297" r:id="rId15"/>
    <p:sldId id="313" r:id="rId16"/>
    <p:sldId id="314" r:id="rId17"/>
    <p:sldId id="315" r:id="rId18"/>
    <p:sldId id="298" r:id="rId19"/>
    <p:sldId id="299" r:id="rId20"/>
    <p:sldId id="300" r:id="rId21"/>
    <p:sldId id="316" r:id="rId22"/>
    <p:sldId id="301" r:id="rId23"/>
    <p:sldId id="317" r:id="rId24"/>
    <p:sldId id="302" r:id="rId25"/>
    <p:sldId id="303" r:id="rId26"/>
    <p:sldId id="304" r:id="rId27"/>
    <p:sldId id="318" r:id="rId28"/>
    <p:sldId id="319" r:id="rId29"/>
    <p:sldId id="320" r:id="rId30"/>
    <p:sldId id="321" r:id="rId31"/>
    <p:sldId id="322" r:id="rId32"/>
    <p:sldId id="323" r:id="rId33"/>
    <p:sldId id="324" r:id="rId34"/>
    <p:sldId id="326" r:id="rId35"/>
    <p:sldId id="277" r:id="rId3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7998E9BC-FF28-4947-A8F5-665820D79E49}">
          <p14:sldIdLst>
            <p14:sldId id="256"/>
            <p14:sldId id="283"/>
            <p14:sldId id="289"/>
            <p14:sldId id="290"/>
            <p14:sldId id="291"/>
            <p14:sldId id="292"/>
            <p14:sldId id="310"/>
            <p14:sldId id="293"/>
            <p14:sldId id="294"/>
            <p14:sldId id="312"/>
            <p14:sldId id="311"/>
            <p14:sldId id="295"/>
            <p14:sldId id="296"/>
            <p14:sldId id="297"/>
            <p14:sldId id="313"/>
            <p14:sldId id="314"/>
            <p14:sldId id="315"/>
            <p14:sldId id="298"/>
            <p14:sldId id="299"/>
            <p14:sldId id="300"/>
            <p14:sldId id="316"/>
            <p14:sldId id="301"/>
            <p14:sldId id="317"/>
            <p14:sldId id="302"/>
            <p14:sldId id="303"/>
            <p14:sldId id="304"/>
            <p14:sldId id="318"/>
            <p14:sldId id="319"/>
            <p14:sldId id="320"/>
            <p14:sldId id="321"/>
            <p14:sldId id="322"/>
            <p14:sldId id="323"/>
            <p14:sldId id="324"/>
            <p14:sldId id="326"/>
            <p14:sldId id="27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  <a:srgbClr val="FF3399"/>
    <a:srgbClr val="3366FF"/>
    <a:srgbClr val="9900FF"/>
    <a:srgbClr val="6600CC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150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921B6-4807-453F-BE75-B476B7EA2362}" type="datetimeFigureOut">
              <a:rPr lang="es-ES" smtClean="0"/>
              <a:t>11/11/2025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3CF72-0A00-4CD2-ACA8-6242617EA9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5690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921B6-4807-453F-BE75-B476B7EA2362}" type="datetimeFigureOut">
              <a:rPr lang="es-ES" smtClean="0"/>
              <a:t>11/11/2025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3CF72-0A00-4CD2-ACA8-6242617EA9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5297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921B6-4807-453F-BE75-B476B7EA2362}" type="datetimeFigureOut">
              <a:rPr lang="es-ES" smtClean="0"/>
              <a:t>11/11/2025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3CF72-0A00-4CD2-ACA8-6242617EA9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0222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921B6-4807-453F-BE75-B476B7EA2362}" type="datetimeFigureOut">
              <a:rPr lang="es-ES" smtClean="0"/>
              <a:t>11/11/2025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3CF72-0A00-4CD2-ACA8-6242617EA9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7606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921B6-4807-453F-BE75-B476B7EA2362}" type="datetimeFigureOut">
              <a:rPr lang="es-ES" smtClean="0"/>
              <a:t>11/11/2025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3CF72-0A00-4CD2-ACA8-6242617EA9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3086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921B6-4807-453F-BE75-B476B7EA2362}" type="datetimeFigureOut">
              <a:rPr lang="es-ES" smtClean="0"/>
              <a:t>11/11/2025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3CF72-0A00-4CD2-ACA8-6242617EA9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1436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921B6-4807-453F-BE75-B476B7EA2362}" type="datetimeFigureOut">
              <a:rPr lang="es-ES" smtClean="0"/>
              <a:t>11/11/2025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3CF72-0A00-4CD2-ACA8-6242617EA9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1211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921B6-4807-453F-BE75-B476B7EA2362}" type="datetimeFigureOut">
              <a:rPr lang="es-ES" smtClean="0"/>
              <a:t>11/11/2025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3CF72-0A00-4CD2-ACA8-6242617EA9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6878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921B6-4807-453F-BE75-B476B7EA2362}" type="datetimeFigureOut">
              <a:rPr lang="es-ES" smtClean="0"/>
              <a:t>11/11/2025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3CF72-0A00-4CD2-ACA8-6242617EA9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5333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921B6-4807-453F-BE75-B476B7EA2362}" type="datetimeFigureOut">
              <a:rPr lang="es-ES" smtClean="0"/>
              <a:t>11/11/2025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3CF72-0A00-4CD2-ACA8-6242617EA9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839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921B6-4807-453F-BE75-B476B7EA2362}" type="datetimeFigureOut">
              <a:rPr lang="es-ES" smtClean="0"/>
              <a:t>11/11/2025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3CF72-0A00-4CD2-ACA8-6242617EA9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2666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921B6-4807-453F-BE75-B476B7EA2362}" type="datetimeFigureOut">
              <a:rPr lang="es-ES" smtClean="0"/>
              <a:t>11/11/2025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3CF72-0A00-4CD2-ACA8-6242617EA9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1079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Nube 6"/>
          <p:cNvSpPr/>
          <p:nvPr/>
        </p:nvSpPr>
        <p:spPr>
          <a:xfrm>
            <a:off x="0" y="26894"/>
            <a:ext cx="9144000" cy="5325035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075765"/>
            <a:ext cx="9144000" cy="4504764"/>
          </a:xfrm>
        </p:spPr>
        <p:txBody>
          <a:bodyPr>
            <a:noAutofit/>
          </a:bodyPr>
          <a:lstStyle/>
          <a:p>
            <a:pPr algn="ctr"/>
            <a:r>
              <a:rPr lang="es-ES" sz="7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PRIVILEGIO Y LA </a:t>
            </a:r>
            <a:br>
              <a:rPr lang="es-ES" sz="7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7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BENDICIÓN DE SER SOLICITO.</a:t>
            </a:r>
            <a:br>
              <a:rPr lang="es-ES" sz="8000" b="1" dirty="0">
                <a:solidFill>
                  <a:schemeClr val="bg1"/>
                </a:solidFill>
              </a:rPr>
            </a:br>
            <a:endParaRPr lang="es-ES" sz="8000" b="1" dirty="0">
              <a:solidFill>
                <a:schemeClr val="bg1"/>
              </a:solidFill>
            </a:endParaRP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5338483" y="5903259"/>
            <a:ext cx="3539938" cy="497541"/>
          </a:xfrm>
          <a:solidFill>
            <a:srgbClr val="00B0F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FILIPENSES.4-17-18.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91953"/>
            <a:ext cx="4087906" cy="1752600"/>
          </a:xfrm>
          <a:prstGeom prst="rect">
            <a:avLst/>
          </a:prstGeom>
          <a:solidFill>
            <a:srgbClr val="9900FF"/>
          </a:solidFill>
        </p:spPr>
      </p:pic>
    </p:spTree>
    <p:extLst>
      <p:ext uri="{BB962C8B-B14F-4D97-AF65-F5344CB8AC3E}">
        <p14:creationId xmlns:p14="http://schemas.microsoft.com/office/powerpoint/2010/main" val="406730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/>
      <p:bldP spid="5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7CEAB-FB2C-10FE-F952-7CCECBC97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8F39F2C-5C28-5A91-8F61-4E47E07B8B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B3323E40-C8F6-13F3-EE76-FB2E076FA572}"/>
              </a:ext>
            </a:extLst>
          </p:cNvPr>
          <p:cNvSpPr/>
          <p:nvPr/>
        </p:nvSpPr>
        <p:spPr>
          <a:xfrm>
            <a:off x="71120" y="0"/>
            <a:ext cx="9066784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5ED1A0A-A1A4-8360-C545-283FE3C76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" y="0"/>
            <a:ext cx="884936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PRIVILEGIO Y LA </a:t>
            </a:r>
            <a:b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BENDICIÓN DE SER SOLICITO.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AEA5CD-2BA9-4E27-81CA-C4DC197DB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479176"/>
            <a:ext cx="4840224" cy="5378824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366FF"/>
                </a:highlight>
                <a:latin typeface="Maiandra GD" panose="020E0502030308020204" pitchFamily="34" charset="0"/>
              </a:rPr>
              <a:t>¿Somos solicito con Nuestros padres?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Efesios.6:1-3.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Hijos, obedeced a vuestros padres en el Señor,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porque esto es justo.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V.2.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HONRA A TU PADRE Y A tu MADRE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(que es el primer mandamiento con promesa),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V.3.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300597A-B8C5-779C-53A7-1C31BD680F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632788"/>
            <a:ext cx="4368801" cy="5225211"/>
          </a:xfrm>
          <a:prstGeom prst="rect">
            <a:avLst/>
          </a:prstGeom>
          <a:solidFill>
            <a:srgbClr val="FF3399"/>
          </a:solidFill>
        </p:spPr>
      </p:pic>
    </p:spTree>
    <p:extLst>
      <p:ext uri="{BB962C8B-B14F-4D97-AF65-F5344CB8AC3E}">
        <p14:creationId xmlns:p14="http://schemas.microsoft.com/office/powerpoint/2010/main" val="471598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2EFD7-8C07-3865-18E5-09E758984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1FD1F35-D481-5191-BBFA-A9686D532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ED64CD34-D7D1-414F-5CDB-5091715D6F62}"/>
              </a:ext>
            </a:extLst>
          </p:cNvPr>
          <p:cNvSpPr/>
          <p:nvPr/>
        </p:nvSpPr>
        <p:spPr>
          <a:xfrm>
            <a:off x="71120" y="0"/>
            <a:ext cx="9066784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445C9A7-293E-D0ED-F85B-329DAE320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" y="0"/>
            <a:ext cx="884936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PRIVILEGIO Y LA </a:t>
            </a:r>
            <a:b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BENDICIÓN DE SER SOLICITO.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10A862F-CBBD-95D3-E024-5053524E0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479176"/>
            <a:ext cx="4840224" cy="5378824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FF"/>
                </a:highlight>
                <a:latin typeface="Maiandra GD" panose="020E0502030308020204" pitchFamily="34" charset="0"/>
              </a:rPr>
              <a:t>PARA QUE TE VAYA BIEN,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PARA QUE TENGAS LARGA VIDA SOBRE LA TIERRA.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366FF"/>
                </a:highlight>
                <a:latin typeface="Maiandra GD" panose="020E0502030308020204" pitchFamily="34" charset="0"/>
              </a:rPr>
              <a:t>¿Somos solícitos en el trabajo?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Efesios.6:5-7.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Siervos, obedeced a vuestros amos en la tierra,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con temor y temblor, con la sinceridad de vuestro corazón, como a Cristo;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V.6.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3338E2C-034F-0F2A-D782-41DB0073B8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2788"/>
            <a:ext cx="4297678" cy="5225211"/>
          </a:xfrm>
          <a:prstGeom prst="rect">
            <a:avLst/>
          </a:prstGeom>
          <a:solidFill>
            <a:srgbClr val="6600CC"/>
          </a:solidFill>
        </p:spPr>
      </p:pic>
    </p:spTree>
    <p:extLst>
      <p:ext uri="{BB962C8B-B14F-4D97-AF65-F5344CB8AC3E}">
        <p14:creationId xmlns:p14="http://schemas.microsoft.com/office/powerpoint/2010/main" val="1237708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29BC1-4076-5AE3-A9D1-B7B8DDC2F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4F30CFD-6B5C-8F59-C29D-DDB16AFD06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D7D3E8E4-4542-D9AD-CA6E-0DA2256EAB5F}"/>
              </a:ext>
            </a:extLst>
          </p:cNvPr>
          <p:cNvSpPr/>
          <p:nvPr/>
        </p:nvSpPr>
        <p:spPr>
          <a:xfrm>
            <a:off x="71120" y="0"/>
            <a:ext cx="9066784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7804349-3712-A0D3-1AA1-FEF133ADA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" y="0"/>
            <a:ext cx="884936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PRIVILEGIO Y LA </a:t>
            </a:r>
            <a:b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BENDICIÓN DE SER SOLICITO.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E5C27C-C45A-B202-B0B8-0368CF8DF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479176"/>
            <a:ext cx="4840224" cy="5378824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para ser vistos, como los que quieren agradar a los hombres,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CC"/>
                </a:highlight>
                <a:latin typeface="Maiandra GD" panose="020E0502030308020204" pitchFamily="34" charset="0"/>
              </a:rPr>
              <a:t>sino como siervos de Cristo, haciendo de corazón la voluntad de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V.7.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Servid de buena voluntad,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como al Señor y no a los hombres,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366FF"/>
                </a:highlight>
                <a:latin typeface="Maiandra GD" panose="020E0502030308020204" pitchFamily="34" charset="0"/>
              </a:rPr>
              <a:t>¿Eres Solicita con tu esposo?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Efesios.5:22.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92954AE-1F10-B4CA-2A3B-7D3F7D8C4E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597660"/>
            <a:ext cx="4297678" cy="526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601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51733-BF76-1A5B-BEDC-EF5FE3B6C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26634E0-40F8-B298-5F24-E5A86A6F9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7FCF805B-A193-1327-2C6A-A8234E50B43A}"/>
              </a:ext>
            </a:extLst>
          </p:cNvPr>
          <p:cNvSpPr/>
          <p:nvPr/>
        </p:nvSpPr>
        <p:spPr>
          <a:xfrm>
            <a:off x="71120" y="0"/>
            <a:ext cx="9066784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5A5449F-6E71-B07B-D3E9-ACE2DDF5F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" y="0"/>
            <a:ext cx="884936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PRIVILEGIO Y LA </a:t>
            </a:r>
            <a:b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BENDICIÓN DE SER SOLICITO.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F30257F-7F47-1CD5-3485-74DB2AA1F9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479176"/>
            <a:ext cx="4840224" cy="5378824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00CC"/>
                </a:highlight>
                <a:latin typeface="Maiandra GD" panose="020E0502030308020204" pitchFamily="34" charset="0"/>
              </a:rPr>
              <a:t>Las mujeres estén sometidas a sus propios maridos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como al Señor.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366FF"/>
                </a:highlight>
                <a:latin typeface="Maiandra GD" panose="020E0502030308020204" pitchFamily="34" charset="0"/>
              </a:rPr>
              <a:t>¿Eres solicito con tu esposa?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Efesios.5:25.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366FF"/>
                </a:highlight>
                <a:latin typeface="Maiandra GD" panose="020E0502030308020204" pitchFamily="34" charset="0"/>
              </a:rPr>
              <a:t>Maridos, amad a vuestras mujeres,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así como Cristo amó a la iglesia y se dio a sí mismo por ella,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Al no ser áspera con Ella.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Colosenses.3:19.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C0F0D5A-DD87-951C-1E5E-6ED9D8419E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" y="1615440"/>
            <a:ext cx="4226560" cy="524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633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38179-F712-A10F-73D7-7BD48E49B5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FD755FE-39E7-1F55-8C8F-42822EA17F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08E70D6B-5CAF-F087-D346-C347F8B0F55B}"/>
              </a:ext>
            </a:extLst>
          </p:cNvPr>
          <p:cNvSpPr/>
          <p:nvPr/>
        </p:nvSpPr>
        <p:spPr>
          <a:xfrm>
            <a:off x="71120" y="0"/>
            <a:ext cx="9066784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79A3F3F-D5E4-FA46-6F20-FDC6773E1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" y="0"/>
            <a:ext cx="884936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PRIVILEGIO Y LA </a:t>
            </a:r>
            <a:b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BENDICIÓN DE SER SOLICITO.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A2562F-8BC1-69BA-44FC-27ACC5CB0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479176"/>
            <a:ext cx="4840224" cy="537882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Maridos, amen a sus mujeres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y no sean ásperos con ellas.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366FF"/>
                </a:highlight>
                <a:latin typeface="Maiandra GD" panose="020E0502030308020204" pitchFamily="34" charset="0"/>
              </a:rPr>
              <a:t>¿Somos solícitos con la disciplina de Nuestros hijos?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Efesios.6:4.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vosotros, padres, no provoquéis a ira a vuestros hijos,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sino criadlos en la disciplina e instrucción del Señor.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Aplicando diligentemente la disciplina del Señor.</a:t>
            </a:r>
          </a:p>
          <a:p>
            <a:endParaRPr lang="es-E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9CFBC9D-1CFB-CB0F-E7C2-687953EDC6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2789"/>
            <a:ext cx="4297679" cy="5225211"/>
          </a:xfrm>
          <a:prstGeom prst="rect">
            <a:avLst/>
          </a:prstGeom>
          <a:solidFill>
            <a:srgbClr val="002060"/>
          </a:solidFill>
        </p:spPr>
      </p:pic>
    </p:spTree>
    <p:extLst>
      <p:ext uri="{BB962C8B-B14F-4D97-AF65-F5344CB8AC3E}">
        <p14:creationId xmlns:p14="http://schemas.microsoft.com/office/powerpoint/2010/main" val="314233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567C1-AD78-0074-9B93-452087EC0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89AEE64-C73C-B9BA-11B0-A6ED95286E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372595BC-91C1-E1FD-5663-4E397F827368}"/>
              </a:ext>
            </a:extLst>
          </p:cNvPr>
          <p:cNvSpPr/>
          <p:nvPr/>
        </p:nvSpPr>
        <p:spPr>
          <a:xfrm>
            <a:off x="71120" y="0"/>
            <a:ext cx="9066784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FEF68F7-0F16-E1D0-7AB6-B234B2C5A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" y="0"/>
            <a:ext cx="884936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PRIVILEGIO Y LA </a:t>
            </a:r>
            <a:b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BENDICIÓN DE SER SOLICITO.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5861CC-2969-13E2-0D6A-4E50D07555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479176"/>
            <a:ext cx="4840224" cy="5378824"/>
          </a:xfrm>
        </p:spPr>
        <p:txBody>
          <a:bodyPr>
            <a:normAutofit fontScale="925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Proverbios.13:24.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El que evita la vara odia a su hijo,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Pero el que lo ama lo disciplina con diligencia.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Proverbios.29:15.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vara y la reprensión dan sabiduría,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Pero el niño consentido avergüenza a su madre.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Proverbios.19:18.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Disciplina a tu hijo mientras hay esperanza,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Pero no desee tu alma causarle la muerte. 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FA8F17F-12E0-DA25-BBF7-7891807B23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53204"/>
            <a:ext cx="4297679" cy="280479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FCCAA71-49A9-0ED0-3964-93DEE6B968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2085"/>
            <a:ext cx="4297678" cy="2611120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3284294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A2448-BF11-80D6-3223-7AA8E65C4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5C4C418-DEA3-B058-8F6E-391671A67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16EF4BB2-5D64-1559-B441-179DA8129CD0}"/>
              </a:ext>
            </a:extLst>
          </p:cNvPr>
          <p:cNvSpPr/>
          <p:nvPr/>
        </p:nvSpPr>
        <p:spPr>
          <a:xfrm>
            <a:off x="71120" y="0"/>
            <a:ext cx="9066784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9B9C796-6F9D-858C-3864-E8AF5F597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" y="0"/>
            <a:ext cx="884936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PRIVILEGIO Y LA </a:t>
            </a:r>
            <a:b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BENDICIÓN DE SER SOLICITO.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9DFF9D-F7AC-6777-3E3B-B775E04ED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6240" y="1479176"/>
            <a:ext cx="4931664" cy="5378824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366FF"/>
                </a:highlight>
                <a:latin typeface="Maiandra GD" panose="020E0502030308020204" pitchFamily="34" charset="0"/>
              </a:rPr>
              <a:t>¿Eres solicito con las reuniones de la iglesia?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Hebreos.10:25.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No dejando de congregarnos, como algunos tienen por costumbre,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sino exhortándonos unos a otros, y mucho más al ver que el día se acerca.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366FF"/>
                </a:highlight>
                <a:latin typeface="Maiandra GD" panose="020E0502030308020204" pitchFamily="34" charset="0"/>
              </a:rPr>
              <a:t>¿Somos solícitos con Nuestros hermanos?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Galatas.6:1.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BF6FD1B-D3BD-A526-1F79-84F8CFBD05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9176"/>
            <a:ext cx="4206239" cy="537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13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85AEC-1F74-F734-40AF-A0EC90E39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482496C-8A1E-90D9-099C-978001506D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0324C76F-5C66-3A60-DC86-262847FDFD5C}"/>
              </a:ext>
            </a:extLst>
          </p:cNvPr>
          <p:cNvSpPr/>
          <p:nvPr/>
        </p:nvSpPr>
        <p:spPr>
          <a:xfrm>
            <a:off x="71120" y="0"/>
            <a:ext cx="9066784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3AC2D5F-7278-A099-0302-8FDD117A2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" y="0"/>
            <a:ext cx="884936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PRIVILEGIO Y LA </a:t>
            </a:r>
            <a:b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BENDICIÓN DE SER SOLICITO.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DF411E-5EE8-13A1-A63C-986E65212A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479176"/>
            <a:ext cx="4840224" cy="5378824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Hermanos, aun si alguno es sorprendido en alguna falta, vosotros que sois espirituales,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restauradlo en un espíritu de mansedumbre, mirándote a ti mismo, no sea que tú también seas tentado.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I Tesalonicenses.5:11-14.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tanto,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alentaos los unos a los otros,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edificaos el uno al otro, tal como lo estáis haciendo.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5B975D4-5FBD-A85F-0C8D-C0BE405E15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10042"/>
            <a:ext cx="4297679" cy="5247957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261531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D4D97-DBD1-F151-D63C-85B3E9495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BA1C27F-5636-E786-9038-A47D53084F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35520C1E-9D62-F4C9-DD31-ED13575F0DDC}"/>
              </a:ext>
            </a:extLst>
          </p:cNvPr>
          <p:cNvSpPr/>
          <p:nvPr/>
        </p:nvSpPr>
        <p:spPr>
          <a:xfrm>
            <a:off x="71120" y="0"/>
            <a:ext cx="9066784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0E97534-179B-017B-BF22-2109ADCCB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" y="0"/>
            <a:ext cx="884936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PRIVILEGIO Y LA </a:t>
            </a:r>
            <a:b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BENDICIÓN DE SER SOLICITO.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493D7A9-6872-6176-D928-A2D2B8BB13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479176"/>
            <a:ext cx="4840224" cy="5378824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V.12.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Pero os rogamos hermanos, que reconozcáis a los que con diligencia trabajan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entre vosotros, y os dirigen en el Señor y os instruyen,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V.13.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Y que los tengáis en muy alta estima con amor, por causa de su trabajo.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Vivid en paz los unos con los otros.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V.14.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5EA4084-6830-244E-0C00-034EC7E2A8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1570616"/>
            <a:ext cx="4297679" cy="528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088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B6671-E745-18A3-2CD7-7B4D8C572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D258CD5-1EDD-AAEC-D33D-3570CC262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E573DE93-24CA-5DEF-63E4-F32F96CAF3F4}"/>
              </a:ext>
            </a:extLst>
          </p:cNvPr>
          <p:cNvSpPr/>
          <p:nvPr/>
        </p:nvSpPr>
        <p:spPr>
          <a:xfrm>
            <a:off x="71120" y="0"/>
            <a:ext cx="9066784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4D966F9-57CC-4730-D389-865964684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" y="0"/>
            <a:ext cx="884936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PRIVILEGIO Y LA </a:t>
            </a:r>
            <a:b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BENDICIÓN DE SER SOLICITO.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4F1DA4-82F9-DA7C-B122-EA0AF36B0F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479176"/>
            <a:ext cx="4840224" cy="5378824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Y os exhortamos, hermanos, a que amonestéis a los indisciplinados,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animéis a los desalentados, sostengáis a los débiles y seáis pacientes con todos.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366FF"/>
                </a:highlight>
                <a:latin typeface="Maiandra GD" panose="020E0502030308020204" pitchFamily="34" charset="0"/>
              </a:rPr>
              <a:t>¿Estamos siendo solícitos en la obra del Señor?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seamos como el pueblo de Israel en el tiempo del Profeta Hageo.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Hageo.1:1-8.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83129D-A59A-0FA5-85F4-081D71592A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479176"/>
            <a:ext cx="4297679" cy="5378824"/>
          </a:xfrm>
          <a:prstGeom prst="rect">
            <a:avLst/>
          </a:prstGeom>
          <a:solidFill>
            <a:srgbClr val="3366FF"/>
          </a:solidFill>
        </p:spPr>
      </p:pic>
    </p:spTree>
    <p:extLst>
      <p:ext uri="{BB962C8B-B14F-4D97-AF65-F5344CB8AC3E}">
        <p14:creationId xmlns:p14="http://schemas.microsoft.com/office/powerpoint/2010/main" val="3015380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32BF2-38C1-5A9E-D027-767F8B628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BE16AA3-CAC2-1EBC-6739-7CF318987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C5846423-7723-6CF9-4A70-C5C8216486CF}"/>
              </a:ext>
            </a:extLst>
          </p:cNvPr>
          <p:cNvSpPr/>
          <p:nvPr/>
        </p:nvSpPr>
        <p:spPr>
          <a:xfrm>
            <a:off x="71120" y="0"/>
            <a:ext cx="9066784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EBFABA6-3AEE-5B0F-FDEF-86EAA0E1C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072880" cy="1325563"/>
          </a:xfrm>
        </p:spPr>
        <p:txBody>
          <a:bodyPr>
            <a:noAutofit/>
          </a:bodyPr>
          <a:lstStyle/>
          <a:p>
            <a:pPr algn="ctr"/>
            <a:r>
              <a:rPr lang="es-ES" sz="8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8154B89-EF2A-E98E-7963-5B5FDCC00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479176"/>
            <a:ext cx="4840224" cy="5378824"/>
          </a:xfrm>
        </p:spPr>
        <p:txBody>
          <a:bodyPr>
            <a:normAutofit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INTRODUCCIÓN: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es que busque la dádiva en sí,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sino que busco fruto que aumente en su cuenta.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V.18.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lo he recibido todo y tengo abundancia. Estoy bien abastecido, habiendo recibido de Epafrodito lo que han enviado: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fragante aroma, sacrificio aceptable, agradable a Dios.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7A392BA-668F-0D23-3A1B-3F3B77271A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9688"/>
            <a:ext cx="4297679" cy="5318312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2539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101CC-F5E7-3778-C102-B61130BE1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BB783A8-E9D4-8192-5211-B1F112816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EAEF80DF-F754-E1D6-18E0-94DC19F62075}"/>
              </a:ext>
            </a:extLst>
          </p:cNvPr>
          <p:cNvSpPr/>
          <p:nvPr/>
        </p:nvSpPr>
        <p:spPr>
          <a:xfrm>
            <a:off x="71120" y="0"/>
            <a:ext cx="9066784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608EB02-958D-E3CB-DC1D-0DACCBAD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" y="0"/>
            <a:ext cx="884936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PRIVILEGIO Y LA </a:t>
            </a:r>
            <a:b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BENDICIÓN DE SER SOLICITO.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BBE6DEC-42DB-0385-50D8-FD3CE2386D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479176"/>
            <a:ext cx="4840224" cy="5378824"/>
          </a:xfrm>
        </p:spPr>
        <p:txBody>
          <a:bodyPr>
            <a:normAutofit fontScale="925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año segundo del rey Darío, en el mes sexto, el día primero del mes,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FF"/>
                </a:highlight>
                <a:latin typeface="Maiandra GD" panose="020E0502030308020204" pitchFamily="34" charset="0"/>
              </a:rPr>
              <a:t>vino la palabra del SEÑOR por medio del profeta Hageo a Zorobabel,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hijo de Salatiel, gobernador de Judá, y al sumo sacerdote Josué, hijo de Josadac, diciendo: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V.2.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Así dice el SEÑOR de los ejércitos: "Este pueblo dice: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CC"/>
                </a:highlight>
                <a:latin typeface="Maiandra GD" panose="020E0502030308020204" pitchFamily="34" charset="0"/>
              </a:rPr>
              <a:t>'No ha llegado el tiempo, el tiempo de que la casa del SEÑOR sea reedificada.'"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215017C-DB14-00C9-4434-23A711D33C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05569"/>
            <a:ext cx="4297679" cy="5252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39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98336-6CBD-4581-6320-9F8F5AE83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AE70A48-0B43-8E37-C657-CB9EA0C220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6B818A5D-3681-0882-039B-96FFD5EFAB3D}"/>
              </a:ext>
            </a:extLst>
          </p:cNvPr>
          <p:cNvSpPr/>
          <p:nvPr/>
        </p:nvSpPr>
        <p:spPr>
          <a:xfrm>
            <a:off x="71120" y="0"/>
            <a:ext cx="9066784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0DB20BC-141E-2D1F-7D93-4C9D10DDB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" y="0"/>
            <a:ext cx="884936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PRIVILEGIO Y LA </a:t>
            </a:r>
            <a:b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BENDICIÓN DE SER SOLICITO.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1D4BF1-E218-D81E-40AE-23E66041C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479176"/>
            <a:ext cx="4840224" cy="537882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Habían descuidado la reparación del templo estaban diciendo mañana, mañana.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V.3.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Entonces vino la palabra del SEÑOR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por medio del profeta Hageo, diciendo: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V.4.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00CC"/>
                </a:highlight>
                <a:latin typeface="Maiandra GD" panose="020E0502030308020204" pitchFamily="34" charset="0"/>
              </a:rPr>
              <a:t>¿Es acaso tiempo para que vosotros habitéis en vuestras casas artesonadas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mientras esta casa está desolada?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27D68F0-49F4-546C-948A-2802D2B312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32788"/>
            <a:ext cx="4297680" cy="522521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992325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D9460-0A7E-3EDC-1FE3-C43B94884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59DC71D-715C-A5E2-1832-0BAABFFF1F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B310E7C2-05F8-6A51-B1E8-3ECD17BA454B}"/>
              </a:ext>
            </a:extLst>
          </p:cNvPr>
          <p:cNvSpPr/>
          <p:nvPr/>
        </p:nvSpPr>
        <p:spPr>
          <a:xfrm>
            <a:off x="71120" y="0"/>
            <a:ext cx="9066784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4FA6787-D816-3547-92EC-E2FBAF23F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" y="0"/>
            <a:ext cx="884936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PRIVILEGIO Y LA </a:t>
            </a:r>
            <a:b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BENDICIÓN DE SER SOLICITO.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4DE242D-1F83-1D7D-272C-2B8060CFB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479176"/>
            <a:ext cx="4840224" cy="5378824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Sus casas estaban bien arregladas, bien preparada, para Ellos era más importante tener sus casas bien y no el templo de Dios.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no hay mucha diferencia entre Ellos y Nosotros, porque nos preocupamos más por las cosas materiales que las cosas espirituales.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Mateo.6:33.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B7D81AE-EFF5-3DC7-24E3-4BF6EE8421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479176"/>
            <a:ext cx="4297679" cy="537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18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88F2D-2D58-8AB5-DF74-515344551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E7D3AAE-DF2F-B942-A9AA-2A843831E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4EAB589A-7E2C-A3AE-9B7F-86E7D73DC8D3}"/>
              </a:ext>
            </a:extLst>
          </p:cNvPr>
          <p:cNvSpPr/>
          <p:nvPr/>
        </p:nvSpPr>
        <p:spPr>
          <a:xfrm>
            <a:off x="71120" y="0"/>
            <a:ext cx="9066784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9672DE9-783E-6552-4194-D77AFA1B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" y="0"/>
            <a:ext cx="884936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PRIVILEGIO Y LA </a:t>
            </a:r>
            <a:b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BENDICIÓN DE SER SOLICITO.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E97B491-6120-4005-80FB-15951FDCB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479176"/>
            <a:ext cx="4840224" cy="5378824"/>
          </a:xfrm>
        </p:spPr>
        <p:txBody>
          <a:bodyPr>
            <a:normAutofit fontScale="925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366FF"/>
                </a:highlight>
                <a:latin typeface="Maiandra GD" panose="020E0502030308020204" pitchFamily="34" charset="0"/>
              </a:rPr>
              <a:t>Pero buscad primero su reino y su justicia,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todas estas cosas os serán añadidas.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Hageo.1:5.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Ahora pues, así dice el SEÑOR de los ejércitos: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FF"/>
                </a:highlight>
                <a:latin typeface="Maiandra GD" panose="020E0502030308020204" pitchFamily="34" charset="0"/>
              </a:rPr>
              <a:t>Considerad bien vuestros caminos.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Ellos debían de meditar si lo que estaban haciendo era lo correcto o no. De la misma manera debemos de meditar considerar si estamos haciendo lo correcto o no.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DDCCEDD-C470-644C-6797-5C32D7FFB6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2789"/>
            <a:ext cx="4297679" cy="522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646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550891-7DBC-382D-E4AF-0AD53B1E3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C904DFC-9C22-A8DA-CA9F-7EADD0BF2D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BDA7323F-8189-70F5-35FE-B3BA97777A8C}"/>
              </a:ext>
            </a:extLst>
          </p:cNvPr>
          <p:cNvSpPr/>
          <p:nvPr/>
        </p:nvSpPr>
        <p:spPr>
          <a:xfrm>
            <a:off x="71120" y="0"/>
            <a:ext cx="9066784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93010FB-BFA4-9AF2-A147-5B0E19EFB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" y="0"/>
            <a:ext cx="884936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PRIVILEGIO Y LA </a:t>
            </a:r>
            <a:b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BENDICIÓN DE SER SOLICITO.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344E5DF-7FD7-2EA5-1074-A0443886A7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479176"/>
            <a:ext cx="4840224" cy="5378824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Cuando damos más tiempo a las cosas del mundo que a las cosas de Dios.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 estamos siendo más solícitos en las cosas del mundo o en lo espiritual.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V.6.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Sembráis mucho, pero recogéis poco; coméis, pero no hay suficiente para que os saciéis;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bebéis, pero no hay suficiente para que os embriaguéis; os vestís, pero nadie se calienta; y el que recibe salario, recibe salario en bolsa rota.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6201CE6-986F-A0AF-CE98-313715682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32790"/>
            <a:ext cx="4297680" cy="52252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47298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A3C0E-9944-1E15-0BC4-BC7CAE3FC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560A68B-5D5B-844D-01AF-CC21929AF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88B6192F-FB56-C5A1-176E-669DF1C421CE}"/>
              </a:ext>
            </a:extLst>
          </p:cNvPr>
          <p:cNvSpPr/>
          <p:nvPr/>
        </p:nvSpPr>
        <p:spPr>
          <a:xfrm>
            <a:off x="71120" y="0"/>
            <a:ext cx="9066784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C89E4C5-7887-AE47-9030-314F3EEDF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" y="0"/>
            <a:ext cx="884936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PRIVILEGIO Y LA </a:t>
            </a:r>
            <a:b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BENDICIÓN DE SER SOLICITO.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95738FC-E2A2-F1B5-566E-754A4E715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479176"/>
            <a:ext cx="4840224" cy="5378824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V.7.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Así dice el SEÑOR de los ejércitos: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Considerad bien vuestros caminos.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V.8.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Subid al monte, traed madera y reedificad el templo,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para que me agrade de él y yo sea glorificado--dice el SEÑOR.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Debían de ser solícitos en reedificar el templo eso agradaba a Él Señor.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2D276E4-CAA5-25DF-B73C-F01152A568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615440"/>
            <a:ext cx="4297678" cy="5242560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250731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31455-9B8F-16B8-371A-5F88D058B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5A68032-C5B6-016B-8915-499C1A243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AA128E98-2BFA-46DD-A9F6-B2D82A58D76A}"/>
              </a:ext>
            </a:extLst>
          </p:cNvPr>
          <p:cNvSpPr/>
          <p:nvPr/>
        </p:nvSpPr>
        <p:spPr>
          <a:xfrm>
            <a:off x="71120" y="0"/>
            <a:ext cx="9066784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2BE26AB-3673-F7D0-C36E-52E56ABE1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" y="0"/>
            <a:ext cx="884936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PRIVILEGIO Y LA </a:t>
            </a:r>
            <a:b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BENDICIÓN DE SER SOLICITO.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8CEAE2-DFB0-C320-A27C-8F2A761791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479176"/>
            <a:ext cx="4840224" cy="5378824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Igualmente la solicito que los hermanos en Filipo mostraban agradaba a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Filipenses.4:18-19.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lo he recibido todo y tengo abundancia; estoy bien abastecido, habiendo recibido de Epafrodito lo que habéis enviado: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fragante aroma, sacrificio aceptable, agradable a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V.19.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C6C7578-19D2-CC35-359E-B38337EB44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2788"/>
            <a:ext cx="4297679" cy="522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480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B2C9A-05B9-A2EE-CE00-FAA7C4909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7233883-461A-1534-F318-5F5577E95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30B69037-9906-CA73-0E7A-DF23428FE03A}"/>
              </a:ext>
            </a:extLst>
          </p:cNvPr>
          <p:cNvSpPr/>
          <p:nvPr/>
        </p:nvSpPr>
        <p:spPr>
          <a:xfrm>
            <a:off x="71120" y="0"/>
            <a:ext cx="9066784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D2715C4-99D1-B7DD-8610-583948AB4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" y="0"/>
            <a:ext cx="884936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PRIVILEGIO Y LA </a:t>
            </a:r>
            <a:b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BENDICIÓN DE SER SOLICITO.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427F0E6-2386-79AA-C35F-B56E9F232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479176"/>
            <a:ext cx="4840224" cy="5378824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Y mi Dios proveerá a todas vuestras necesidades,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conforme a sus riquezas en gloria en Cristo Jesús.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366FF"/>
                </a:highlight>
                <a:latin typeface="Maiandra GD" panose="020E0502030308020204" pitchFamily="34" charset="0"/>
              </a:rPr>
              <a:t>Debemos de ser solícitos en guardar la unidad.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Efesios.4:3.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Esforzándoos por preservar la unidad del Espíritu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en el vínculo de la paz.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Que tan solícitos estamos para trabajar y guardar la unidad entre los hermanos.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FA3AD9D-B7E7-1EA2-620B-8F309082B7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71828"/>
            <a:ext cx="4297679" cy="528617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06892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3F1415-D155-F374-E26F-56B3D86EC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14D1A5C-166F-48B2-32C4-52BC99826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1B713965-6E34-E183-F24C-940FD1839B17}"/>
              </a:ext>
            </a:extLst>
          </p:cNvPr>
          <p:cNvSpPr/>
          <p:nvPr/>
        </p:nvSpPr>
        <p:spPr>
          <a:xfrm>
            <a:off x="71120" y="0"/>
            <a:ext cx="9066784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AD1A37C-06DF-5801-E612-2C9636AF5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" y="0"/>
            <a:ext cx="884936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PRIVILEGIO Y LA </a:t>
            </a:r>
            <a:b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BENDICIÓN DE SER SOLICITO.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B892C7-9263-8816-D3C7-9193DB202D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479176"/>
            <a:ext cx="4840224" cy="537882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olvidemos que Nuestro trabajo en Él Señor no es en vano.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I Corintios.15:58.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tanto, mis amados hermanos, estad firmes, constantes, abundando siempre en la obra del Señor,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sabiendo que vuestro trabajo en el Señor no es en vano.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no es injusto para olvidar Nuestro trabajo.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209C9D6-29A1-9EE0-1269-BDE17A712B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9176"/>
            <a:ext cx="4297679" cy="537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555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87A03-0909-5CB5-13E5-F082F0AFF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67AF28D-C2E5-6E1B-CA53-FE3053C2F4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65F67AE0-058C-ED81-9ABC-754074D2A490}"/>
              </a:ext>
            </a:extLst>
          </p:cNvPr>
          <p:cNvSpPr/>
          <p:nvPr/>
        </p:nvSpPr>
        <p:spPr>
          <a:xfrm>
            <a:off x="71120" y="0"/>
            <a:ext cx="9066784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0D53741-A7EF-56FD-45CB-7D361C94C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" y="0"/>
            <a:ext cx="884936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PRIVILEGIO Y LA </a:t>
            </a:r>
            <a:b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BENDICIÓN DE SER SOLICITO.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8ACDA78-3DAD-2466-5F12-27AD09676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479176"/>
            <a:ext cx="4840224" cy="5378824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Hebreos.6:9-10.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en cuanto a vosotros, amados, aunque hablemos de esta manera,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estamos persuadidos de las cosas que son mejores y que pertenecen a la salvación.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V.10.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Porque Dios no es injusto como para olvidarse de vuestra obra y del amor que habéis mostrado hacia su nombre,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habiendo servido, y sirviendo aún, a los santos.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0E5A10C-1B13-1CA6-AF3C-A60AAEB5D6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2788"/>
            <a:ext cx="4297679" cy="522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523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0898DB-1766-1E49-2B92-36428F81C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4D841CE-E5A1-76A6-FD4D-9A269254B9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4B07151B-BB4F-5348-1EF8-6626FC0A7A9B}"/>
              </a:ext>
            </a:extLst>
          </p:cNvPr>
          <p:cNvSpPr/>
          <p:nvPr/>
        </p:nvSpPr>
        <p:spPr>
          <a:xfrm>
            <a:off x="71120" y="0"/>
            <a:ext cx="9072880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C5F5A02-930D-F580-C16A-FF31B7CE7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" y="0"/>
            <a:ext cx="884936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PRIVILEGIO Y LA </a:t>
            </a:r>
            <a:b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BENDICIÓN DE SER SOLICITO.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E3F32EC-5059-265F-BE23-912164E82D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479176"/>
            <a:ext cx="4840224" cy="5378824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Una persona solicitad es una persona espontanea es una persona presta para hacer algo, servir, adorar, para dar, cantar, predicar.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Con el pasar del tiempo podríamos perder la pasión, el deseo de hacer las cosas para Dios y conformarnos con solo recitar la Palabra de Dios.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usamos la Palabra como una muletilla- antídoto.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0852890-5C53-6FD2-FD1E-3A0F21E1DF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9176"/>
            <a:ext cx="4297680" cy="5378824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36688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9EDB7-9DD4-7CFC-EDCE-4E7C5EE1EB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A9997F1-089A-CA97-7099-3BCCA1A78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F9EDB826-F686-376B-4C94-BC8587D5B4F6}"/>
              </a:ext>
            </a:extLst>
          </p:cNvPr>
          <p:cNvSpPr/>
          <p:nvPr/>
        </p:nvSpPr>
        <p:spPr>
          <a:xfrm>
            <a:off x="71120" y="0"/>
            <a:ext cx="9066784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E82DBD-AC66-7372-18D1-44C28185D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" y="0"/>
            <a:ext cx="884936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PRIVILEGIO Y LA </a:t>
            </a:r>
            <a:b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BENDICIÓN DE SER SOLICITO.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EFF43B-CB3F-30C5-6244-C9418DC5D3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479176"/>
            <a:ext cx="4840224" cy="537882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esperemos que suceda lo que Él Salmista dice: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Salmos.78:34.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Cuando los hería de muerte, entonces le buscaban,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y se volvían y buscaban con diligencia a Dios;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Muchas veces los padres tienen que presionar a sus hijos para que estudien hagan las tareas de las casas.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Dios no desea eso de Nosotros.</a:t>
            </a:r>
          </a:p>
          <a:p>
            <a:endParaRPr lang="es-E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2A87609-9939-67B6-646C-75E5DF4AC6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01470"/>
            <a:ext cx="4297679" cy="5256530"/>
          </a:xfrm>
          <a:prstGeom prst="rect">
            <a:avLst/>
          </a:prstGeom>
          <a:solidFill>
            <a:srgbClr val="FF3399"/>
          </a:solidFill>
        </p:spPr>
      </p:pic>
    </p:spTree>
    <p:extLst>
      <p:ext uri="{BB962C8B-B14F-4D97-AF65-F5344CB8AC3E}">
        <p14:creationId xmlns:p14="http://schemas.microsoft.com/office/powerpoint/2010/main" val="481810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02D46-1B8A-6E44-C482-87E5A4CAE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13817C4-77E7-64AC-F54F-7B4D2E0C23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AE8453FC-6D6F-A28E-A261-26976B8EB268}"/>
              </a:ext>
            </a:extLst>
          </p:cNvPr>
          <p:cNvSpPr/>
          <p:nvPr/>
        </p:nvSpPr>
        <p:spPr>
          <a:xfrm>
            <a:off x="71120" y="0"/>
            <a:ext cx="9066784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1DB2B78-F907-CA95-CDCE-67660FAD4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" y="0"/>
            <a:ext cx="884936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PRIVILEGIO Y LA </a:t>
            </a:r>
            <a:b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BENDICIÓN DE SER SOLICITO.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770317-38FC-69BF-4389-495771BF2F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479176"/>
            <a:ext cx="4840224" cy="537882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seamos así no queramos que Dios nos presione para hacer solícitos en las cosas espirituales.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Romanos.12:11.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No seáis perezosos en lo que requiere diligencia;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fervientes en espíritu, sirviendo al Señor,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 Dios no le agrada la negligencia.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desea que seamos diligentes.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2D836BF-5782-CC8F-4CC9-C7B4E41E42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9" y="1559560"/>
            <a:ext cx="4257040" cy="5298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89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50B54-4F6A-C8F7-2540-9A8C28A56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4220466-D433-9A0D-05E4-14102847C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0E1DDEF5-C31C-3EF2-600D-FA6E2986AB79}"/>
              </a:ext>
            </a:extLst>
          </p:cNvPr>
          <p:cNvSpPr/>
          <p:nvPr/>
        </p:nvSpPr>
        <p:spPr>
          <a:xfrm>
            <a:off x="71120" y="0"/>
            <a:ext cx="9066784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1C1BFFB-7EA1-77F9-AF59-A14695D80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" y="0"/>
            <a:ext cx="884936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PRIVILEGIO Y LA </a:t>
            </a:r>
            <a:b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BENDICIÓN DE SER SOLICITO.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4303C6A-71A8-64B0-557B-AEC68C382A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479176"/>
            <a:ext cx="4840224" cy="5378824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Que seamos solícitos en las cosas y la obra del Señor.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Usemos más Nuestro tiempo en las cosas espirituales.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Que en las cosas de este mundo.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¿Qué tan solícitos estamos siendo para la obra del Señor?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¿Qué tan diligentes es Usted mi hermano?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3CCD84D-A180-F5FA-8805-8D7A7F55CE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01096"/>
            <a:ext cx="4297680" cy="5256904"/>
          </a:xfrm>
          <a:prstGeom prst="rect">
            <a:avLst/>
          </a:prstGeom>
          <a:solidFill>
            <a:srgbClr val="9900CC"/>
          </a:solidFill>
        </p:spPr>
      </p:pic>
    </p:spTree>
    <p:extLst>
      <p:ext uri="{BB962C8B-B14F-4D97-AF65-F5344CB8AC3E}">
        <p14:creationId xmlns:p14="http://schemas.microsoft.com/office/powerpoint/2010/main" val="99238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D2D67-9BE0-A8A3-482A-1C796EFAF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728D737-6822-4058-DEFA-E8D8477485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7037AF72-ECB2-29C7-8449-5B1705BD9CD4}"/>
              </a:ext>
            </a:extLst>
          </p:cNvPr>
          <p:cNvSpPr/>
          <p:nvPr/>
        </p:nvSpPr>
        <p:spPr>
          <a:xfrm>
            <a:off x="0" y="0"/>
            <a:ext cx="9137904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09E75C8-AF6F-D2E1-3361-81AF4E12B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5024" y="0"/>
            <a:ext cx="9137904" cy="1325563"/>
          </a:xfrm>
        </p:spPr>
        <p:txBody>
          <a:bodyPr>
            <a:noAutofit/>
          </a:bodyPr>
          <a:lstStyle/>
          <a:p>
            <a:pPr algn="ctr"/>
            <a:r>
              <a:rPr lang="es-ES" sz="8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CONCLUSIÓN: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09742C2-40FB-FF39-5E8C-63E42FB677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479176"/>
            <a:ext cx="4840224" cy="537882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Los Filipenses fueron solícitos en ayudar al apóstol Pablo para que Él predicara el evangelio.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Nosotros debemos de ser solícitos en la obra del Señor.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¿En qué estamos siendo más solicito?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¿En las cosas del mundo?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¿Las cosas espirituales?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¿En donde estamos siendo más diligentes?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0C172D6-01C1-3B4D-6FD3-7F32CD3492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24000"/>
            <a:ext cx="4297679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449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90F59-37E8-3EF4-BA1F-5F572B9AA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2899A62-1E98-AC46-49BD-C744A8DE83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E945C7A0-22B5-EB84-B5BB-DC785E606AE2}"/>
              </a:ext>
            </a:extLst>
          </p:cNvPr>
          <p:cNvSpPr/>
          <p:nvPr/>
        </p:nvSpPr>
        <p:spPr>
          <a:xfrm>
            <a:off x="71120" y="0"/>
            <a:ext cx="9066784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540C429-F235-2D34-2FAD-A3E001F17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" y="0"/>
            <a:ext cx="8849360" cy="1325563"/>
          </a:xfrm>
        </p:spPr>
        <p:txBody>
          <a:bodyPr>
            <a:noAutofit/>
          </a:bodyPr>
          <a:lstStyle/>
          <a:p>
            <a:pPr algn="ctr"/>
            <a:r>
              <a:rPr lang="es-ES" sz="8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CONCLUSIÓN: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4CA5BDF-08C6-7DA5-2636-317CA4D7F1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479176"/>
            <a:ext cx="4840224" cy="5378824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Seamos solícitos en lo que requiere diligencia y la obra del Señor requiere diligencia.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Agrademos siempre a Dios siendo diligentes siempre en su obra.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Al ser solícitos, diligentes.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Tendremos gran bendición.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vida eterna en los cielos, Dios nunca se va a olvidar de Nuestra Diligencia.</a:t>
            </a:r>
          </a:p>
          <a:p>
            <a:endParaRPr lang="es-E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B7FCB61-4424-6C4F-D74E-3892BFEE7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24000"/>
            <a:ext cx="4297679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879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6" y="0"/>
            <a:ext cx="9139944" cy="68580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0" y="5781040"/>
            <a:ext cx="9144000" cy="107696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DIOS NOS BENDIGA A TODOS.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E0A4EF4-58A2-5B69-D3CC-8C55C7FF6F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" y="0"/>
            <a:ext cx="9135887" cy="5781040"/>
          </a:xfrm>
          <a:prstGeom prst="rect">
            <a:avLst/>
          </a:prstGeom>
        </p:spPr>
      </p:pic>
      <p:sp>
        <p:nvSpPr>
          <p:cNvPr id="7" name="Bocadillo nube: nube 6">
            <a:extLst>
              <a:ext uri="{FF2B5EF4-FFF2-40B4-BE49-F238E27FC236}">
                <a16:creationId xmlns:a16="http://schemas.microsoft.com/office/drawing/2014/main" id="{B04AD59C-41D2-F5A6-2488-0CB9C484F9ED}"/>
              </a:ext>
            </a:extLst>
          </p:cNvPr>
          <p:cNvSpPr/>
          <p:nvPr/>
        </p:nvSpPr>
        <p:spPr>
          <a:xfrm>
            <a:off x="4572000" y="0"/>
            <a:ext cx="4567943" cy="3429000"/>
          </a:xfrm>
          <a:prstGeom prst="cloudCallout">
            <a:avLst>
              <a:gd name="adj1" fmla="val -56268"/>
              <a:gd name="adj2" fmla="val 53907"/>
            </a:avLst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POR SU FINA ATENCIÓN.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140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11AF3-A9D2-A26D-C2D1-CE17F94F1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A741DE9-2178-0F41-A2CA-9AD8323C8B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DEF89F45-E910-78C2-FFDE-F7B1B5F8BB95}"/>
              </a:ext>
            </a:extLst>
          </p:cNvPr>
          <p:cNvSpPr/>
          <p:nvPr/>
        </p:nvSpPr>
        <p:spPr>
          <a:xfrm>
            <a:off x="71120" y="0"/>
            <a:ext cx="9066784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F2606CA-7495-6FA2-D2D3-F3680EA9C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" y="0"/>
            <a:ext cx="884936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PRIVILEGIO Y LA </a:t>
            </a:r>
            <a:b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BENDICIÓN DE SER SOLICITO.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D646B80-8614-EE76-28B6-00D05D164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479176"/>
            <a:ext cx="4840224" cy="537882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apóstol Pablo escribe a los hermanos y les dice Ustedes son gente que ven por otros no solo cuando estamos presentes sino aún lejos.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Filipenses.4:5.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Vuestra bondad sea conocida de todos los hombres.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El Señor está cerca.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Nosotros como siervos  no buscamos dadivas en Ustedes, sino frutos.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9D794DA-E2CB-CD06-3BB0-45171A161A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5760"/>
            <a:ext cx="4216400" cy="5222240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3335715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6B398-35E7-77E7-0B34-EEF415DBF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A274487-DB15-8A6B-99CB-43398BB00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169B6F07-A7E7-EF32-3523-46D04E64D96B}"/>
              </a:ext>
            </a:extLst>
          </p:cNvPr>
          <p:cNvSpPr/>
          <p:nvPr/>
        </p:nvSpPr>
        <p:spPr>
          <a:xfrm>
            <a:off x="71120" y="0"/>
            <a:ext cx="9066784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4EC739B-19BB-26F4-D3FF-DB4D3731B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" y="0"/>
            <a:ext cx="884936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PRIVILEGIO Y LA </a:t>
            </a:r>
            <a:b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BENDICIÓN DE SER SOLICITO.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466948-7CB2-2162-9D98-3FEA8511F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479176"/>
            <a:ext cx="4840224" cy="5378824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Filipenses.4:17.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es que busque la dádiva en sí,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sino que busco fruto que aumente en vuestra cuenta.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qué los frutos solo los dan los árboles que llegan a la madurez.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Todo árbol bueno da buenos frutos.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Ningún árbol malo, va dar buen fruto.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Mateo.7:17.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D79811F-8E63-5001-8C70-232DD3DD5A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2788"/>
            <a:ext cx="4297679" cy="5225211"/>
          </a:xfrm>
          <a:prstGeom prst="rect">
            <a:avLst/>
          </a:prstGeom>
          <a:solidFill>
            <a:srgbClr val="9900CC"/>
          </a:solidFill>
        </p:spPr>
      </p:pic>
    </p:spTree>
    <p:extLst>
      <p:ext uri="{BB962C8B-B14F-4D97-AF65-F5344CB8AC3E}">
        <p14:creationId xmlns:p14="http://schemas.microsoft.com/office/powerpoint/2010/main" val="102257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1186F-6968-939A-492B-A59FA1F0C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83B6823-8F63-1DBA-275C-FEFD440F01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666DE64C-A679-6079-A948-CF4AF1502371}"/>
              </a:ext>
            </a:extLst>
          </p:cNvPr>
          <p:cNvSpPr/>
          <p:nvPr/>
        </p:nvSpPr>
        <p:spPr>
          <a:xfrm>
            <a:off x="71120" y="0"/>
            <a:ext cx="9066784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5A7A8D8-5C71-E726-D870-FAC26EECA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" y="0"/>
            <a:ext cx="884936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PRIVILEGIO Y LA </a:t>
            </a:r>
            <a:b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BENDICIÓN DE SER SOLICITO.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CBF1C84-0EA2-C7CD-FC32-A50ABB5849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479176"/>
            <a:ext cx="4840224" cy="5378824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Así, todo árbol bueno da frutos buenos;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pero el árbol malo da frutos malos.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naturaleza no nos engaña jamás.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Salmos.23:1.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El SEÑOR es mi pastor,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nada me faltará.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es Nuestro pastor Nosotros somos sus ovejas, pero como ovejas debemos hacer Nuestra parte.</a:t>
            </a:r>
          </a:p>
          <a:p>
            <a:endParaRPr lang="es-E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B0D79B6-4F0C-F291-D12F-5BE6693464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32789"/>
            <a:ext cx="4297679" cy="5225211"/>
          </a:xfrm>
          <a:prstGeom prst="rect">
            <a:avLst/>
          </a:prstGeom>
          <a:solidFill>
            <a:srgbClr val="FF00FF"/>
          </a:solidFill>
        </p:spPr>
      </p:pic>
    </p:spTree>
    <p:extLst>
      <p:ext uri="{BB962C8B-B14F-4D97-AF65-F5344CB8AC3E}">
        <p14:creationId xmlns:p14="http://schemas.microsoft.com/office/powerpoint/2010/main" val="588811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616E5-D3F8-9118-6DCB-137E1718F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6D200E6-195F-5EAB-E022-117B4B2F4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FCFCD3E4-0598-389E-7488-4ECB2EDBDAD7}"/>
              </a:ext>
            </a:extLst>
          </p:cNvPr>
          <p:cNvSpPr/>
          <p:nvPr/>
        </p:nvSpPr>
        <p:spPr>
          <a:xfrm>
            <a:off x="71120" y="0"/>
            <a:ext cx="9066784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E47767C-84F1-D158-FCDB-DACD0FD82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" y="0"/>
            <a:ext cx="884936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PRIVILEGIO Y LA </a:t>
            </a:r>
            <a:b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BENDICIÓN DE SER SOLICITO.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0853F00-ED3C-ED51-EBE8-4A9D23BA1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479176"/>
            <a:ext cx="4840224" cy="537882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¿Qué Hacen Las Ovejas?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Dan a luz otras ovejas.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Tiene que amamantar.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Tienen que dar lana.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Tienen que dar leche.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 obediente porque oye la voz del buen pastor.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Juan.10:4.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Cuando saca todas las suyas, va delante de ellas,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y las ovejas lo siguen porque conocen su voz.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3096D93-7194-E869-1975-72E9FC2592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632788"/>
            <a:ext cx="4297679" cy="5225211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1248972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45871-74D3-99E7-8DEF-73FD3248A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2249DC5-9AD7-D0DD-3C91-344B1F784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C0C34DA3-B5D3-27AF-A94B-E4556FD738E5}"/>
              </a:ext>
            </a:extLst>
          </p:cNvPr>
          <p:cNvSpPr/>
          <p:nvPr/>
        </p:nvSpPr>
        <p:spPr>
          <a:xfrm>
            <a:off x="71120" y="0"/>
            <a:ext cx="9066784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3402434-24EA-9CBB-6407-156797BCE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" y="0"/>
            <a:ext cx="884936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PRIVILEGIO Y LA </a:t>
            </a:r>
            <a:b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BENDICIÓN DE SER SOLICITO.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CE96A05-27D7-684E-0FAB-76AE5AFE0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479176"/>
            <a:ext cx="4840224" cy="537882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Como ovejas tenemos que ser solicitud en hacer Nuestra parte.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Filipenses.4:10.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Me alegré grandemente en el Señor de que ya al fin habéis reavivado vuestro cuidado para conmigo;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en verdad, antes os preocupabais, pero os faltaba la oportunidad.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Pablo dice Ustedes no tenían la oportunidad.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B3E572E-1F5D-CA7A-46DD-FAAB6C28C4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599564"/>
            <a:ext cx="4072890" cy="5258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33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73B3FD-B891-8B60-4C7A-40F7A4F02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388E4B7-BF30-898E-D4FC-CB7BDDAEA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905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6ED3DC89-DFF0-C0CD-13A1-B88A9D82C746}"/>
              </a:ext>
            </a:extLst>
          </p:cNvPr>
          <p:cNvSpPr/>
          <p:nvPr/>
        </p:nvSpPr>
        <p:spPr>
          <a:xfrm>
            <a:off x="71120" y="0"/>
            <a:ext cx="9066784" cy="147917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FFE8657-607D-5DBC-7E24-E9D43119A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" y="0"/>
            <a:ext cx="884936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PRIVILEGIO Y LA </a:t>
            </a:r>
            <a:b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BENDICIÓN DE SER SOLICITO.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5BC7A4-7000-D344-E429-066AD8BA41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479176"/>
            <a:ext cx="4840224" cy="537882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cuando la tuvieron fueron solícitos conmigo, solo que les faltaba la oportunidad de demostrar el deseo de su solicitud.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Todos debemos de aprender a ser solícitos con la obra de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Proverbios.22:29.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¿Has visto un hombre diestro en su trabajo?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Estará delante de los reyes; no estará delante de hombres sin importancia.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A66865A-8E6E-533E-5345-0E89FF7384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632788"/>
            <a:ext cx="4297678" cy="5225211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49570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216</TotalTime>
  <Words>2296</Words>
  <Application>Microsoft Office PowerPoint</Application>
  <PresentationFormat>Presentación en pantalla (4:3)</PresentationFormat>
  <Paragraphs>192</Paragraphs>
  <Slides>35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0" baseType="lpstr">
      <vt:lpstr>Arial</vt:lpstr>
      <vt:lpstr>Calibri</vt:lpstr>
      <vt:lpstr>Calibri Light</vt:lpstr>
      <vt:lpstr>Maiandra GD</vt:lpstr>
      <vt:lpstr>Tema de Office</vt:lpstr>
      <vt:lpstr>EL PRIVILEGIO Y LA  BENDICIÓN DE SER SOLICITO. </vt:lpstr>
      <vt:lpstr>INTRODUCCIÓN:</vt:lpstr>
      <vt:lpstr>EL PRIVILEGIO Y LA  BENDICIÓN DE SER SOLICITO.</vt:lpstr>
      <vt:lpstr>EL PRIVILEGIO Y LA  BENDICIÓN DE SER SOLICITO.</vt:lpstr>
      <vt:lpstr>EL PRIVILEGIO Y LA  BENDICIÓN DE SER SOLICITO.</vt:lpstr>
      <vt:lpstr>EL PRIVILEGIO Y LA  BENDICIÓN DE SER SOLICITO.</vt:lpstr>
      <vt:lpstr>EL PRIVILEGIO Y LA  BENDICIÓN DE SER SOLICITO.</vt:lpstr>
      <vt:lpstr>EL PRIVILEGIO Y LA  BENDICIÓN DE SER SOLICITO.</vt:lpstr>
      <vt:lpstr>EL PRIVILEGIO Y LA  BENDICIÓN DE SER SOLICITO.</vt:lpstr>
      <vt:lpstr>EL PRIVILEGIO Y LA  BENDICIÓN DE SER SOLICITO.</vt:lpstr>
      <vt:lpstr>EL PRIVILEGIO Y LA  BENDICIÓN DE SER SOLICITO.</vt:lpstr>
      <vt:lpstr>EL PRIVILEGIO Y LA  BENDICIÓN DE SER SOLICITO.</vt:lpstr>
      <vt:lpstr>EL PRIVILEGIO Y LA  BENDICIÓN DE SER SOLICITO.</vt:lpstr>
      <vt:lpstr>EL PRIVILEGIO Y LA  BENDICIÓN DE SER SOLICITO.</vt:lpstr>
      <vt:lpstr>EL PRIVILEGIO Y LA  BENDICIÓN DE SER SOLICITO.</vt:lpstr>
      <vt:lpstr>EL PRIVILEGIO Y LA  BENDICIÓN DE SER SOLICITO.</vt:lpstr>
      <vt:lpstr>EL PRIVILEGIO Y LA  BENDICIÓN DE SER SOLICITO.</vt:lpstr>
      <vt:lpstr>EL PRIVILEGIO Y LA  BENDICIÓN DE SER SOLICITO.</vt:lpstr>
      <vt:lpstr>EL PRIVILEGIO Y LA  BENDICIÓN DE SER SOLICITO.</vt:lpstr>
      <vt:lpstr>EL PRIVILEGIO Y LA  BENDICIÓN DE SER SOLICITO.</vt:lpstr>
      <vt:lpstr>EL PRIVILEGIO Y LA  BENDICIÓN DE SER SOLICITO.</vt:lpstr>
      <vt:lpstr>EL PRIVILEGIO Y LA  BENDICIÓN DE SER SOLICITO.</vt:lpstr>
      <vt:lpstr>EL PRIVILEGIO Y LA  BENDICIÓN DE SER SOLICITO.</vt:lpstr>
      <vt:lpstr>EL PRIVILEGIO Y LA  BENDICIÓN DE SER SOLICITO.</vt:lpstr>
      <vt:lpstr>EL PRIVILEGIO Y LA  BENDICIÓN DE SER SOLICITO.</vt:lpstr>
      <vt:lpstr>EL PRIVILEGIO Y LA  BENDICIÓN DE SER SOLICITO.</vt:lpstr>
      <vt:lpstr>EL PRIVILEGIO Y LA  BENDICIÓN DE SER SOLICITO.</vt:lpstr>
      <vt:lpstr>EL PRIVILEGIO Y LA  BENDICIÓN DE SER SOLICITO.</vt:lpstr>
      <vt:lpstr>EL PRIVILEGIO Y LA  BENDICIÓN DE SER SOLICITO.</vt:lpstr>
      <vt:lpstr>EL PRIVILEGIO Y LA  BENDICIÓN DE SER SOLICITO.</vt:lpstr>
      <vt:lpstr>EL PRIVILEGIO Y LA  BENDICIÓN DE SER SOLICITO.</vt:lpstr>
      <vt:lpstr>EL PRIVILEGIO Y LA  BENDICIÓN DE SER SOLICITO.</vt:lpstr>
      <vt:lpstr>CONCLUSIÓN:</vt:lpstr>
      <vt:lpstr>CONCLUSIÓN: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PRIVILEGIO Y LA  BENDICION DE SER SOLICITO.</dc:title>
  <dc:creator>MARIO</dc:creator>
  <cp:lastModifiedBy>Mario Moreno</cp:lastModifiedBy>
  <cp:revision>20</cp:revision>
  <dcterms:created xsi:type="dcterms:W3CDTF">2020-03-26T02:57:29Z</dcterms:created>
  <dcterms:modified xsi:type="dcterms:W3CDTF">2025-11-11T19:57:11Z</dcterms:modified>
</cp:coreProperties>
</file>