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2.jpg" ContentType="image/gif"/>
  <Override PartName="/ppt/media/image34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83" r:id="rId4"/>
    <p:sldId id="282" r:id="rId5"/>
    <p:sldId id="284" r:id="rId6"/>
    <p:sldId id="257" r:id="rId7"/>
    <p:sldId id="259" r:id="rId8"/>
    <p:sldId id="261" r:id="rId9"/>
    <p:sldId id="260" r:id="rId10"/>
    <p:sldId id="262" r:id="rId11"/>
    <p:sldId id="263" r:id="rId12"/>
    <p:sldId id="264" r:id="rId13"/>
    <p:sldId id="289" r:id="rId14"/>
    <p:sldId id="288" r:id="rId15"/>
    <p:sldId id="287" r:id="rId16"/>
    <p:sldId id="286" r:id="rId17"/>
    <p:sldId id="285" r:id="rId18"/>
    <p:sldId id="290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95" r:id="rId28"/>
    <p:sldId id="294" r:id="rId29"/>
    <p:sldId id="293" r:id="rId30"/>
    <p:sldId id="292" r:id="rId31"/>
    <p:sldId id="305" r:id="rId32"/>
    <p:sldId id="274" r:id="rId33"/>
    <p:sldId id="275" r:id="rId34"/>
    <p:sldId id="276" r:id="rId35"/>
    <p:sldId id="277" r:id="rId36"/>
    <p:sldId id="278" r:id="rId37"/>
    <p:sldId id="279" r:id="rId38"/>
    <p:sldId id="280" r:id="rId39"/>
    <p:sldId id="281" r:id="rId40"/>
    <p:sldId id="297" r:id="rId41"/>
    <p:sldId id="298" r:id="rId42"/>
    <p:sldId id="299" r:id="rId43"/>
    <p:sldId id="300" r:id="rId44"/>
    <p:sldId id="301" r:id="rId45"/>
    <p:sldId id="303" r:id="rId46"/>
    <p:sldId id="304" r:id="rId47"/>
    <p:sldId id="302" r:id="rId4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66"/>
    <a:srgbClr val="FF00FF"/>
    <a:srgbClr val="66FF66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136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F5C0D-F04A-4DCE-B142-D777BB3411EA}" type="datetimeFigureOut">
              <a:rPr lang="es-NI" smtClean="0"/>
              <a:t>14/1/2024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F744A-B027-4AD3-B46D-7C45FB1CDA7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80218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F5C0D-F04A-4DCE-B142-D777BB3411EA}" type="datetimeFigureOut">
              <a:rPr lang="es-NI" smtClean="0"/>
              <a:t>14/1/2024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F744A-B027-4AD3-B46D-7C45FB1CDA7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53321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F5C0D-F04A-4DCE-B142-D777BB3411EA}" type="datetimeFigureOut">
              <a:rPr lang="es-NI" smtClean="0"/>
              <a:t>14/1/2024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F744A-B027-4AD3-B46D-7C45FB1CDA7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764389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F5C0D-F04A-4DCE-B142-D777BB3411EA}" type="datetimeFigureOut">
              <a:rPr lang="es-NI" smtClean="0"/>
              <a:t>14/1/2024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F744A-B027-4AD3-B46D-7C45FB1CDA7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32726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F5C0D-F04A-4DCE-B142-D777BB3411EA}" type="datetimeFigureOut">
              <a:rPr lang="es-NI" smtClean="0"/>
              <a:t>14/1/2024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F744A-B027-4AD3-B46D-7C45FB1CDA7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316808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F5C0D-F04A-4DCE-B142-D777BB3411EA}" type="datetimeFigureOut">
              <a:rPr lang="es-NI" smtClean="0"/>
              <a:t>14/1/2024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F744A-B027-4AD3-B46D-7C45FB1CDA7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140651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F5C0D-F04A-4DCE-B142-D777BB3411EA}" type="datetimeFigureOut">
              <a:rPr lang="es-NI" smtClean="0"/>
              <a:t>14/1/2024</a:t>
            </a:fld>
            <a:endParaRPr lang="es-N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F744A-B027-4AD3-B46D-7C45FB1CDA7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267712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F5C0D-F04A-4DCE-B142-D777BB3411EA}" type="datetimeFigureOut">
              <a:rPr lang="es-NI" smtClean="0"/>
              <a:t>14/1/2024</a:t>
            </a:fld>
            <a:endParaRPr lang="es-N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F744A-B027-4AD3-B46D-7C45FB1CDA7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94495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F5C0D-F04A-4DCE-B142-D777BB3411EA}" type="datetimeFigureOut">
              <a:rPr lang="es-NI" smtClean="0"/>
              <a:t>14/1/2024</a:t>
            </a:fld>
            <a:endParaRPr lang="es-N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F744A-B027-4AD3-B46D-7C45FB1CDA7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519154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F5C0D-F04A-4DCE-B142-D777BB3411EA}" type="datetimeFigureOut">
              <a:rPr lang="es-NI" smtClean="0"/>
              <a:t>14/1/2024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F744A-B027-4AD3-B46D-7C45FB1CDA7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066750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F5C0D-F04A-4DCE-B142-D777BB3411EA}" type="datetimeFigureOut">
              <a:rPr lang="es-NI" smtClean="0"/>
              <a:t>14/1/2024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F744A-B027-4AD3-B46D-7C45FB1CDA7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507396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F5C0D-F04A-4DCE-B142-D777BB3411EA}" type="datetimeFigureOut">
              <a:rPr lang="es-NI" smtClean="0"/>
              <a:t>14/1/2024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F744A-B027-4AD3-B46D-7C45FB1CDA7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710566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gi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gi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gi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gi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gi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25561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NI" b="1" u="sng" dirty="0">
                <a:latin typeface="Maiandra GD" panose="020E0502030308020204" pitchFamily="34" charset="0"/>
              </a:rPr>
            </a:br>
            <a:r>
              <a:rPr lang="es-NI" b="1" u="sng" dirty="0">
                <a:latin typeface="Maiandra GD" panose="020E0502030308020204" pitchFamily="34" charset="0"/>
              </a:rPr>
              <a:t>EL PROPÓSITO DE ESTE MANDAMIENTO. I TIMOTEO.1:5.</a:t>
            </a:r>
            <a:br>
              <a:rPr lang="es-NI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325562"/>
            <a:ext cx="5148470" cy="5532437"/>
          </a:xfrm>
        </p:spPr>
        <p:txBody>
          <a:bodyPr>
            <a:normAutofit fontScale="92500" lnSpcReduction="10000"/>
          </a:bodyPr>
          <a:lstStyle/>
          <a:p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INTRODUCCIÓN: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Pero el propósito de nuestra instrucción</a:t>
            </a:r>
            <a:r>
              <a:rPr lang="es-ES" b="1" dirty="0">
                <a:latin typeface="Maiandra GD" panose="020E0502030308020204" pitchFamily="34" charset="0"/>
              </a:rPr>
              <a:t> es el amor nacido de un corazón puro, de una buena conciencia y de una fe sincera.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propósito del mandamiento del V.5. Es tener una buena conducta para no ser acusado de nada.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V.3.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En cuanto a mí, es de poca importancia que yo sea juzgado por ustedes</a:t>
            </a:r>
            <a:r>
              <a:rPr lang="es-ES" b="1" dirty="0">
                <a:latin typeface="Maiandra GD" panose="020E0502030308020204" pitchFamily="34" charset="0"/>
              </a:rPr>
              <a:t> o por cualquier tribunal humano. De hecho, ni aun yo me juzgo a mí mismo. 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6EA99A4-4494-F73C-5E9C-7C113DA369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1"/>
            <a:ext cx="3995530" cy="553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088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NI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 ES: EL AMOR NACIDO DE UN CORAZÓN PURO. 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Lo limpiamos por medio de la obediencia a la verdad.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Pedro.1:22.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Puesto que en obediencia a la verdad ustedes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han purificado sus almas para un amor sincero de hermanos,</a:t>
            </a:r>
            <a:r>
              <a:rPr lang="es-ES" b="1" dirty="0">
                <a:latin typeface="Maiandra GD" panose="020E0502030308020204" pitchFamily="34" charset="0"/>
              </a:rPr>
              <a:t> ámense unos a otros entrañablemente, de corazón puro. 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FF66"/>
                </a:highlight>
                <a:latin typeface="Maiandra GD" panose="020E0502030308020204" pitchFamily="34" charset="0"/>
              </a:rPr>
              <a:t>Corazón- “KARDIA”- Griego.</a:t>
            </a:r>
            <a:r>
              <a:rPr lang="es-ES" b="1" dirty="0">
                <a:latin typeface="Maiandra GD" panose="020E0502030308020204" pitchFamily="34" charset="0"/>
              </a:rPr>
              <a:t> Esta palabra vino a significar toda la actividad mental y moral del hombre: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7FA8A9B-B344-84F8-A78C-57AD53EE2B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00809"/>
            <a:ext cx="3995530" cy="5357190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3087581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NI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 ES: EL AMOR NACIDO DE UN CORAZÓN PURO. 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>
            <a:normAutofit fontScale="92500" lnSpcReduction="10000"/>
          </a:bodyPr>
          <a:lstStyle/>
          <a:p>
            <a:r>
              <a:rPr lang="es-NI" b="1" dirty="0">
                <a:latin typeface="Maiandra GD" panose="020E0502030308020204" pitchFamily="34" charset="0"/>
              </a:rPr>
              <a:t>Gozo. </a:t>
            </a: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Juan.16:22.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»Por tanto, ahora ustedes tienen también aflicción; pero Yo los veré otra vez,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y su corazón se alegrará,</a:t>
            </a:r>
            <a:r>
              <a:rPr lang="es-ES" b="1" dirty="0">
                <a:latin typeface="Maiandra GD" panose="020E0502030308020204" pitchFamily="34" charset="0"/>
              </a:rPr>
              <a:t> y nadie les quitará su gozo.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Deseos.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Mateo.5:28.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»Pero Yo les digo que todo el que mire a una mujer para codiciarla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ya cometió adulterio con ella en su corazón.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CD84F68-85C5-184A-4D53-16EB5FDCDC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0808"/>
            <a:ext cx="3995530" cy="5357191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3963538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NI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 ES: EL AMOR NACIDO DE UN CORAZÓN PURO. 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Afecto.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Hechos.21:13.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Entonces Pablo respondió: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«¿Qué hacen, llorando y quebrantándome el corazón?</a:t>
            </a:r>
            <a:r>
              <a:rPr lang="es-ES" b="1" dirty="0">
                <a:latin typeface="Maiandra GD" panose="020E0502030308020204" pitchFamily="34" charset="0"/>
              </a:rPr>
              <a:t> Porque listo estoy no solo a ser atado, sino también a morir en Jerusalén por el nombre del Señor Jesús».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Pensamientos.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Mateo.9:4.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7CC5D6C-A04C-6EDF-A97C-C38402134B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1500808"/>
            <a:ext cx="3995530" cy="535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06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NI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 ES: EL AMOR NACIDO DE UN CORAZÓN PURO. 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Jesús, conociendo sus pensamientos, dijo: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«¿Por qué piensan mal en sus corazones?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Entendimiento.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Romanos.1:21.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Pues aunque conocían a Dios, no lo honraron como a Dios ni le dieron gracias, sino que se hicieron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vanos en sus razonamientos y su necio corazón fue entenebrecido.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Intenciones.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6B08410-63EF-3C01-5A6F-E691F69F11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5" y="1500808"/>
            <a:ext cx="3935895" cy="5357189"/>
          </a:xfrm>
          <a:prstGeom prst="rect">
            <a:avLst/>
          </a:prstGeom>
          <a:solidFill>
            <a:srgbClr val="00FF99"/>
          </a:solidFill>
        </p:spPr>
      </p:pic>
    </p:spTree>
    <p:extLst>
      <p:ext uri="{BB962C8B-B14F-4D97-AF65-F5344CB8AC3E}">
        <p14:creationId xmlns:p14="http://schemas.microsoft.com/office/powerpoint/2010/main" val="2313132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NI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 ES: EL AMOR NACIDO DE UN CORAZÓN PURO. 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Hebreos.4:12.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la palabra de Dios es viva y eficaz, y más cortante que cualquier espada de dos filos. Penetra hasta la división del alma y del espíritu, de las coyunturas y los tuétanos, y es poderosa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para discernir los pensamientos y las intenciones del corazón.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corazón en su sentido moral en las escrituras incluye las emociones- La razón- Y la voluntad.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B8B0BD9-6B5B-6B1F-599D-5B7A5F5E0B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4950"/>
            <a:ext cx="3995529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58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NI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 ES: EL AMOR NACIDO DE UN CORAZÓN PURO. 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Debemos con toda diligencia- Esfuerzo guardar el corazón.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Proverbios.4:23.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Con toda diligencia guarda tu corazón,</a:t>
            </a:r>
            <a:r>
              <a:rPr lang="es-ES" b="1" dirty="0">
                <a:latin typeface="Maiandra GD" panose="020E0502030308020204" pitchFamily="34" charset="0"/>
              </a:rPr>
              <a:t> Porque de él brotan los manantiales de la vida.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Especial vigilancia necesita nuestro corazón, siendo el corazón el centro y la fuente de nuestra conducta, hemos de velar para que de él salgan actitudes santas, buenas. Por qué: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6A6FF1F-46F6-B4BA-B77B-2B3258D16A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675" y="1500808"/>
            <a:ext cx="3969854" cy="5357191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435340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NI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 ES: EL AMOR NACIDO DE UN CORAZÓN PURO. 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Debemos acercarnos a Dios con corazón limpio.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Hebreos.10:22.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acerquémonos con corazón sincero,</a:t>
            </a:r>
            <a:r>
              <a:rPr lang="es-ES" b="1" dirty="0">
                <a:latin typeface="Maiandra GD" panose="020E0502030308020204" pitchFamily="34" charset="0"/>
              </a:rPr>
              <a:t> en plena certidumbre de fe, teniendo nuestro corazón purificado de mala conciencia y nuestro cuerpo lavado con agua pura.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sin un corazón limpio no podremos ver a Dios.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Mateo.5:8.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1447EF0-2EA7-E085-C84B-450EA97850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00809"/>
            <a:ext cx="3995530" cy="535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64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NI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 ES: EL AMOR NACIDO DE UN CORAZÓN PURO. 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»Bienaventurados los de limpio corazón,</a:t>
            </a:r>
            <a:r>
              <a:rPr lang="es-ES" b="1" dirty="0">
                <a:latin typeface="Maiandra GD" panose="020E0502030308020204" pitchFamily="34" charset="0"/>
              </a:rPr>
              <a:t> pues ellos verán a Dios. </a:t>
            </a: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Salmos.24:3-4.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¿Quién subirá al monte del SEÑOR?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¿Y quién podrá estar en Su lugar santo?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V.4.</a:t>
            </a:r>
            <a:r>
              <a:rPr lang="es-ES" b="1" dirty="0"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El de manos limpias y corazón puro,</a:t>
            </a:r>
            <a:r>
              <a:rPr lang="es-ES" b="1" dirty="0">
                <a:latin typeface="Maiandra GD" panose="020E0502030308020204" pitchFamily="34" charset="0"/>
              </a:rPr>
              <a:t> El que no ha alzado su alma a la falsedad Ni jurado con engaño.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88EB2B1-1C2F-C46A-9A5B-6B1D27A50B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00809"/>
            <a:ext cx="3995530" cy="5357190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4068119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NI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 ES: EL AMOR NACIDO DE UN CORAZÓN PURO. 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El verdadero cristianismo esta en el corazón, en lavar de maldad el corazón.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Jeremias.4:14.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Lava de maldad tu corazón,</a:t>
            </a:r>
            <a:r>
              <a:rPr lang="es-ES" b="1" dirty="0">
                <a:latin typeface="Maiandra GD" panose="020E0502030308020204" pitchFamily="34" charset="0"/>
              </a:rPr>
              <a:t> Jerusalén, Para que seas salvada. ¿Hasta cuándo morarán dentro de ti Pensamientos perversos?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está pureza de corazón, hemos de rogar incesantemente a Dios: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F693DED-F859-79A1-7DD5-37E1A6AF05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7" y="1500809"/>
            <a:ext cx="3975651" cy="535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3558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NI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 ES: EL AMOR NACIDO DE UN CORAZÓN PURO. 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Así como lo hacia Él Salmista, pedía, rogaba a Dios.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Salmos.51:10.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Crea en mí, oh Dios, un corazón limpio,</a:t>
            </a:r>
            <a:r>
              <a:rPr lang="es-ES" b="1" dirty="0">
                <a:latin typeface="Maiandra GD" panose="020E0502030308020204" pitchFamily="34" charset="0"/>
              </a:rPr>
              <a:t> Y renueva un espíritu recto dentro de mí.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Sin un corazón limpio no podremos adorar a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Mucho menos ver a Dios.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Mateo.5:8.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»Bienaventurados los de limpio corazón,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pues ellos verán a Dios.</a:t>
            </a:r>
            <a:r>
              <a:rPr lang="es-ES" b="1" dirty="0">
                <a:latin typeface="Maiandra GD" panose="020E0502030308020204" pitchFamily="34" charset="0"/>
              </a:rPr>
              <a:t>  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03FCA51-D5C0-1909-071F-F87C2265B1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21296"/>
            <a:ext cx="4075044" cy="54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810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13791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13791"/>
          </a:xfrm>
        </p:spPr>
        <p:txBody>
          <a:bodyPr>
            <a:normAutofit fontScale="90000"/>
          </a:bodyPr>
          <a:lstStyle/>
          <a:p>
            <a:pPr algn="ctr"/>
            <a:br>
              <a:rPr lang="es-NI" b="1" u="sng" dirty="0">
                <a:latin typeface="Maiandra GD" panose="020E0502030308020204" pitchFamily="34" charset="0"/>
              </a:rPr>
            </a:br>
            <a:r>
              <a:rPr lang="es-NI" sz="7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br>
              <a:rPr lang="es-NI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013792"/>
            <a:ext cx="5148470" cy="5844208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Él Apóstol Pablo tenia una buena conducta, y por eso </a:t>
            </a:r>
            <a:r>
              <a:rPr lang="es-ES" b="1">
                <a:latin typeface="Maiandra GD" panose="020E0502030308020204" pitchFamily="34" charset="0"/>
              </a:rPr>
              <a:t>se conducía </a:t>
            </a:r>
            <a:r>
              <a:rPr lang="es-ES" b="1" dirty="0">
                <a:latin typeface="Maiandra GD" panose="020E0502030308020204" pitchFamily="34" charset="0"/>
              </a:rPr>
              <a:t>con un limpio corazón.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Que Timoteo debía de dar a algunos ciertas instrucciones para un propósito, un fin, una meta u objetivo.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Para no enseñar falsa doctrina, tenemos que tener: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1. El amor nacido de un corazón puro.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2. Buena conciencia.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332F81B-5E13-2C43-1675-45134B05B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3791"/>
            <a:ext cx="3995530" cy="5844208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42180361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ES TENER UNA BUENA CONCIENCIA.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Pero el propósito de nuestra instrucción es el amor nacido de un corazón puro,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de una buena conciencia</a:t>
            </a:r>
            <a:r>
              <a:rPr lang="es-ES" b="1" dirty="0">
                <a:latin typeface="Maiandra GD" panose="020E0502030308020204" pitchFamily="34" charset="0"/>
              </a:rPr>
              <a:t> y de una fe sincera. 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“Buena conciencia”- SUNEIDESIS- Griego.</a:t>
            </a:r>
            <a:r>
              <a:rPr lang="es-ES" b="1" dirty="0">
                <a:latin typeface="Maiandra GD" panose="020E0502030308020204" pitchFamily="34" charset="0"/>
              </a:rPr>
              <a:t> Conocimiento más con- significa conocimiento consigo.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conciencia es aquella facultad mediante la cual llegamos a saber la voluntad de Dios.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E37DCEB-43FA-2CF5-AE2B-567F5281C9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500808"/>
            <a:ext cx="3995531" cy="5357191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3674501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ES TENER UNA BUENA CONCIENCIA.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La conciencia es aquel sentido del bien y el mal, que hay en cada persona, pero de acuerdo con la palabra de Dios, no según sus sentimientos o emociones.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Romanos.2:14-15.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cuando los gentiles, que no tienen la ley, cumplen por instinto los dictados de la ley, ellos,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no teniendo la ley, son una ley para sí mismos.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D7F0A7E-7EFC-E14D-2901-349C01F7C3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00809"/>
            <a:ext cx="3995530" cy="5357190"/>
          </a:xfrm>
          <a:prstGeom prst="rect">
            <a:avLst/>
          </a:prstGeom>
          <a:solidFill>
            <a:srgbClr val="66FF66"/>
          </a:solidFill>
        </p:spPr>
      </p:pic>
    </p:spTree>
    <p:extLst>
      <p:ext uri="{BB962C8B-B14F-4D97-AF65-F5344CB8AC3E}">
        <p14:creationId xmlns:p14="http://schemas.microsoft.com/office/powerpoint/2010/main" val="2985637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ES TENER UNA BUENA CONCIENCIA.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V.15.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muestran la obra de la ley escrita en sus corazones,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su conciencia dando testimonio, y sus pensamientos acusándolos unas veces y otras defendiéndolos,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Los gentiles sabían que ciertas cosas eran incorrectas y su conciencia los acusabas.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Sabían que era malo, sin que alguien se lo dijera, su conciencia daba testimonio,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BBC6001-D9A7-4D1A-2F02-B6CEEBA66E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00809"/>
            <a:ext cx="3995529" cy="5357190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31928500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ES TENER UNA BUENA CONCIENCIA.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Y sus razonamientos les acusaban o defendían después de haberlas echas o cometidas estas cosas.</a:t>
            </a:r>
          </a:p>
          <a:p>
            <a:r>
              <a:rPr lang="es-NI" b="1" dirty="0">
                <a:latin typeface="Maiandra GD" panose="020E0502030308020204" pitchFamily="34" charset="0"/>
              </a:rPr>
              <a:t>Debemos de guardar limpia nuestra conciencia. </a:t>
            </a: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Timoteo.1:19.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guardando la fe y una buena conciencia,</a:t>
            </a:r>
            <a:r>
              <a:rPr lang="es-ES" b="1" dirty="0">
                <a:latin typeface="Maiandra GD" panose="020E0502030308020204" pitchFamily="34" charset="0"/>
              </a:rPr>
              <a:t> que algunos han rechazado y naufragaron en lo que toca a la fe.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Timoteo.3:9.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70AA56E-504B-1627-0988-F6B1EEA5E2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1500808"/>
            <a:ext cx="3995530" cy="535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2471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ES TENER UNA BUENA CONCIENCIA.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sino guardando el misterio de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la fe con limpia conciencia.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de servir a Dios con limpia conciencia así como lo hacia Él Apóstol Pablo.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II Timoteo.1:3.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Doy gracias a Dios, a quien sirvo con limpia conciencia</a:t>
            </a:r>
            <a:r>
              <a:rPr lang="es-ES" b="1" dirty="0">
                <a:latin typeface="Maiandra GD" panose="020E0502030308020204" pitchFamily="34" charset="0"/>
              </a:rPr>
              <a:t> como lo hicieron mis antepasados, de que sin cesar, noche y día, me acuerdo de ti en mis oraciones, 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3B62942-2F62-78F6-D484-43D64FE238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1500809"/>
            <a:ext cx="3995529" cy="5357190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1438634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ES TENER UNA BUENA CONCIENCIA.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Debemos conducirnos honradamente con buena conciencia.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Hebreos.13:18.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Oren por nosotros,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pues confiamos en que tenemos una buena conciencia,</a:t>
            </a:r>
            <a:r>
              <a:rPr lang="es-ES" b="1" dirty="0">
                <a:latin typeface="Maiandra GD" panose="020E0502030308020204" pitchFamily="34" charset="0"/>
              </a:rPr>
              <a:t> deseando conducirnos honradamente en todo.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tener buena conciencia, para que aquellos que nos calumnian sean avergonzados.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7D1277E-1739-79F3-341E-76054A9E5E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0808"/>
            <a:ext cx="4010025" cy="5357192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12616795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ES TENER UNA BUENA CONCIENCIA.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/>
          <a:lstStyle/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Pedro.3:16.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teniendo buena conciencia,</a:t>
            </a:r>
            <a:r>
              <a:rPr lang="es-ES" b="1" dirty="0">
                <a:latin typeface="Maiandra GD" panose="020E0502030308020204" pitchFamily="34" charset="0"/>
              </a:rPr>
              <a:t> para que en aquello en que son calumniados, sean avergonzados los que hablan mal de la buena conducta de ustedes en Cristo.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Logramos tener una buena conciencia por medio de:</a:t>
            </a:r>
          </a:p>
          <a:p>
            <a:r>
              <a:rPr lang="es-NI" b="1" dirty="0">
                <a:latin typeface="Maiandra GD" panose="020E0502030308020204" pitchFamily="34" charset="0"/>
              </a:rPr>
              <a:t>Instruirla. </a:t>
            </a: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Hechos.23:1.</a:t>
            </a:r>
            <a:r>
              <a:rPr lang="es-NI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5D58E1A-2CF6-1184-71BC-12B3096F0A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0808"/>
            <a:ext cx="3995530" cy="53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181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ES TENER UNA BUENA CONCIENCIA.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Entonces Pablo, mirando fijamente al Concilio, dijo: «Hermanos, hasta este día yo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he vivido delante de Dios con una conciencia perfectamente limpia».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Hechos.24:16.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»Por esto, yo también me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esfuerzo por conservar siempre una conciencia</a:t>
            </a:r>
            <a:r>
              <a:rPr lang="es-ES" b="1" dirty="0">
                <a:latin typeface="Maiandra GD" panose="020E0502030308020204" pitchFamily="34" charset="0"/>
              </a:rPr>
              <a:t> irreprensible delante de Dios y delante de los hombres. </a:t>
            </a:r>
            <a:endParaRPr lang="es-NI" b="1" dirty="0">
              <a:latin typeface="Maiandra GD" panose="020E0502030308020204" pitchFamily="34" charset="0"/>
            </a:endParaRP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Timoteo.1:13.</a:t>
            </a:r>
            <a:r>
              <a:rPr lang="es-NI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048EA71-E877-49DE-3D2E-0AE5B3E817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00809"/>
            <a:ext cx="3995529" cy="535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0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ES TENER UNA BUENA CONCIENCIA.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aun habiendo sido yo antes blasfemo, perseguidor y agresor. Sin embargo, se me mostró misericordia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porque lo hice por ignorancia en mi incredulidad.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se logra por la palabra de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Ya que si no tenemos una buena conciencia se nos puede cauterizar. </a:t>
            </a: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Timoteo.4:2.</a:t>
            </a:r>
            <a:r>
              <a:rPr lang="es-NI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57463CF-D95A-A72B-EB74-D79278C0A6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00809"/>
            <a:ext cx="3995529" cy="535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1070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ES TENER UNA BUENA CONCIENCIA.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mediante la hipocresía de mentirosos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que tienen cauterizada la conciencia.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Hacer las cosas sin ningún remordimiento por estar tan dura su conciencia.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FF66"/>
                </a:highlight>
                <a:latin typeface="Maiandra GD" panose="020E0502030308020204" pitchFamily="34" charset="0"/>
              </a:rPr>
              <a:t>Cauterizar- </a:t>
            </a:r>
            <a:r>
              <a:rPr lang="es-ES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FF66"/>
                </a:highlight>
                <a:latin typeface="Maiandra GD" panose="020E0502030308020204" pitchFamily="34" charset="0"/>
              </a:rPr>
              <a:t>kausteriazo</a:t>
            </a:r>
            <a:r>
              <a:rPr lang="es-ES" b="1" dirty="0">
                <a:latin typeface="Maiandra GD" panose="020E0502030308020204" pitchFamily="34" charset="0"/>
              </a:rPr>
              <a:t> (κα</a:t>
            </a:r>
            <a:r>
              <a:rPr lang="es-ES" b="1" dirty="0" err="1">
                <a:latin typeface="Maiandra GD" panose="020E0502030308020204" pitchFamily="34" charset="0"/>
              </a:rPr>
              <a:t>υστηριάζω</a:t>
            </a:r>
            <a:r>
              <a:rPr lang="es-ES" b="1" dirty="0">
                <a:latin typeface="Maiandra GD" panose="020E0502030308020204" pitchFamily="34" charset="0"/>
              </a:rPr>
              <a:t>, G2743), quemar con un hierro de cauterizar marcar con un hierro candente, acto no tan severo como el indicado por el término anterior.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1A39B35-56CF-5083-80CC-0C32BE4373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00809"/>
            <a:ext cx="3995529" cy="535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779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13791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13791"/>
          </a:xfrm>
        </p:spPr>
        <p:txBody>
          <a:bodyPr>
            <a:normAutofit fontScale="90000"/>
          </a:bodyPr>
          <a:lstStyle/>
          <a:p>
            <a:pPr algn="ctr"/>
            <a:br>
              <a:rPr lang="es-NI" b="1" u="sng" dirty="0">
                <a:latin typeface="Maiandra GD" panose="020E0502030308020204" pitchFamily="34" charset="0"/>
              </a:rPr>
            </a:br>
            <a:r>
              <a:rPr lang="es-NI" sz="7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br>
              <a:rPr lang="es-NI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013792"/>
            <a:ext cx="5148470" cy="5844208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3. Una fe no fingida (Hipócrita).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tener estas tres cualidades resultará en desviarnos y naufragar como lo hicieron Himeneo y Alejandro.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Timoteo.1:19.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guardando la fe y una buena conciencia,</a:t>
            </a:r>
            <a:r>
              <a:rPr lang="es-ES" b="1" dirty="0">
                <a:latin typeface="Maiandra GD" panose="020E0502030308020204" pitchFamily="34" charset="0"/>
              </a:rPr>
              <a:t> que algunos han rechazado y naufragaron en lo que toca a la fe.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guardar la fe y una buena conciencia.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69F965B-374E-BA57-05C3-6F09652D1A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013790"/>
            <a:ext cx="3995530" cy="5844209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695072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ES TENER UNA BUENA CONCIENCIA.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La referencia es a apóstatas cuyas conciencias están cauterizadas por los efectos de su pecado. VINE.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Aquellas personas que ya no sienten ningún problema en mentir, fingir.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Ya no les afecta en nada lo que hagan o digan de ellos ya perdieron toda sensibilidad.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Así como la actitud de la mujer adultera.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FAE0F71-2CE8-0CD6-7AB9-011E59D9B6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00809"/>
            <a:ext cx="3995529" cy="535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736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ES TENER UNA BUENA CONCIENCIA.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Proverbios.30:20.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Así es el proceder de la mujer adúltera: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Come, se limpia la boca, Y dice: «No he hecho nada malo».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Ella peca, borra toda evidencia de su pecado y tranquilamente sin ningún remordimiento dice no he hecho nada, no sé de qué me acusan.</a:t>
            </a:r>
          </a:p>
          <a:p>
            <a:r>
              <a:rPr lang="es-NI" b="1" dirty="0">
                <a:latin typeface="Maiandra GD" panose="020E0502030308020204" pitchFamily="34" charset="0"/>
              </a:rPr>
              <a:t>Nada les acusa, nada ya les afecta.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AD3CED5-7ED6-4CDC-14EC-02A33B11A3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3354"/>
            <a:ext cx="3995529" cy="535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378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 ES UNA FE NO FINGIDA (HIPÓCRITA).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Pero el propósito de nuestra instrucción es el amor nacido de un corazón puro, de una buena conciencia y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de una fe sincera.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 implica que los falsos maestros en Efeso no tenían esta clase de fe, sino que se habían desviado de ella.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¿Cómo puede ser fe sincera y genuina aquella que lleva a la persona a enseñar diferentes doctrinas?.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Como Himeneo y Fileto.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78422D8-CCEF-ECD8-38B5-063611CAB1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0807"/>
            <a:ext cx="3995529" cy="535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39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 ES UNA FE NO FINGIDA (HIPÓCRITA).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II Timoteo.2:17-18.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y su palabra se extenderá como gangrena.</a:t>
            </a:r>
            <a:r>
              <a:rPr lang="es-ES" b="1" dirty="0">
                <a:latin typeface="Maiandra GD" panose="020E0502030308020204" pitchFamily="34" charset="0"/>
              </a:rPr>
              <a:t> Entre ellos están Himeneo y Fileto,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V.18.</a:t>
            </a:r>
            <a:r>
              <a:rPr lang="es-ES" b="1" dirty="0"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que se han desviado de la verdad</a:t>
            </a:r>
            <a:r>
              <a:rPr lang="es-ES" b="1" dirty="0">
                <a:latin typeface="Maiandra GD" panose="020E0502030308020204" pitchFamily="34" charset="0"/>
              </a:rPr>
              <a:t> diciendo que la resurrección ya tuvo lugar, trastornando así la fe de algunos.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Que enseñaban que la resurrección ya tuvo lugar.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D61946F-877B-FB0C-B02E-46E1D91627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00809"/>
            <a:ext cx="3995530" cy="5357190"/>
          </a:xfrm>
          <a:prstGeom prst="rect">
            <a:avLst/>
          </a:prstGeom>
          <a:solidFill>
            <a:srgbClr val="66FF66"/>
          </a:solidFill>
        </p:spPr>
      </p:pic>
    </p:spTree>
    <p:extLst>
      <p:ext uri="{BB962C8B-B14F-4D97-AF65-F5344CB8AC3E}">
        <p14:creationId xmlns:p14="http://schemas.microsoft.com/office/powerpoint/2010/main" val="8575904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 ES UNA FE NO FINGIDA (HIPÓCRITA).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/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99"/>
                </a:highlight>
                <a:latin typeface="Maiandra GD" panose="020E0502030308020204" pitchFamily="34" charset="0"/>
              </a:rPr>
              <a:t>La palabra Hipocresía- Es teatro un actuar-</a:t>
            </a:r>
            <a:r>
              <a:rPr lang="es-ES" b="1" dirty="0">
                <a:latin typeface="Maiandra GD" panose="020E0502030308020204" pitchFamily="34" charset="0"/>
              </a:rPr>
              <a:t> Fingir lo que no somos como: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David que fingió ser loco.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Samuel.21:13-15.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Y se fingió demente ante sus ojos y actuaba como loco en medio de ellos;</a:t>
            </a:r>
            <a:r>
              <a:rPr lang="es-ES" b="1" dirty="0">
                <a:latin typeface="Maiandra GD" panose="020E0502030308020204" pitchFamily="34" charset="0"/>
              </a:rPr>
              <a:t> escribía garabatos en las puertas de la entrada y dejaba que su saliva le corriera por la barba.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V.14.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B9413F7-0B7F-DDD1-C823-84EE4B8E2B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066" y="1391270"/>
            <a:ext cx="4350440" cy="546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838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 ES UNA FE NO FINGIDA (HIPÓCRITA).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Entonces </a:t>
            </a:r>
            <a:r>
              <a:rPr lang="es-ES" b="1" dirty="0" err="1">
                <a:latin typeface="Maiandra GD" panose="020E0502030308020204" pitchFamily="34" charset="0"/>
              </a:rPr>
              <a:t>Aquis</a:t>
            </a:r>
            <a:r>
              <a:rPr lang="es-ES" b="1" dirty="0">
                <a:latin typeface="Maiandra GD" panose="020E0502030308020204" pitchFamily="34" charset="0"/>
              </a:rPr>
              <a:t> dijo a sus siervos: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«Vean al hombre portándose como un loco.</a:t>
            </a:r>
            <a:r>
              <a:rPr lang="es-ES" b="1" dirty="0">
                <a:latin typeface="Maiandra GD" panose="020E0502030308020204" pitchFamily="34" charset="0"/>
              </a:rPr>
              <a:t> ¿Por qué me lo traes?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V.15.</a:t>
            </a:r>
            <a:r>
              <a:rPr lang="es-ES" b="1" dirty="0"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»¿Acaso me hacen falta locos,</a:t>
            </a:r>
            <a:r>
              <a:rPr lang="es-ES" b="1" dirty="0">
                <a:latin typeface="Maiandra GD" panose="020E0502030308020204" pitchFamily="34" charset="0"/>
              </a:rPr>
              <a:t> para que me traigan a este y haga de loco en mi presencia? ¿Va a entrar este en mi casa?».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mujer de Jeroboam.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Reyes.14:2-6.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DED3706-9E9E-8B5F-C3A0-96601CD530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391271"/>
            <a:ext cx="3995531" cy="546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145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 ES UNA FE NO FINGIDA (HIPÓCRITA).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Y Jeroboam dijo a su mujer: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«Levántate ahora y disfrázate</a:t>
            </a:r>
            <a:r>
              <a:rPr lang="es-ES" b="1" dirty="0">
                <a:latin typeface="Maiandra GD" panose="020E0502030308020204" pitchFamily="34" charset="0"/>
              </a:rPr>
              <a:t> para que no conozcan que eres la mujer de Jeroboam, y ve a Silo, pues allí está el profeta Ahías, que dijo de mí que yo sería rey sobre este pueblo.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»Toma en tus manos diez panes, tortas y un jarro de miel, y ve a él.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Él te dirá lo que le ha de suceder al niño».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3760200-1F71-DF81-5F7F-2704171983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00809"/>
            <a:ext cx="3995529" cy="5357190"/>
          </a:xfrm>
          <a:prstGeom prst="rect">
            <a:avLst/>
          </a:prstGeom>
          <a:solidFill>
            <a:srgbClr val="FF00FF"/>
          </a:solidFill>
        </p:spPr>
      </p:pic>
    </p:spTree>
    <p:extLst>
      <p:ext uri="{BB962C8B-B14F-4D97-AF65-F5344CB8AC3E}">
        <p14:creationId xmlns:p14="http://schemas.microsoft.com/office/powerpoint/2010/main" val="1784601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 ES UNA FE NO FINGIDA (HIPÓCRITA).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V.4.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Así lo hizo la mujer de Jeroboam;</a:t>
            </a:r>
            <a:r>
              <a:rPr lang="es-ES" b="1" dirty="0">
                <a:latin typeface="Maiandra GD" panose="020E0502030308020204" pitchFamily="34" charset="0"/>
              </a:rPr>
              <a:t> se levantó, fue a Silo y llegó a casa de Ahías. Y Ahías no podía ver porque sus ojos se habían nublado a causa de su vejez.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V.5.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el SEÑOR había dicho a Ahías: «La mujer de Jeroboam viene a consultarte sobre su hijo, pues está enfermo. Esto y esto le dirás, pues será que cuando ella venga,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fingirá ser otra mujer».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5216D0B-5218-0F36-E9B6-E0EDB8EB8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00808"/>
            <a:ext cx="3995530" cy="5357191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166552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 ES UNA FE NO FINGIDA (HIPÓCRITA).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V.6.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Cuando Ahías oyó el ruido de los pasos de ella al entrar por la puerta, dijo: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«Entra, mujer de Jeroboam. ¿Por qué finges ser otra mujer?</a:t>
            </a:r>
            <a:r>
              <a:rPr lang="es-ES" b="1" dirty="0">
                <a:latin typeface="Maiandra GD" panose="020E0502030308020204" pitchFamily="34" charset="0"/>
              </a:rPr>
              <a:t> Pues he sido enviado a ti con un duro mensaje. </a:t>
            </a:r>
          </a:p>
          <a:p>
            <a:r>
              <a:rPr lang="pt-BR" b="1" dirty="0">
                <a:latin typeface="Maiandra GD" panose="020E0502030308020204" pitchFamily="34" charset="0"/>
              </a:rPr>
              <a:t>Como Pedro. </a:t>
            </a:r>
          </a:p>
          <a:p>
            <a:pPr algn="ctr"/>
            <a:r>
              <a:rPr lang="pt-B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Gálatas.2:13-14.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Y el resto de los judíos se le unió en su hipocresía,</a:t>
            </a:r>
            <a:r>
              <a:rPr lang="es-ES" b="1" dirty="0">
                <a:latin typeface="Maiandra GD" panose="020E0502030308020204" pitchFamily="34" charset="0"/>
              </a:rPr>
              <a:t> de tal manera que aun Bernabé fue arrastrado por la hipocresía de ellos.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ADF9593-48E1-A592-FBD1-D9F43B750F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0808"/>
            <a:ext cx="3995529" cy="535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1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 ES UNA FE NO FINGIDA (HIPÓCRITA).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V.14.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Pero cuando vi que no andaban con rectitud en cuanto a la verdad del evangelio,</a:t>
            </a:r>
            <a:r>
              <a:rPr lang="es-ES" b="1" dirty="0">
                <a:latin typeface="Maiandra GD" panose="020E0502030308020204" pitchFamily="34" charset="0"/>
              </a:rPr>
              <a:t> dije a Pedro delante de todos: «Si tú, siendo judío, vives como los gentiles y no como los judíos, ¿por qué obligas a los gentiles a vivir como judíos?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Muchos fingen tener una fe sincera, pero la verdad que no.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73ED9AA-9E1D-839B-7C29-7C21C90228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61052"/>
            <a:ext cx="3995529" cy="539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8935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13791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13791"/>
          </a:xfrm>
        </p:spPr>
        <p:txBody>
          <a:bodyPr>
            <a:normAutofit fontScale="90000"/>
          </a:bodyPr>
          <a:lstStyle/>
          <a:p>
            <a:pPr algn="ctr"/>
            <a:br>
              <a:rPr lang="es-NI" b="1" u="sng" dirty="0">
                <a:latin typeface="Maiandra GD" panose="020E0502030308020204" pitchFamily="34" charset="0"/>
              </a:rPr>
            </a:br>
            <a:r>
              <a:rPr lang="es-NI" sz="7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br>
              <a:rPr lang="es-NI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013792"/>
            <a:ext cx="5148470" cy="5844208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Timoteo.1:20.</a:t>
            </a:r>
            <a:r>
              <a:rPr lang="es-ES" b="1" dirty="0"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Entre ellos están Himeneo y Alejandro,</a:t>
            </a:r>
            <a:r>
              <a:rPr lang="es-ES" b="1" dirty="0">
                <a:latin typeface="Maiandra GD" panose="020E0502030308020204" pitchFamily="34" charset="0"/>
              </a:rPr>
              <a:t> a quienes he entregado a Satanás, para que aprendan a no blasfemar.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¿Por qué fracasaron Himeneo y Alejandro?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no practicaron la fe verdadera.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cultivamos estas tres cualidades vamos a evitar desviarnos de la verdad, y no vamos a enseñar falsa doctrina.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4F003F1-6908-61E4-F45D-097C03A0F4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3791"/>
            <a:ext cx="3995530" cy="584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154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 ES UNA FE NO FINGIDA (HIPÓCRITA).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Enseñar falsa doctrina es trastornar- girar arriba o sobre, la fe de algunos.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Tito.1:11.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 quienes es preciso tapar la boca,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porque están trastornando familias enteras, enseñando por ganancias deshonestas,</a:t>
            </a:r>
            <a:r>
              <a:rPr lang="es-ES" b="1" dirty="0">
                <a:latin typeface="Maiandra GD" panose="020E0502030308020204" pitchFamily="34" charset="0"/>
              </a:rPr>
              <a:t> cosas que no deben.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Ocuparse o enseñar falsa doctrina es exhibir la fe hipócrita.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FE6B41E-929E-55C7-A415-C864C5D964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500809"/>
            <a:ext cx="3995530" cy="535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162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 ES UNA FE NO FINGIDA (HIPÓCRITA).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Para no tener una fe fingida, hay que abandonar tales actividades egoístas y destructoras.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Esta fe tiene que ser basada en la verdad de Dios.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Romanos.10:17.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Así que la fe viene del oír,</a:t>
            </a:r>
            <a:r>
              <a:rPr lang="es-ES" b="1" dirty="0">
                <a:latin typeface="Maiandra GD" panose="020E0502030308020204" pitchFamily="34" charset="0"/>
              </a:rPr>
              <a:t> y el oír, por la palabra de Cristo.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Esta fe verdadera habitó en Loida y Eunice y en Timoteo.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II Timoteo.1:5.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81BAC12-B16F-7E31-0FA1-081ACCB05C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" y="1523999"/>
            <a:ext cx="3985591" cy="533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68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 ES UNA FE NO FINGIDA (HIPÓCRITA).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Porque tengo presente la fe sincera que hay en ti,</a:t>
            </a:r>
            <a:r>
              <a:rPr lang="es-ES" b="1" dirty="0">
                <a:latin typeface="Maiandra GD" panose="020E0502030308020204" pitchFamily="34" charset="0"/>
              </a:rPr>
              <a:t> la cual habitó primero en tu abuela Loida y en tu madre Eunice, y estoy seguro que en ti también.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Ellas tuvieron una fe sincera, verdadera, no era hipócrita.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Mateo.15:7-9.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»¡Hipócritas!</a:t>
            </a:r>
            <a:r>
              <a:rPr lang="es-ES" b="1" dirty="0">
                <a:latin typeface="Maiandra GD" panose="020E0502030308020204" pitchFamily="34" charset="0"/>
              </a:rPr>
              <a:t> Bien profetizó Isaías de ustedes cuando dijo: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V.8.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C2C283C-10B4-15C0-D062-24AD6B2997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00809"/>
            <a:ext cx="3995530" cy="535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7701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MANDAMIENTO:  ES UNA FE NO FINGIDA (HIPÓCRITA). </a:t>
            </a:r>
            <a:b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“ESTE PUEBLO CON LOS LABIOS ME HONRA,</a:t>
            </a:r>
            <a:r>
              <a:rPr lang="es-ES" b="1" dirty="0">
                <a:latin typeface="Maiandra GD" panose="020E0502030308020204" pitchFamily="34" charset="0"/>
              </a:rPr>
              <a:t> PERO SU CORAZÓN ESTÁ MUY LEJOS DE MÍ.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V.9.</a:t>
            </a:r>
            <a:r>
              <a:rPr lang="es-ES" b="1" dirty="0"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PUES EN VANO ME RINDEN CULTO,</a:t>
            </a:r>
            <a:r>
              <a:rPr lang="es-ES" b="1" dirty="0">
                <a:latin typeface="Maiandra GD" panose="020E0502030308020204" pitchFamily="34" charset="0"/>
              </a:rPr>
              <a:t> ENSEÑANDO COMO DOCTRINAS PRECEPTOS DE HOMBRES”».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Nuestra adoración a Dios debe ser verdadera, sin estar fingiendo.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B90CE47-DD26-C683-DD54-A8770D0C29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00809"/>
            <a:ext cx="3995529" cy="535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255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"/>
            <a:ext cx="9144000" cy="9839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983974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CONCLUSIÓN: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983975"/>
            <a:ext cx="5148470" cy="5874024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Para evitar desviarnos y apartarnos de la verdad, enseñando doctrinas diferentes, debemos tener: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amor nacido de un corazón puro- limpio.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Buena conciencia.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Una fe no fingida. (Hipócrita).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no tenemos estas tres cualidades, fácilmente nos vamos a desviar, apartarnos de la verdad, desviándonos a vanas palabrerías.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77BC03-FCFC-4D8A-324E-D4FBBC5DE4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83975"/>
            <a:ext cx="3995529" cy="587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47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"/>
            <a:ext cx="9144000" cy="9839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983974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CONCLUSIÓN: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983975"/>
            <a:ext cx="5148470" cy="5874024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Timoteo.1:6.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Pues algunos, desviándose de estas cosas,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se han apartado hacia una vana palabrería.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guardando la fe y una buena conciencia,</a:t>
            </a:r>
            <a:r>
              <a:rPr lang="es-ES" b="1" dirty="0">
                <a:latin typeface="Maiandra GD" panose="020E0502030308020204" pitchFamily="34" charset="0"/>
              </a:rPr>
              <a:t> que algunos han rechazado y naufragaron en lo que toca a la fe.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V.20.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Entre ellos están Himeneo y Alejandro,</a:t>
            </a:r>
            <a:r>
              <a:rPr lang="es-ES" b="1" dirty="0">
                <a:latin typeface="Maiandra GD" panose="020E0502030308020204" pitchFamily="34" charset="0"/>
              </a:rPr>
              <a:t> a quienes he entregado a Satanás, para que aprendan a no blasfemar. 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576AD5C-DFF0-0CC5-A590-6643FB2265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83974"/>
            <a:ext cx="3995530" cy="5874023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3322312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"/>
            <a:ext cx="9144000" cy="9839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983974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CONCLUSIÓN: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983975"/>
            <a:ext cx="5148470" cy="5874024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Como lo hicieron himeneo y Alejandro.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Mantengámonos firme en la verdad.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Guardando la fe.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Con un corazón limpio, sincero, honesto, transparente.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Una buena conciencia, limpia, pura, atraves de la palabra de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enseñando falsas doctrinas.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054663C-6ACA-FBD3-7021-E5228AF7C8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83974"/>
            <a:ext cx="3995531" cy="587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439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1D21BE44-0A5D-609D-6734-F5E1FBB8B3C4}"/>
              </a:ext>
            </a:extLst>
          </p:cNvPr>
          <p:cNvSpPr/>
          <p:nvPr/>
        </p:nvSpPr>
        <p:spPr>
          <a:xfrm>
            <a:off x="0" y="5844209"/>
            <a:ext cx="9144000" cy="1013791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latin typeface="Maiandra GD" panose="020E0502030308020204" pitchFamily="34" charset="0"/>
              </a:rPr>
              <a:t>DIOS NOS BENDIGA A TODOS.</a:t>
            </a:r>
            <a:endParaRPr lang="es-NI" sz="4800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54AF6E-D782-FDAA-A6E2-4D485ACB0E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84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8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13791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13791"/>
          </a:xfrm>
        </p:spPr>
        <p:txBody>
          <a:bodyPr>
            <a:normAutofit fontScale="90000"/>
          </a:bodyPr>
          <a:lstStyle/>
          <a:p>
            <a:pPr algn="ctr"/>
            <a:br>
              <a:rPr lang="es-NI" b="1" u="sng" dirty="0">
                <a:latin typeface="Maiandra GD" panose="020E0502030308020204" pitchFamily="34" charset="0"/>
              </a:rPr>
            </a:br>
            <a:r>
              <a:rPr lang="es-NI" sz="7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br>
              <a:rPr lang="es-NI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013792"/>
            <a:ext cx="5148470" cy="5844208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Estas tres cualidades, son lo más importante en la vida del cristiano, forma la base fundamental para la verdadera Piedad.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(Que es adorar bien).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la vida del siervo de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Tenemos que regirnos según la palabra de Dios, de lo contrario vamos fracasar, como muchos lo hicieron por no cumplir el propósito del mandamiento de Dios.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862C55B-F2EF-698E-C5C2-BF03B0854E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3790"/>
            <a:ext cx="3995530" cy="584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320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112" y="0"/>
            <a:ext cx="8835887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NI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 ES: EL AMOR NACIDO DE UN CORAZÓN PURO. 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Pero el propósito de nuestra instrucción es el amor nacido de un corazón puro,</a:t>
            </a:r>
            <a:r>
              <a:rPr lang="es-ES" b="1" dirty="0">
                <a:latin typeface="Maiandra GD" panose="020E0502030308020204" pitchFamily="34" charset="0"/>
              </a:rPr>
              <a:t> de una buena conciencia y de una fe sincera. 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FF66"/>
                </a:highlight>
                <a:latin typeface="Maiandra GD" panose="020E0502030308020204" pitchFamily="34" charset="0"/>
              </a:rPr>
              <a:t>El amor- La palabra Griega para decir “Amor” en este caso es “AGAPE”</a:t>
            </a:r>
            <a:r>
              <a:rPr lang="es-ES" b="1" dirty="0">
                <a:latin typeface="Maiandra GD" panose="020E0502030308020204" pitchFamily="34" charset="0"/>
              </a:rPr>
              <a:t>- el amor no de sentimientos, sino del mandamiento de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propagar diferentes doctrinas era del amor egoísta.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53E31EA-BA65-0692-D341-A0F988851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00808"/>
            <a:ext cx="3995529" cy="535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389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112" y="0"/>
            <a:ext cx="8835887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NI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 ES: EL AMOR NACIDO DE UN CORAZÓN PURO. 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/>
          <a:lstStyle/>
          <a:p>
            <a:r>
              <a:rPr lang="es-NI" b="1" dirty="0">
                <a:latin typeface="Maiandra GD" panose="020E0502030308020204" pitchFamily="34" charset="0"/>
              </a:rPr>
              <a:t>Corazón limpio o puro- Con un solo propósito. </a:t>
            </a: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Santiago.4:8.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Acérquense a Dios, y Él se acercará a ustedes. Limpien sus manos, pecadores; y ustedes de doble ánimo,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purifiquen sus corazones.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  <a:r>
              <a:rPr lang="es-NI" b="1" dirty="0">
                <a:latin typeface="Maiandra GD" panose="020E0502030308020204" pitchFamily="34" charset="0"/>
              </a:rPr>
              <a:t> </a:t>
            </a:r>
          </a:p>
          <a:p>
            <a:r>
              <a:rPr lang="es-NI" b="1" dirty="0">
                <a:latin typeface="Maiandra GD" panose="020E0502030308020204" pitchFamily="34" charset="0"/>
              </a:rPr>
              <a:t>No está dividido, no está en dos lugares o dos propósitos en la vida. </a:t>
            </a: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Santiago.1:6-8.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5207518-C35D-C74C-1A2B-D1C028EC15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00808"/>
            <a:ext cx="3995529" cy="535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3372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112" y="0"/>
            <a:ext cx="8835887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NI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 ES: EL AMOR NACIDO DE UN CORAZÓN PURO. 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Pero que pida con fe,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sin dudar.</a:t>
            </a:r>
            <a:r>
              <a:rPr lang="es-ES" b="1" dirty="0">
                <a:latin typeface="Maiandra GD" panose="020E0502030308020204" pitchFamily="34" charset="0"/>
              </a:rPr>
              <a:t> Porque el que duda es semejante a la ola del mar, impulsada por el viento y echada de una parte a otra.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V.7.</a:t>
            </a:r>
            <a:r>
              <a:rPr lang="es-ES" b="1" dirty="0">
                <a:latin typeface="Maiandra GD" panose="020E0502030308020204" pitchFamily="34" charset="0"/>
              </a:rPr>
              <a:t> 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piense, pues, ese hombre,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que recibirá cosa alguna del Señor,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V.8.</a:t>
            </a:r>
            <a:r>
              <a:rPr lang="es-ES" b="1" dirty="0"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siendo hombre de doble ánimo,</a:t>
            </a:r>
            <a:r>
              <a:rPr lang="es-ES" b="1" dirty="0">
                <a:latin typeface="Maiandra GD" panose="020E0502030308020204" pitchFamily="34" charset="0"/>
              </a:rPr>
              <a:t> inestable en todos sus caminos.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A7A51A-B229-EB7A-5B29-05F9548190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5" y="1500807"/>
            <a:ext cx="3921815" cy="5357189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2562049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1C1D25BE-87C2-8D37-AAA6-9A221A7EB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9011660-10B6-8432-730E-748E6A7B0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50080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21FB4E-1B49-AA09-3C1C-18AE4C23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00809"/>
          </a:xfrm>
        </p:spPr>
        <p:txBody>
          <a:bodyPr>
            <a:normAutofit fontScale="90000"/>
          </a:bodyPr>
          <a:lstStyle/>
          <a:p>
            <a:pPr algn="ctr"/>
            <a:br>
              <a:rPr lang="es-NI" b="1" u="sng" dirty="0">
                <a:latin typeface="Maiandra GD" panose="020E0502030308020204" pitchFamily="34" charset="0"/>
              </a:rPr>
            </a:br>
            <a:r>
              <a:rPr lang="es-E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PROPÓSITO DE ESTE MANDAMIENTO ES: EL AMOR NACIDO DE UN CORAZÓN PURO. I TIMOTEO.1:5.</a:t>
            </a:r>
            <a:br>
              <a:rPr lang="es-NI" sz="4000" b="1" u="sng" dirty="0">
                <a:latin typeface="Maiandra GD" panose="020E0502030308020204" pitchFamily="34" charset="0"/>
              </a:rPr>
            </a:br>
            <a:endParaRPr lang="es-NI" sz="4000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C0A4903-AD1E-DDBE-DABC-AD58BF1FF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530" y="1500809"/>
            <a:ext cx="5148470" cy="535719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¿Qué significa ser limpio de corazón?.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99"/>
                </a:highlight>
                <a:latin typeface="Maiandra GD" panose="020E0502030308020204" pitchFamily="34" charset="0"/>
              </a:rPr>
              <a:t>“KATHAROS”- Griego-</a:t>
            </a:r>
            <a:r>
              <a:rPr lang="es-ES" b="1" dirty="0">
                <a:latin typeface="Maiandra GD" panose="020E0502030308020204" pitchFamily="34" charset="0"/>
              </a:rPr>
              <a:t> Sin mancha- libre de mezcla impura- Sin tachas como: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oro puro- Sin ningún otro elemento.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agua pura- Agua sin ninguna contaminación.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Moralmente- Libre de culpa o corrupción, libre de deseos corrompidos, sin culpa, inocente.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76706E9-1CDF-D14B-8079-5E26C24700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0808"/>
            <a:ext cx="3995530" cy="535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788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253</TotalTime>
  <Words>3796</Words>
  <Application>Microsoft Office PowerPoint</Application>
  <PresentationFormat>Presentación en pantalla (4:3)</PresentationFormat>
  <Paragraphs>254</Paragraphs>
  <Slides>47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47</vt:i4>
      </vt:variant>
    </vt:vector>
  </HeadingPairs>
  <TitlesOfParts>
    <vt:vector size="52" baseType="lpstr">
      <vt:lpstr>Arial</vt:lpstr>
      <vt:lpstr>Calibri</vt:lpstr>
      <vt:lpstr>Calibri Light</vt:lpstr>
      <vt:lpstr>Maiandra GD</vt:lpstr>
      <vt:lpstr>Tema de Office</vt:lpstr>
      <vt:lpstr> EL PROPÓSITO DE ESTE MANDAMIENTO. I TIMOTEO.1:5. </vt:lpstr>
      <vt:lpstr> INTRODUCCIÓN: </vt:lpstr>
      <vt:lpstr> INTRODUCCIÓN: </vt:lpstr>
      <vt:lpstr> INTRODUCCIÓN: </vt:lpstr>
      <vt:lpstr> INTRODUCCIÓN: </vt:lpstr>
      <vt:lpstr> EL PROPÓSITO DE ESTE MANDAMIENTO ES: EL AMOR NACIDO DE UN CORAZÓN PURO. I TIMOTEO.1:5. </vt:lpstr>
      <vt:lpstr> EL PROPÓSITO DE ESTE MANDAMIENTO ES: EL AMOR NACIDO DE UN CORAZÓN PURO. I TIMOTEO.1:5. </vt:lpstr>
      <vt:lpstr> EL PROPÓSITO DE ESTE MANDAMIENTO ES: EL AMOR NACIDO DE UN CORAZÓN PURO. I TIMOTEO.1:5. </vt:lpstr>
      <vt:lpstr> EL PROPÓSITO DE ESTE MANDAMIENTO ES: EL AMOR NACIDO DE UN CORAZÓN PURO. I TIMOTEO.1:5. </vt:lpstr>
      <vt:lpstr> EL PROPÓSITO DE ESTE MANDAMIENTO ES: EL AMOR NACIDO DE UN CORAZÓN PURO. I TIMOTEO.1:5. </vt:lpstr>
      <vt:lpstr> EL PROPÓSITO DE ESTE MANDAMIENTO ES: EL AMOR NACIDO DE UN CORAZÓN PURO. I TIMOTEO.1:5. </vt:lpstr>
      <vt:lpstr> EL PROPÓSITO DE ESTE MANDAMIENTO ES: EL AMOR NACIDO DE UN CORAZÓN PURO. I TIMOTEO.1:5. </vt:lpstr>
      <vt:lpstr> EL PROPÓSITO DE ESTE MANDAMIENTO ES: EL AMOR NACIDO DE UN CORAZÓN PURO. I TIMOTEO.1:5. </vt:lpstr>
      <vt:lpstr> EL PROPÓSITO DE ESTE MANDAMIENTO ES: EL AMOR NACIDO DE UN CORAZÓN PURO. I TIMOTEO.1:5. </vt:lpstr>
      <vt:lpstr> EL PROPÓSITO DE ESTE MANDAMIENTO ES: EL AMOR NACIDO DE UN CORAZÓN PURO. I TIMOTEO.1:5. </vt:lpstr>
      <vt:lpstr> EL PROPÓSITO DE ESTE MANDAMIENTO ES: EL AMOR NACIDO DE UN CORAZÓN PURO. I TIMOTEO.1:5. </vt:lpstr>
      <vt:lpstr> EL PROPÓSITO DE ESTE MANDAMIENTO ES: EL AMOR NACIDO DE UN CORAZÓN PURO. I TIMOTEO.1:5. </vt:lpstr>
      <vt:lpstr> EL PROPÓSITO DE ESTE MANDAMIENTO ES: EL AMOR NACIDO DE UN CORAZÓN PURO. I TIMOTEO.1:5. </vt:lpstr>
      <vt:lpstr> EL PROPÓSITO DE ESTE MANDAMIENTO ES: EL AMOR NACIDO DE UN CORAZÓN PURO. I TIMOTEO.1:5. </vt:lpstr>
      <vt:lpstr>  EL PROPÓSITO DE ESTE MANDAMIENTO: ES TENER UNA BUENA CONCIENCIA.  I TIMOTEO.1:5.  </vt:lpstr>
      <vt:lpstr>  EL PROPÓSITO DE ESTE MANDAMIENTO: ES TENER UNA BUENA CONCIENCIA.  I TIMOTEO.1:5.  </vt:lpstr>
      <vt:lpstr>  EL PROPÓSITO DE ESTE MANDAMIENTO: ES TENER UNA BUENA CONCIENCIA.  I TIMOTEO.1:5.  </vt:lpstr>
      <vt:lpstr>  EL PROPÓSITO DE ESTE MANDAMIENTO: ES TENER UNA BUENA CONCIENCIA.  I TIMOTEO.1:5.  </vt:lpstr>
      <vt:lpstr>  EL PROPÓSITO DE ESTE MANDAMIENTO: ES TENER UNA BUENA CONCIENCIA.  I TIMOTEO.1:5.  </vt:lpstr>
      <vt:lpstr>  EL PROPÓSITO DE ESTE MANDAMIENTO: ES TENER UNA BUENA CONCIENCIA.  I TIMOTEO.1:5.  </vt:lpstr>
      <vt:lpstr>  EL PROPÓSITO DE ESTE MANDAMIENTO: ES TENER UNA BUENA CONCIENCIA.  I TIMOTEO.1:5.  </vt:lpstr>
      <vt:lpstr>  EL PROPÓSITO DE ESTE MANDAMIENTO: ES TENER UNA BUENA CONCIENCIA.  I TIMOTEO.1:5.  </vt:lpstr>
      <vt:lpstr>  EL PROPÓSITO DE ESTE MANDAMIENTO: ES TENER UNA BUENA CONCIENCIA.  I TIMOTEO.1:5.  </vt:lpstr>
      <vt:lpstr>  EL PROPÓSITO DE ESTE MANDAMIENTO: ES TENER UNA BUENA CONCIENCIA.  I TIMOTEO.1:5.  </vt:lpstr>
      <vt:lpstr>  EL PROPÓSITO DE ESTE MANDAMIENTO: ES TENER UNA BUENA CONCIENCIA.  I TIMOTEO.1:5.  </vt:lpstr>
      <vt:lpstr>  EL PROPÓSITO DE ESTE MANDAMIENTO: ES TENER UNA BUENA CONCIENCIA.  I TIMOTEO.1:5.  </vt:lpstr>
      <vt:lpstr>  EL PROPÓSITO DE ESTE MANDAMIENTO:  ES UNA FE NO FINGIDA (HIPÓCRITA).  I TIMOTEO.1:5.  </vt:lpstr>
      <vt:lpstr>  EL PROPÓSITO DE ESTE MANDAMIENTO:  ES UNA FE NO FINGIDA (HIPÓCRITA).  I TIMOTEO.1:5.  </vt:lpstr>
      <vt:lpstr>  EL PROPÓSITO DE ESTE MANDAMIENTO:  ES UNA FE NO FINGIDA (HIPÓCRITA).  I TIMOTEO.1:5.  </vt:lpstr>
      <vt:lpstr>  EL PROPÓSITO DE ESTE MANDAMIENTO:  ES UNA FE NO FINGIDA (HIPÓCRITA).  I TIMOTEO.1:5.  </vt:lpstr>
      <vt:lpstr>  EL PROPÓSITO DE ESTE MANDAMIENTO:  ES UNA FE NO FINGIDA (HIPÓCRITA).  I TIMOTEO.1:5.  </vt:lpstr>
      <vt:lpstr>  EL PROPÓSITO DE ESTE MANDAMIENTO:  ES UNA FE NO FINGIDA (HIPÓCRITA).  I TIMOTEO.1:5.  </vt:lpstr>
      <vt:lpstr>  EL PROPÓSITO DE ESTE MANDAMIENTO:  ES UNA FE NO FINGIDA (HIPÓCRITA).  I TIMOTEO.1:5.  </vt:lpstr>
      <vt:lpstr>  EL PROPÓSITO DE ESTE MANDAMIENTO:  ES UNA FE NO FINGIDA (HIPÓCRITA).  I TIMOTEO.1:5.  </vt:lpstr>
      <vt:lpstr>  EL PROPÓSITO DE ESTE MANDAMIENTO:  ES UNA FE NO FINGIDA (HIPÓCRITA).  I TIMOTEO.1:5.  </vt:lpstr>
      <vt:lpstr>  EL PROPÓSITO DE ESTE MANDAMIENTO:  ES UNA FE NO FINGIDA (HIPÓCRITA).  I TIMOTEO.1:5.  </vt:lpstr>
      <vt:lpstr>  EL PROPÓSITO DE ESTE MANDAMIENTO:  ES UNA FE NO FINGIDA (HIPÓCRITA).  I TIMOTEO.1:5.  </vt:lpstr>
      <vt:lpstr>  EL PROPÓSITO DE ESTE MANDAMIENTO:  ES UNA FE NO FINGIDA (HIPÓCRITA).  I TIMOTEO.1:5.  </vt:lpstr>
      <vt:lpstr>  CONCLUSIÓN:  </vt:lpstr>
      <vt:lpstr>  CONCLUSIÓN:  </vt:lpstr>
      <vt:lpstr>  CONCLUSIÓN: 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EL PROPÓSITO DE ESTE MANDAMIENTO. I TIMITEO.1:5. </dc:title>
  <dc:creator>MARIO MORENO</dc:creator>
  <cp:lastModifiedBy>MARIO MORENO</cp:lastModifiedBy>
  <cp:revision>12</cp:revision>
  <dcterms:created xsi:type="dcterms:W3CDTF">2023-08-06T23:35:52Z</dcterms:created>
  <dcterms:modified xsi:type="dcterms:W3CDTF">2024-01-15T02:10:54Z</dcterms:modified>
</cp:coreProperties>
</file>