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8" r:id="rId4"/>
    <p:sldId id="277" r:id="rId5"/>
    <p:sldId id="258" r:id="rId6"/>
    <p:sldId id="259" r:id="rId7"/>
    <p:sldId id="261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9" r:id="rId24"/>
    <p:sldId id="280" r:id="rId25"/>
    <p:sldId id="287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  <a:srgbClr val="FF3399"/>
    <a:srgbClr val="9900CC"/>
    <a:srgbClr val="CC66FF"/>
    <a:srgbClr val="6666FF"/>
    <a:srgbClr val="CC00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52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20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97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411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5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797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6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9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058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83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1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5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29F2C-D8C4-466E-B251-13E6BFC847A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59967-3FDC-4D12-BB59-3E3A567FD7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4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302E50B-63D8-CBFC-C6D5-29D4CCE50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286BA6A-BB53-0F7B-3F4F-2E6A92C89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E0DEB0D7-242B-823F-8672-62677CF23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9D95879C-9357-2BDD-89FA-9AEEBA4BD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419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siempre ha escogido a un pueblo que le sirva.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Le obedezca y le siga fiel.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había escogido al pueblo de Israel como su pueblo preferido, su pueblo favorito.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Su pueblo debe ser santo.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el pueblo que Dios desea y quiere es un pueblo con una promesa.</a:t>
            </a:r>
          </a:p>
          <a:p>
            <a:pPr algn="ctr"/>
            <a:r>
              <a:rPr lang="en-U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Génesis.17:8.</a:t>
            </a: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434559D-416D-EFE7-2118-817FE0B77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41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20B66-E7D9-40E0-5380-CB63614DE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9A4B5DA-C87D-D91A-E8D0-2FB11E8DE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599CA51-A55D-2DFF-CFC6-302C3E22C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9B611F08-EC9C-4695-AD0B-3EC71E30F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FBFCEAB4-7EFE-1F73-8350-3628D90E4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sino que, así como aquel que os llamó es santo,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así también sed vosotros santos en toda vuestra manera de vivir;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V.16.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escrito está: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SED SANTOS, PORQUE YO SOY SANTO.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 pueblo apartado para la honra y la gloria de Él.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4. Pueblo Suyo-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Somos su pueblo, somos su posición.</a:t>
            </a: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FB28046-1AE4-286E-CF1F-F0FE05F466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81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28F80-0CB9-08B9-8396-8D7A69ED7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3BD12F6-C6BB-00EF-2017-A0220EB07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5F98965-B5F8-8B60-4ABF-7B1EB1353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8E73B833-BDAC-1748-D6DD-C64903002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FB5E8AF1-43D3-7C28-EF51-0C815F084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gran privilegio el que tenemos de ser algo precioso para Dios fuimos adquirido por Dios, somos su posición El es nuestro dueño, nuestro Señor, nuestro Amo.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5. ¿Para que propósito?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anunciemos las virtudes de aquel que nos llamo de las tinieblas a su luz admirable.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Cumplamos para ser ese pueblo de Dios que Él desea y por el cual Él pago un precio.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B22D5E9-FBB0-AD5C-F446-0ABB3E5C1E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28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E3B39-5DE8-4AA8-F154-6A79227B6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8802F5B6-F099-9ABD-5B8E-BA7FCE800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DE67B52-0E65-54AD-47A0-F35C56E5A5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BCC43187-B1A0-1382-A512-4EB66A785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D54217B0-9F23-5BC0-7005-8BCE974C7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obedecer su voz siempre.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Jeremias.7:23.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Sino que esto es lo que les mandé, diciendo: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"Escuchad mi voz y yo seré vuestro Dios y vosotros seréis mi pueblo,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andaréis en todo camino que yo os envíe para que os vaya bien.“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somos obedientes a los mandamientos de Dios nos ira siempre bien.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93D216D-4EFB-FD94-5970-5A6E5BACC9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52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D2909-625F-1D71-85DE-2FEF53AFF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94FB4A1-E3ED-673D-AE2F-7D443BBDD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CDBAEA1-CB79-4A8F-F267-4D1899B665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96C69226-9594-992C-F93B-342BBC375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43446755-5C43-10F8-1522-0F97AEB2E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la promesa que Dios nos hace como su pueblo especial, escogido que somos.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Aunque fuimos esclavos del pecado, pero ahora hemos obedecido la voz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Romanos.6:17.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Pero gracias a Dios, que, aunque erais esclavos del pecado,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os hicisteis obedientes de corazón a aquella forma de enseñanza a la que fuisteis entregados;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910BB56-5649-E8D8-AD4D-FBA2017D2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817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4D3DD-597F-FCFF-DDD9-9127DA58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B846FCE8-C9A0-B168-5F2C-47A1D6E87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96ACA66-0A1F-C4A2-1345-2F713EA7B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8DAC66EE-F094-8858-9B5E-AE5B80491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E92674AD-85DB-9A92-9B94-967448496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ser ese pueblo que Dios desea debemos ser un pueblo obediente siempre a su palabra.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nos desviamos dejamos de ser su pueblo.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II Juan.9-10.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Todo el que se desvía y no permanece en la enseñanza de Cristo,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tiene a Dios; el que permanece en la enseñanza tiene tanto al Padre como al Hijo.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C28E823-3EFA-1AAD-BDA3-F4F1B3B57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258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2751F-C1E5-A377-6CB1-EC10530B5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F7B140F-9A52-C2F5-E45C-AE3F7723C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94B3D50-8D37-AA86-6034-2684B434C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BAA57766-D85D-504C-B656-D13233B40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7AEF4926-0DF9-D473-035E-40D83C392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V.10.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alguno viene a vosotros y no trae esta enseñanza,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no lo recibáis en casa, ni lo saludéis,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nos desviamos no tendremos ni al Padre ni al Hijo.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comunión y la protección de la Deidad ya no estará con Nosotros.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UN PUEBLO PURIFICADO.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Tito.2:14.</a:t>
            </a: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9F7E39C-2D50-4002-0960-EAE8D6468B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45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1E9FF-8C62-E187-33DD-89AB8C896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2457257-6D47-2306-974D-9A58C74F5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80EF80F-0F40-70AF-4AFB-4CDAE0975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A8A8A93D-7396-60F7-FD2D-F53507EF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13746713-DC30-88A9-2B3A-CC9195D48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quien se dio a sí mismo por nosotros, para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REDIMIRNOS DE TODA INIQUIDAD y PURIFICAR PARA SI UN PUEBLO PARA POSESION SUYA,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celoso de buenas obras.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ha limpiado de toda iniquidad y nos purifico atraves de la Palabra.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Juan.15:3.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Vosotros ya estáis limpios por la palabra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os he hablado.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Juan.17:17.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E895FD9-F8BC-367E-6E56-20D97F8684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76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24A31-DE5C-074F-3973-6A03A48C9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548F8BC8-495F-896E-F49D-4BB07E54F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42E9BF7-5221-C772-F1CA-FBD2887AC4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E3C78FAA-A85D-90B1-CC16-4CBAD74A1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DF2F6589-A4EC-E5EB-FD45-D42D02A31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Santifícalos en la verdad;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tu palabra es verdad.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Somos purificados por la Palabra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Somos un pueblo suyo, somos su posición.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ser un pueblo celoso de Él.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¿Para que propósito?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buenas obras, como pueblo de Dios debemos hacer buenas obras.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A7FF4E8-6A2C-22D0-A014-0DF995DD7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08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0F138-0813-2EF6-B200-D0EE28F44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8C8DE10-FD23-B2DE-C053-B7D934E06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163CABC-42E1-5BC0-0DC1-BEB60C367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60A1F9ED-BD08-E0E8-865E-8A93F05F8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A1E7FCE7-2ACC-F729-761F-930BE0D10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malas obras porque sino, no vamos a cumplir su propósito como pueblo de Él.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Deberíamos tener entusiasmo en llevar a cabo actos de bondad en Su Nombre y para Su gloria.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pensamos en el celo de los hombres por los deportes, la política y los negocios, deberíamos sentirnos provocados al celo por las buenas obras.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592C5EA-5849-4AFC-288A-771DFF966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77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E5DB4-5F0B-23A7-0D5E-F3DC07A72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524178F8-28D4-ACCD-E1AE-61724E4A3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D2FD28-6A56-BD21-DE52-EB62EB8AB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37078E4-BC2B-E67C-41C8-EB41BDC5C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FCB0DF14-01CB-B650-E8BC-A0825651A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UN PUEBLO QUE ES LUZ.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pueblo que Dios desea, es un pueblo que sea luz siempre que nunca se apague su antorcha.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Mateo.5:14-16.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Vosotros sois la luz del mundo.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Una ciudad situada sobre un monte no se puede ocultar;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Nunca debemos de ocultar Nuestras obras en este mundo.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V.15.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EEF3F34-B035-C190-7599-61DEECE75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476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A6438-4EBA-3695-C4A7-6D8026356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5EB0BF04-32B7-C45B-29A7-726F7CCC5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11D87EF-2EFD-C865-395D-F872A5B8F4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C9CCCEA8-2776-0A9D-F356-509C75375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Autofit/>
          </a:bodyPr>
          <a:lstStyle/>
          <a:p>
            <a:pPr algn="ctr"/>
            <a:r>
              <a:rPr lang="es-419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</a:t>
            </a:r>
            <a:r>
              <a:rPr lang="en-U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NTRODUCCIÓN: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88C22FA2-AB77-ECCC-5D83-C3ACE7943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te daré a ti, y a tu descendencia después de ti,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la tierra de tus peregrinaciones,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toda la tierra de Canaán como posesión perpetua; y yo seré su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le había prometido a su pueblo una promesa poseer la tierra de Canaán.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cumplió su promesa de darle está tierra a su pueblo.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Levitico.20:25.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5D563AF-9A87-0ECF-9E6F-D99FBF04C2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70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F3DAF-FAD5-38CE-06BD-4D44C5AD6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7529EA1-5121-159B-5E4C-D238E4850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39BAF01-8479-EDA7-B3F4-6D9D45EE2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3E23B468-9599-803F-A886-12790EB57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DD5426B0-7969-749C-40A1-1E50B1E77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ni se enciende una lámpara y se pone debajo de un almud,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66FF"/>
                </a:highlight>
                <a:latin typeface="Maiandra GD" panose="020E0502030308020204" pitchFamily="34" charset="0"/>
              </a:rPr>
              <a:t>sino sobre el candelero, y alumbra a todos los que están en la casa.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V.16.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brille vuestra luz delante de los hombres,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para que vean vuestras buenas acciones y glorifiquen a vuestro Padre que está en los cielos.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ser la luz en este mundo lleno de oscuridad.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2D21478-F507-FA7B-0AD8-DD101108E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87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68C53-AE47-7DE6-9722-A7016F01E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A451D34-2D9D-A2BF-BB60-8A44EFE93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F33D889-5CF9-287D-B1AD-FF0C98D16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F414C1B2-4777-1440-74C4-A6692E39C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A173BC56-040B-0E63-E75B-667FE370D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debemos caminar como de día siempre.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Romanos.13:12-13.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noche está muy avanzada, y el día está cerca.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Por tanto, desechemos las obras de las tinieblas y vistámonos con las armas de la luz.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V.13.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Andemos decentemente, como de día,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en orgías y borracheras, no en promiscuidad sexual y lujurias, no en pleitos y envidias;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98D60B3-4ED2-E32E-3F9B-BCE8E949D8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89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186B6-CE43-4DBB-A81D-26B70ED7A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D3CB8FFF-9B4A-37FA-F9E7-C7250432A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E79F8EA-159B-DFDA-1F1B-E6BD9FC3A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B43C30D9-5993-12F6-EAA8-35E6EF43D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90628CF4-1E17-C669-7541-3763F5BC7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pueblo de Dios nunca debe andar en oscuridad debe resplandecer siempre.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Filipenses.2:15.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para que seáis irreprensibles y sencillos, hijos de Dios sin tacha en medio de una generación torcida y perversa,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medio de la cual resplandecéis como luminares en el mundo.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desea que su pueblo sea la luz que ilumine este mundo en oscuridad.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3CC67A6-EFBB-F532-0AF9-A52357F87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15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E36A1-D46B-8135-D1BA-79052FF1C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BDA823EB-353A-E708-0D43-3404D6C33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BAEDB05-AB30-2910-6A5E-565E8A9C2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C647C73D-974A-8162-EDD8-6B538EFA8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BE6EF834-657C-6FEA-C4AF-854EA35E6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propósito es para que Dios sea glorificado.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pueblo de Dios su propósito es glorificarlo siempre por eso debe hacer lo que Él le manda y ordena.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Somos el pueblo de Dios su mayor tesoro, su pueblo su posición.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menospreciemos está gran bendición que tenemos como pueblo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Valorémoslo siempre.</a:t>
            </a: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E6096E7-50EE-9DA1-C3AA-613E2CD90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05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465C9-3E98-C27B-0E4E-27C8E8C02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5305367-0F11-E0C1-7A0F-3CBFF7BFA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791C098-A042-0D18-4C9B-35FF80C60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D4F872A5-48EB-16D8-AE88-6F4DED4A7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Autofit/>
          </a:bodyPr>
          <a:lstStyle/>
          <a:p>
            <a:pPr algn="ctr"/>
            <a:r>
              <a:rPr lang="en-U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82FFB1D-8A2B-296E-B63F-A2BC094FB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siempre ha querido un pueblo para Él.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Este pueblo es especial.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su mayor tesoro.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su posición.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pueblo de Dios debe ser: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 Pueblo Santo- apartado.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 Pueblo Obediente.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 Pueblo Purificado, limpio.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 Pueblo Que Es Luz.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el mayor privilegio que tenemos.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0DCABFF-B4C5-5DD0-04CA-B6CA7EF8B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89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F67F7-3CC4-9570-6741-B925D7CFF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0DFA41DB-F944-C2D4-9D04-787EC9FE4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9F935BA-FE71-4FAD-2015-7341729D63AD}"/>
              </a:ext>
            </a:extLst>
          </p:cNvPr>
          <p:cNvSpPr/>
          <p:nvPr/>
        </p:nvSpPr>
        <p:spPr>
          <a:xfrm>
            <a:off x="0" y="5823857"/>
            <a:ext cx="9144000" cy="103414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7E1FF0B-C629-730D-BE3E-3044AEB87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82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5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03203-EDE9-A35D-7A53-0F8991C48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5D54E73-654A-F454-10A5-83A0D0B81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F78C20E-770A-7CAE-1D53-FE4F4A6B8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176C0D38-0E14-AE3D-B0DA-07C0D0F05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Autofit/>
          </a:bodyPr>
          <a:lstStyle/>
          <a:p>
            <a:pPr algn="ctr"/>
            <a:r>
              <a:rPr lang="es-419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</a:t>
            </a:r>
            <a:r>
              <a:rPr lang="en-U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NTRODUCCIÓN: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ABCEF4BA-B6C0-1900-B8A5-1E5629CBA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"Por eso os he dicho: 'Vosotros poseeréis su tierra, y yo mismo os la daré para que la poseáis,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una tierra que mana leche y miel.' Yo soy el SEÑOR vuestro Dios, que os he apartado de los pueblos.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Dios hace una promesa a su pueblo debemos de confiar en Él porque Él va cumplir ya que Él no puede mentir.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Tito.1:2.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DB11A41-6737-1B3A-E367-C78B08780A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3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483CF-C64C-3E8C-9C73-B46D24AC8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4AE0313-4AA9-ACAA-B2B1-56BA23087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94A5B42-4B9D-51D1-15C3-53530C25DE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947AE87-DEA9-A78C-A75C-06BA101C9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Autofit/>
          </a:bodyPr>
          <a:lstStyle/>
          <a:p>
            <a:pPr algn="ctr"/>
            <a:r>
              <a:rPr lang="es-419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</a:t>
            </a:r>
            <a:r>
              <a:rPr lang="en-U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NTRODUCCIÓN: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266B288A-1883-E26D-365B-E98BB0E89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con la esperanza de vida eterna,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la cual Dios, que no miente, prometió desde los tiempos eternos,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a su pueblo hoy en día a prometido vida eterna y Él va cumplir con su promesa para su pueblo ya que Él no puede mentir no está en su naturaleza mentir.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Confiemos siempre en la Palabra de Dios sus promesas porque son grandes y fieles.</a:t>
            </a: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65FE713-E83E-FF5F-00F2-81B2EB2451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9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B5C09-7D01-C019-3424-3D57AB0D9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57E1CA43-C48D-438B-385F-9B55FA9CA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7B7DA-6B31-C026-9C58-7B72E54FD0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BB6DDCCF-0BBB-C8B5-08ED-A3D2FE8AC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717B8AA4-0037-F2C9-7412-3E9A7945D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ES UN PUEBLO SANTO.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Deuteronomio.14:2.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Porque eres pueblo santo para el SEÑOR tu Dios;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el SEÑOR te ha escogido para que le seas un pueblo de su exclusiva posesión de entre los pueblos que están sobre la faz de la tierra.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pueblo que Dios desea es un pueblo santo apartado para el servicio de Él.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Este pueblo es exclusiva posición para Él.</a:t>
            </a: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42AF7C5-9457-4051-BEB9-0CE9095B4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60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CD6A8-F097-C0D4-3D1B-D39AAFDA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6F5FCF3C-CC1D-1852-2A46-9634E7432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062A611-A92F-9809-151D-A92C8072A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73AFD4CC-41FA-4E55-F086-E8C0E7E5F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EE681320-048D-BE00-3398-F4059BA3A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es su dueño y debe de obedecerlo en todo.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Nosotros como pueblo de Dios somos: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 Pedro.2:9.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vosotros sois linaje escogido, real sacerdocio, nación santa,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pueblo adquirido para posesión de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 fin de que anunciéis las virtudes de aquel que os llamó de las tinieblas a su luz admirable;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3813DCF-C42C-DFFC-9C95-F1DFEFF14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79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86A72-6F49-605E-34B6-A4D50FCE9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08BF6B7-35C2-B055-E44B-ACD3DE8BF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3BB515E-1767-0912-72C3-3F4462961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539A2F90-A966-8D4D-85AC-9B111C926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F8A8765-7CFB-DF47-AE12-3084A2CEE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1. Linaje Escogido- Raza pura.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Pero en lugar de ser una raza terrenal con un linaje común y unos rasgos físicos característicos, los cristianos son un pueblo celestial con un linaje divino y semejanzas espirituales.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2. Real Sacerdocio-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 Ahora se dice de Ellos que son sacerdotes regios.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sacerdocio santo, entran en el santuario celestial por fe, para adorar.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Hebreos.10:19.</a:t>
            </a:r>
          </a:p>
          <a:p>
            <a:pPr marL="0" indent="0">
              <a:buNone/>
            </a:pPr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7533993-EE4E-53A8-4716-F0C1C20BEA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52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EAE42-B4CF-517D-C057-A486C3819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FEF7340-4BB9-80AF-6DB1-147E32221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59B7E1-001B-98B9-DDB7-5E1F742B8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074B9ED9-FC11-FFC2-59CD-725CA3A2A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FA7AF2C4-C46E-5E3B-DC10-273221D87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Entonces, hermanos,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puesto que tenemos confianza para entrar al Lugar Santísimo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 la sangre de Jesús,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Cosa que en el Antiguo Testamento solo podía hacer el sumo sacerdote una vez al año.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Hebreos.9:7.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pero en el segundo, sólo entra el sumo sacerdote una vez al año,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sin llevar sangre, la cual ofrece por sí mismo y por los pecados del pueblo cometidos en ignorancia.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AE5B924-EF07-363F-F162-C53A526D59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4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B8840-1B0C-96CE-CE0B-A496BA57D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B645AE2-C507-3F08-1995-7D24E2EC0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BEA2014-B933-A996-EEB8-C70A7E961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143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C507C293-B148-EBC0-A986-69F84E7E8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PUEBLO DE DIOS.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BB6DE506-D644-7F48-ACFF-3310D61E3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7" y="1143001"/>
            <a:ext cx="5225141" cy="5714999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gran privilegio que tenemos como pueblo de Dios que ahora podemos entrar al lugar santísimo las veces que queramos y a la hora que deseemos entrar sin ningún temor ni miedo.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 ningún miedo a morir, sino con toda confianza.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3. Nación Santa-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Apartados para el servicio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nos manda a ser santos.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I Pedro.1:15-16.</a:t>
            </a:r>
          </a:p>
          <a:p>
            <a:endParaRPr lang="en-US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69D0BDF-DF50-9D1F-DC1C-BC74FA82F9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3918856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14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45</TotalTime>
  <Words>1694</Words>
  <Application>Microsoft Office PowerPoint</Application>
  <PresentationFormat>Presentación en pantalla (4:3)</PresentationFormat>
  <Paragraphs>139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Maiandra GD</vt:lpstr>
      <vt:lpstr>Tema de Office</vt:lpstr>
      <vt:lpstr>EL PUEBLO DE DIOS.</vt:lpstr>
      <vt:lpstr>INTRODUCCIÓN:</vt:lpstr>
      <vt:lpstr>INTRODUCCIÓN:</vt:lpstr>
      <vt:lpstr>INTRODUCCIÓN: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EL PUEBLO DE DIOS.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Moreno</dc:creator>
  <cp:lastModifiedBy>Mario Moreno</cp:lastModifiedBy>
  <cp:revision>5</cp:revision>
  <dcterms:created xsi:type="dcterms:W3CDTF">2025-04-09T15:57:31Z</dcterms:created>
  <dcterms:modified xsi:type="dcterms:W3CDTF">2025-04-10T14:11:05Z</dcterms:modified>
</cp:coreProperties>
</file>