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1" r:id="rId5"/>
    <p:sldId id="258" r:id="rId6"/>
    <p:sldId id="264" r:id="rId7"/>
    <p:sldId id="263" r:id="rId8"/>
    <p:sldId id="265" r:id="rId9"/>
    <p:sldId id="266" r:id="rId10"/>
    <p:sldId id="267" r:id="rId11"/>
    <p:sldId id="268" r:id="rId12"/>
    <p:sldId id="283" r:id="rId13"/>
    <p:sldId id="285" r:id="rId14"/>
    <p:sldId id="284" r:id="rId15"/>
    <p:sldId id="296" r:id="rId16"/>
    <p:sldId id="286" r:id="rId17"/>
    <p:sldId id="269" r:id="rId18"/>
    <p:sldId id="270" r:id="rId19"/>
    <p:sldId id="271" r:id="rId20"/>
    <p:sldId id="273" r:id="rId21"/>
    <p:sldId id="274" r:id="rId22"/>
    <p:sldId id="275" r:id="rId23"/>
    <p:sldId id="276" r:id="rId24"/>
    <p:sldId id="277" r:id="rId25"/>
    <p:sldId id="278" r:id="rId26"/>
    <p:sldId id="280" r:id="rId27"/>
    <p:sldId id="287" r:id="rId28"/>
    <p:sldId id="289" r:id="rId29"/>
    <p:sldId id="288" r:id="rId30"/>
    <p:sldId id="292" r:id="rId31"/>
    <p:sldId id="291" r:id="rId32"/>
    <p:sldId id="294" r:id="rId33"/>
    <p:sldId id="293" r:id="rId34"/>
    <p:sldId id="281" r:id="rId35"/>
    <p:sldId id="295" r:id="rId36"/>
    <p:sldId id="282" r:id="rId37"/>
  </p:sldIdLst>
  <p:sldSz cx="12192000" cy="6858000"/>
  <p:notesSz cx="6858000" cy="9144000"/>
  <p:defaultTextStyle>
    <a:defPPr>
      <a:defRPr lang="es-N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B13406-6404-12DD-3522-8092BE4EC3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259476B-CB6B-F749-BCB5-7FFE83AB71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117014-118E-0F3A-B9E5-246082FD8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6F5E-35CE-4176-BE51-19F528F3FF76}" type="datetimeFigureOut">
              <a:rPr lang="es-NI" smtClean="0"/>
              <a:t>23/8/2023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76FED9-1927-064D-A5D7-79086D052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90C290B-A309-D957-277E-A494493FA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44B5-0E28-4574-996B-3D2ED0E3072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40652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03C378-7346-504B-583B-93B94BD1E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225631-6FF5-4AB1-0EB6-3EDF44575D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E99C1B-AF22-CBCE-453E-E0036F3DF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6F5E-35CE-4176-BE51-19F528F3FF76}" type="datetimeFigureOut">
              <a:rPr lang="es-NI" smtClean="0"/>
              <a:t>23/8/2023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33AD6B-F28B-152E-490A-1F3479C22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F7EB00-FF00-0546-178F-F60C6B185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44B5-0E28-4574-996B-3D2ED0E3072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73547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3515D50-FA4A-5E62-983B-D9D5BB5367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5AEC7FA-3A3B-0857-61A4-72AECDDB91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FE34D38-7E38-6E6E-0A5D-EFF55F8D1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6F5E-35CE-4176-BE51-19F528F3FF76}" type="datetimeFigureOut">
              <a:rPr lang="es-NI" smtClean="0"/>
              <a:t>23/8/2023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964694C-59FB-7E4E-80D4-9008E11E2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827CB5-FA57-1123-BCD1-F54C23B3B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44B5-0E28-4574-996B-3D2ED0E3072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758270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07CE16-208B-24C9-8537-508FC9FF7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EC2DB7-B97E-89F4-F8E9-C3024E187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396B22-C996-2F06-AF9F-5C43062A5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6F5E-35CE-4176-BE51-19F528F3FF76}" type="datetimeFigureOut">
              <a:rPr lang="es-NI" smtClean="0"/>
              <a:t>23/8/2023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25CC4B-3A72-3150-7132-1657FC6A4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E67DA6-573C-57E4-7783-BECD8E6FF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44B5-0E28-4574-996B-3D2ED0E3072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73561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B3261-E9AE-0207-F482-CF7AA48D5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0CF2C9F-9220-9F94-FB98-4B73FA43B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F9D572-C8C5-4075-5BD5-1DE86F9B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6F5E-35CE-4176-BE51-19F528F3FF76}" type="datetimeFigureOut">
              <a:rPr lang="es-NI" smtClean="0"/>
              <a:t>23/8/2023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980D8E-3A80-0ED9-42E1-4D7CDE16A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C0DC31-859F-FC91-F87E-B5E4CD47B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44B5-0E28-4574-996B-3D2ED0E3072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155002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D3F7DF-235E-DFE1-5FBD-CAD7BE64E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D3A195-4BCF-C2DF-2ECD-54D6874185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B8BC4F1-5BD6-C64F-1899-BFB8AF1A3C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FA12BF4-6C07-996B-CB66-EDA12B7D7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6F5E-35CE-4176-BE51-19F528F3FF76}" type="datetimeFigureOut">
              <a:rPr lang="es-NI" smtClean="0"/>
              <a:t>23/8/2023</a:t>
            </a:fld>
            <a:endParaRPr lang="es-NI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14EC700-BC36-9CFF-C428-F56CE8AC9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617E25C-4703-64CE-1401-54174D121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44B5-0E28-4574-996B-3D2ED0E3072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72303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91198C-5B8D-408D-1F40-C57328918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8429E9D-60FC-F0E9-E65F-F82D9367B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AF52059-EDDA-197E-DD15-2B7D423ABD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3C11415-0BE3-59B7-365D-C67B245B00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4DD1E5D-36C5-4754-9887-458AC46D9B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DDB79DA-28D8-7D07-F798-AC29998FC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6F5E-35CE-4176-BE51-19F528F3FF76}" type="datetimeFigureOut">
              <a:rPr lang="es-NI" smtClean="0"/>
              <a:t>23/8/2023</a:t>
            </a:fld>
            <a:endParaRPr lang="es-NI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1272760-6CAA-F315-9677-4CEBA5903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7DF4D6-3CE3-1013-4662-0276DD548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44B5-0E28-4574-996B-3D2ED0E3072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354204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5819E7-E559-D0CD-C2D7-2E7B1553E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0594F24-7F02-D1E2-0072-9F3022982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6F5E-35CE-4176-BE51-19F528F3FF76}" type="datetimeFigureOut">
              <a:rPr lang="es-NI" smtClean="0"/>
              <a:t>23/8/2023</a:t>
            </a:fld>
            <a:endParaRPr lang="es-NI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C594950-5E21-8C1B-9673-EBEC5890F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9E65856-3A54-B69A-7879-8B2D4387F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44B5-0E28-4574-996B-3D2ED0E3072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546703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4DBB988-E5D6-35CF-DC23-1A35EA8D3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6F5E-35CE-4176-BE51-19F528F3FF76}" type="datetimeFigureOut">
              <a:rPr lang="es-NI" smtClean="0"/>
              <a:t>23/8/2023</a:t>
            </a:fld>
            <a:endParaRPr lang="es-NI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0F3372E-C0B7-FF7E-4572-DBD6BA69D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D2DFECC-A3BD-870A-5D0B-F6E20BBD0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44B5-0E28-4574-996B-3D2ED0E3072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258262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B29673-A90D-31D1-16F1-467CAD633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69C2E0-714F-A6C9-62B2-FA39F75CC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55B8E3C-37EB-2D2D-CD7D-23A9F825DA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61D43D7-B00A-8830-3B70-84687E52F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6F5E-35CE-4176-BE51-19F528F3FF76}" type="datetimeFigureOut">
              <a:rPr lang="es-NI" smtClean="0"/>
              <a:t>23/8/2023</a:t>
            </a:fld>
            <a:endParaRPr lang="es-NI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A247E31-2174-E125-DA14-9227FF35A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CDA4D75-327C-3F09-93D4-84865DD84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44B5-0E28-4574-996B-3D2ED0E3072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235316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4D67F5-75D8-1AD0-F359-D1235408A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9B1C4DE-293D-425D-B742-C003A0515B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NI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076A064-766E-6A13-66A2-E536A5A8F1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F9377A3-4C17-EBDB-EF2B-7776C4767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6F5E-35CE-4176-BE51-19F528F3FF76}" type="datetimeFigureOut">
              <a:rPr lang="es-NI" smtClean="0"/>
              <a:t>23/8/2023</a:t>
            </a:fld>
            <a:endParaRPr lang="es-NI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07C02B-2988-0F4A-BC15-BA016B2ED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D027C96-6064-1229-4002-DCABB82C4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44B5-0E28-4574-996B-3D2ED0E3072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606434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83C42AE-693E-8619-76C8-E94784272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39CE48-ADA2-9EB7-E3C5-82C4D3BC8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B44FD2-8A07-AE5E-1832-97014C3B2D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16F5E-35CE-4176-BE51-19F528F3FF76}" type="datetimeFigureOut">
              <a:rPr lang="es-NI" smtClean="0"/>
              <a:t>23/8/2023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9737BF-656F-2E95-3367-6C9D8A582F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F7BC7B-838B-B8BD-6026-AE2769B226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E44B5-0E28-4574-996B-3D2ED0E3072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663581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N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ÉL QUE ENCUBRE SU PECADO NO PROSPERA.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PROVERBIOS.28:13.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INTRODUCCIÓN: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El que encubre sus pecados no prosperará,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Pero el que los confiesa y los abandona hallará misericordia.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este estudio veremos que Él que encubre su pecado no prospera, ni haya misericordia.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Más Él que si lo confiesa allá misericordia y prospera su alma.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 nada sirve negar o excusar o esconder el pecado, echando la culpa a otros, la propia conciencia nos acusará.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Salmos.32:3-5.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0080"/>
              </a:highlight>
              <a:latin typeface="Maiandra GD" panose="020E0502030308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52E383C-2738-E0E5-75C5-2AA7AB89E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11355"/>
            <a:ext cx="3856383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73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MUCHOS QUISIERON ESCONDER SU PECADO.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Urías durmió a la entrada de la casa del rey con todos los siervos de su señor,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y no bajó a su casa.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Segundo intento lo emborracha para vaya y duerma con su mujer.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II Samuel.11:12-13.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Entonces David dijo a Urías: «Quédate aquí hoy también,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y mañana te dejaré ir».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se quedó Urías en Jerusalén aquel día y el siguiente.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V.13.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Y David lo convidó a comer y a beber con él, y lo embriagó.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Al anochecer Urías salió a acostarse en su cama con los siervos de su señor, pero no descendió a su casa.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27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MUCHOS QUISIERON ESCONDER SU PECADO.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Tercer intento lo manda a matar en la guerra.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II Samuel.11:14-15.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 la mañana siguiente,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David escribió una carta a Joab,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la envió por mano de Urías.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V.15.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la carta había escrito: «Pongan a Urías al frente de la batalla más reñida y retírense de él,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para que sea herido y muera».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su intento no funcionó y sabemos que Dios lo castigo.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II Samuel.12:14.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0080"/>
              </a:highlight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306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MUCHOS QUISIERON ESCONDER SU PECADO.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»Sin embargo, por cuanto con este hecho has dado ocasión de blasfemar a los enemigos del SEÑOR,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ciertamente morirá el niño que te ha nacido».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Otros dos que quisieron esconder su pecado fueron Ananías y Safira su pecado hipocresía y mentira.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Hechos.5:1-2.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Pero cierto hombre llamado Ananías, con Safira su mujer,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vendió una propiedad,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V.2.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y se quedó con parte del precio, sabiéndolo también su mujer;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trayendo la otra parte, la puso a los pies de los apóstoles.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07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MUCHOS QUISIERON ESCONDER SU PECADO.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Mintió.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V.3.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Pedro dijo: «Ananías,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¿por qué ha llenado Satanás tu corazón para mentir al Espíritu Santo,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quedarte con parte del precio del terreno?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Su castigo.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Al oír Ananías estas palabras, cayó y expiró;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vino un gran temor sobre todos los que lo supieron.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Su mujer.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V.7.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0080"/>
              </a:highlight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5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MUCHOS QUISIERON ESCONDER SU PECADO.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Como tres horas después entró su mujer,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no sabiendo lo que había sucedido.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También mintió.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V.8.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Pedro le preguntó: «Dime, ¿vendieron el terreno en tal precio?».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«Sí, ese fue el precio», dijo ella.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Su castigo.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V.10.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Al instante ella cayó a los pies de él, y expiró.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Al entrar los jóvenes, la hallaron muerta; entonces la sacaron y le dieron sepultura junto a su marido. </a:t>
            </a:r>
          </a:p>
          <a:p>
            <a:endParaRPr lang="es-ES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60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MUCHOS QUISIERON ESCONDER SU PECADO.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Como la mujer adultera de Proverbios.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Proverbios.30:20.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Así es el proceder de la mujer adúltera: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Come, se limpia la boca, Y dice: «No he hecho nada malo».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Comete el pecado, se limpia las migajas figurativamente como que ha comido pan, para que no le delate nada.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después dice no he hecho nada no sé </a:t>
            </a:r>
            <a:r>
              <a:rPr lang="es-ES" b="1">
                <a:solidFill>
                  <a:schemeClr val="bg1"/>
                </a:solidFill>
                <a:latin typeface="Maiandra GD" panose="020E0502030308020204" pitchFamily="34" charset="0"/>
              </a:rPr>
              <a:t>de qué 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me acusan.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 la misma manera son muchos que actúan igualmente cuando pecan.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09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MUCHOS QUISIERON ESCONDER SU PECADO.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Ninguna de estas personas se escapo de Dios, de su castigo, por mucho que quisieron esconder su pecado no pudieron.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¿Qué nos hace imaginar a nosotros que saldremos bien librados si queremos esconder nuestro pecado?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Hermanos no nos engañemos, podemos mentir a los hermanos a las personas pero a Dios jamás.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tratemos por ningún motivo querer esconder o justificar nuestro pecado.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Mejor seamos humildes y reconozcámoslo y confesémoslo y apartémonos de él.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53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LA CONFESIÓN DE FARAÓN. EXODO.10:16.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Entonces Faraón llamó apresuradamente a Moisés y a Aarón, y dijo: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«He pecado contra el SEÑOR su Dios y contra ustedes.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Confeso su pecado pero no se arrepintió de él.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qué no dejo ir al pueblo de Israel.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V.20.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el SEÑOR endureció el corazón de Faraón,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y este no dejó ir a los israelitas.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estaba verdaderamente arrepentido, porque si lo hubiera estado, Él hubiera dejado ir al pueblo de Israel y no endurecer su corazón.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51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LA CONFESIÓN DE FARAÓN. EXODO.10:16.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no quiso dar el segundo paso su arrepentimiento, dejar de hacer lo malo.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eso le causó la muerte para siempre.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Exodo.15:19.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los caballos de Faraón con sus carros y sus jinetes entraron en el mar,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y el SEÑOR hizo volver sobre ellos las aguas del mar.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Pero los israelitas anduvieron por en medio del mar sobre tierra seca.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Allí se ahogó, por no arrepentirse de corazón y dejar ir al pueblo, como Dios se lo demandaba.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90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LA CONFESIÓN DE FARAÓN. EXODO.10:16.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Hermanos eso nos puede pasar a nosotros, si solo confesamos nuestro pecado y no los abandonamos.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Vamos a ser separado de Dios para una eternidad.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 nuestra confesión no sea como la de Faraón. Solo de palabra.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Sin arrepentimiento verdadero, la confesión y el arrepentimiento van tomados de la mano, no se pueden separar.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seamos como Faraón que hizo una confesión, pero no fue honesta, sincera, verdadera.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24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83410" y="-5555652"/>
            <a:ext cx="1152942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043609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INTRODUCCIÓN: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152940"/>
            <a:ext cx="8335617" cy="5705060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Mientras callé mi pecado,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mi cuerpo se consumió Con mi gemir durante todo el día.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V.4.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Porque día y noche Tu mano pesaba sobre mí;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Mi vitalidad se desvanecía con el calor del verano.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V.5.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Te manifesté mi pecado, Y no encubrí mi iniquidad. Dije: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«Confesaré mis transgresiones al SEÑOR»; Y Tú perdonaste la culpa de mi pecado.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Mientras David escondía su pecado su cuerpo se consumía.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mano de Dios estaba sobre Él, y es por eso que de nada nos sirve cubrir o esconder nuestro pecado.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2EECE90-482D-0A22-5845-59697A959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20" y="1152938"/>
            <a:ext cx="3859102" cy="570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22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LA CONFESIÓN DE ACÁN. 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JOSUÉ.7:20.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Acán respondió a Josué: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«En verdad he pecado contra el SEÑOR,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Dios de Israel, y esto es lo que he hecho.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Aquí vemos otra confesión de un hombre que ha pecado contra Dios.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“En verdad he pecado contra Dios”. 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confeso su pecado pero hasta que llego Josué a donde Él, Ósea hasta que descubrieron su pecado.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V.19.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Entonces Josué dijo a Acán: «Hijo mío, te ruego, da gloria al SEÑOR, Dios de Israel, y dale alabanza.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Declárame ahora lo que has hecho. No me lo ocultes»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FFFF"/>
              </a:highlight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11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LA CONFESIÓN DE ACÁN. 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JOSUÉ.7:20.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Hermanos Acán confeso pero porque ya le habían descubierto su pecado, posiblemente si no han descubierto su pecado, Él no habría confesado su pecado.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consecuencia de esto fue que murió apedreado y con toda su familia.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V.24.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Entonces Josué, y todo Israel con él, tomaron a Acán, hijo de </a:t>
            </a:r>
            <a:r>
              <a:rPr lang="es-ES" b="1" dirty="0" err="1">
                <a:solidFill>
                  <a:schemeClr val="bg1"/>
                </a:solidFill>
                <a:latin typeface="Maiandra GD" panose="020E0502030308020204" pitchFamily="34" charset="0"/>
              </a:rPr>
              <a:t>Zera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, y la plata, el manto, la barra de oro, sus hijos, sus hijas, sus bueyes, sus asnos, sus ovejas,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su tienda y todo lo que le pertenecía, y los llevaron al valle de </a:t>
            </a:r>
            <a:r>
              <a:rPr lang="es-ES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Acor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78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LA CONFESIÓN DE ACÁN. 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JOSUÉ.7:20.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V.25.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Josué dijo: «¿Por qué nos has turbado? El SEÑOR te turbará hoy».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Todo Israel los apedreó y los quemaron después de haberlos apedreado.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Todo lo que Él poseía fue destruido.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Hermanos muchas veces nosotros lamentablemente tenemos esta misma actitud de confesar nuestro pecado, pero hasta que se nos descubre en él.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Esto no debe ser así ya que si no nos descubren aquí nunca vamos a abandonar nuestro pecado y daremos cuenta a Dios, pero va hacer demasiado tarde ya.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seamos como Acán.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Confesemos nuestro pecado y abandonémoslo ya.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30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LA CONFESIÓN DE JUDAS. 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MATEO.27:4.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«He pecado entregando sangre inocente»,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dijo Judas. «A nosotros, ¿qué? ¡Allá tú!», dijeron ellos.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Ahora veremos las confesión de Judas.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“He pecado entregando sangre inocente”.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Judas confeso su pecado pero ante los que no podían ayudarle, los Sacerdotes y ancianos.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 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Entonces Judas, el que lo había entregado, viendo que Jesús había sido condenado, sintió remordimiento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devolvió las treinta monedas de plata (30 siclos: 432 gramos de plata) a los principales sacerdotes y a los ancianos,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58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LA CONFESIÓN DE JUDAS. 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MATEO.27:4.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también su confesión fue porque Él vio que Jesús era condenado, Él nunca pensó que eso iba a suceder.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no lo confeso porque realmente estuviera convencido de su pecado, porque si no hubieran condenado a Jesús Él nunca hubiera confesado su falta.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Judas recogió lo que sembró.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Gálatas.6:7.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No se dejen engañar, de Dios nadie se burla;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pues todo lo que el hombre siembre, eso también segará.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8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LA CONFESIÓN DE JUDAS. </a:t>
            </a: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MATEO.27:4.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Sembró para la carne, eso recogió, cosecho.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Hermanos nosotros no debemos de ser como Judas, confesar nuestro pecado, solo porque vemos que afecta a otras personas inocentes no porque realmente estemos arrepentidos.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debemos de confesarlo a Dios, que es Él que nos va a perdonar y a quién hemos ofendido.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a ningún hombre que no tiene el poder de perdonar.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busquemos ayuda en aquellos que no nos pueden ayudar, sino busquémosla en Dios siempre, es Él único que nos puede perdonar.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34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LA CONFESIÓN DEL HIJO PRODIGÓ. LUCAS.15:18.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”Me levantaré e iré a mi padre, y le diré: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‘Padre, he pecado contra el cielo y ante ti;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Aquí vemos la confesión verdadera.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“Me levantare he ira a mi padre, y le diré: Padre he pecado contra ti”.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hijo prodigó está resuelto a dejar ese mal camino y volver a su Padre para que este le perdonará.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para eso Él tuvo que volver en sí.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Lucas.15:17.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»Entonces, volviendo en sí, dijo: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“¡Cuántos de los trabajadores de mi padre tienen pan de sobra, pero yo aquí perezco de hambre!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0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LA CONFESIÓN DEL HIJO PRODIGÓ. LUCAS.15:18.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Ósea reconoció su estado, su pecado.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Su determinación “levantándose fue a su Padre”.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V.20.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«Levantándose, fue a su padre.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Cuando todavía estaba lejos, su padre lo vio y sintió compasión por él, y corrió, se echó sobre su cuello y lo besó.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reconoció su situación se arrepintió, dejo su mal camino y volvió a su padre.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V.21.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 »Y el hijo le dijo: “Padre, he pecado contra el cielo y ante ti;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ya no soy digno de ser llamado hijo tuyo”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Hermanos esa es la actitud que nosotros debemos de tener, arrepentirnos- Confesar a Dios.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Para que Él nos perdone.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69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DEBEMOS CONFESAR NUESTRO PECADO.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ser como nuestro hermano Simón Él que era mago. Su pecado ofrecer dinero para tener el poder que tenían solo los Apóstoles.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Hechos.8:18.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Simón vio que el Espíritu se daba por la imposición de las manos de los apóstoles,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les ofreció dinero,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V.19.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 les dijo: «Denme también a mí esta autoridad,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de manera que todo aquel sobre quien ponga mis manos reciba el Espíritu Santo».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respuesta del Apóstol Pedro.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V.20.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82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NI" b="1" u="sng" dirty="0">
                <a:latin typeface="Maiandra GD" panose="020E0502030308020204" pitchFamily="34" charset="0"/>
              </a:rPr>
              <a:t>DEBEMOS CONFESAR NUESTRO PECADO.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Entonces Pedro le contestó: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«Que tu plata perezca contigo,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pensaste que podías obtener el don de Dios con dinero.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V.21.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»No tienes parte ni suerte en este asunto,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porque tu corazón no es recto delante de Dios.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exhortación que le hace Él Apóstol Pedro.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V.22.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»Por tanto, arrepiéntete de esta tu maldad,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ruega al Señor que si es posible se te perdone el intento de tu corazón.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interesante que Pedro no le dice arrepiéntete y confiésame tu pecado a mí para que Yo te perdone.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53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83410" y="-5555652"/>
            <a:ext cx="1152942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043609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INTRODUCCIÓN: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152940"/>
            <a:ext cx="8335617" cy="5705060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qué de Dios no nos podemos esconder y es a Él que vamos a dar cuenta en el día final.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Mientras Él paciente oculte su mal, no puede esperar remedió.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perdona sólo al que confiesa su pecado y los abandona, ya que una confesión sin arrepentimiento, sin firme propósito, equivale a hipocresía o a engañarse a sí mismo.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I Juan.1:9.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Si confesamos nuestros pecados,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Él es fiel y justo para perdonarnos los pecados y para limpiarnos de toda maldad.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2EECE90-482D-0A22-5845-59697A959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20" y="1152938"/>
            <a:ext cx="3859102" cy="570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41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NI" b="1" u="sng" dirty="0">
                <a:latin typeface="Maiandra GD" panose="020E0502030308020204" pitchFamily="34" charset="0"/>
              </a:rPr>
              <a:t>DEBEMOS CONFESAR NUESTRO PECADO.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Le manda a que ruegue a Dios, no a Él, como lo hacen los tales Papas hoy, los sacerdotes católicos y muchos religiosos.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V.23.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»Porque veo que estás en hiel de amargura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en cadena de iniquidad».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Simón les pide que ruguen, que oren por Él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V.24.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Pero Simón respondió: «Rueguen ustedes al Señor por mí,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que no me sobrevenga nada de lo que han dicho».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se sentía digno que llegar Dios por el pecado que había cometido.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77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NI" b="1" u="sng" dirty="0">
                <a:latin typeface="Maiandra GD" panose="020E0502030308020204" pitchFamily="34" charset="0"/>
              </a:rPr>
              <a:t>DEBEMOS CONFESAR NUESTRO PECADO.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Como los de Efeso.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 confesaron y dejaron su mal camino.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Hechos.19:18-20.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También muchos de los que habían creído continuaban viniendo,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confesando y declarando las cosas que practicaban.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V.19.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Muchos de los que practicaban la magia, juntando sus libros, los quemaban a la vista de todos.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Calcularon su precio y hallaron que llegaba a 50,000 monedas de plata (180 kilogramos). 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313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NI" b="1" u="sng" dirty="0">
                <a:latin typeface="Maiandra GD" panose="020E0502030308020204" pitchFamily="34" charset="0"/>
              </a:rPr>
              <a:t>DEBEMOS CONFESAR NUESTRO PECADO.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Tanto que quemaron los libros que ellos mismo usaron.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V.20.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Así crecía poderosamente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prevalecía la palabra del Señor.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hacemos las cosas bien, la obra del Señor va ha avanzar, pero sino va ver obstáculos siempre.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Hermanos si nosotros confesamos nuestro pecado Dios está presto para perdonarnos.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Salmos.32:5.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00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NI" b="1" u="sng" dirty="0">
                <a:latin typeface="Maiandra GD" panose="020E0502030308020204" pitchFamily="34" charset="0"/>
              </a:rPr>
              <a:t>DEBEMOS CONFESAR NUESTRO PECADO.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Te manifesté mi pecado, Y no encubrí mi iniquidad. Dije: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«Confesaré mis transgresiones al SEÑOR»; Y Tú perdonaste la culpa de mi pecado.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I Juan.1:9.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Si confesamos nuestros pecados, Él es fiel y justo para perdonarnos los pecados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para limpiarnos de toda maldad.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Santiago.5:16.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Por tanto, confiésense sus pecados unos a otros,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oren unos por otros para que sean sanados. La oración eficaz del justo puede lograr mucho. 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Confesemos nuestro pecado y abandonémoslo, haciendo un verdadero arrepentimiento.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79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53592" y="-5525835"/>
            <a:ext cx="1212577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1"/>
            <a:ext cx="11320670" cy="1073426"/>
          </a:xfrm>
        </p:spPr>
        <p:txBody>
          <a:bodyPr>
            <a:normAutofit/>
          </a:bodyPr>
          <a:lstStyle/>
          <a:p>
            <a:pPr algn="ctr"/>
            <a:r>
              <a:rPr lang="es-NI" b="1" u="sng" dirty="0">
                <a:latin typeface="Maiandra GD" panose="020E0502030308020204" pitchFamily="34" charset="0"/>
              </a:rPr>
              <a:t>CONCLUSIÓN: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212574"/>
            <a:ext cx="8335617" cy="5645425"/>
          </a:xfrm>
        </p:spPr>
        <p:txBody>
          <a:bodyPr/>
          <a:lstStyle/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Nunca por ningún motivo hermanos queramos esconder o justificar nuestro pecado.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Esto nos traerá deshonra siempre aquí en la tierra y la condenación al final.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ocultamos nuestros pecados no hallaremos misericordia y no vamos a prosperar, confesemos el pecado y abandonemos el pecado.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qué si no vamos a dar cuenta a Dios en el día final.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dejemos que la vanagloria nos ciegue y perdamos nuestra salvación por no aceptar nuestro pecado.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302026"/>
            <a:ext cx="3859102" cy="555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40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53592" y="-5525835"/>
            <a:ext cx="1212577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1"/>
            <a:ext cx="11320670" cy="1073426"/>
          </a:xfrm>
        </p:spPr>
        <p:txBody>
          <a:bodyPr>
            <a:normAutofit/>
          </a:bodyPr>
          <a:lstStyle/>
          <a:p>
            <a:pPr algn="ctr"/>
            <a:r>
              <a:rPr lang="es-NI" b="1" u="sng" dirty="0">
                <a:latin typeface="Maiandra GD" panose="020E0502030308020204" pitchFamily="34" charset="0"/>
              </a:rPr>
              <a:t>CONCLUSIÓN: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212574"/>
            <a:ext cx="8335617" cy="564542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pecados de algunos se descubrirán aquí en la tierra, los de otros en el juicio final.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I Timoteo.5:24-25.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pecados de algunos hombres ya son evidentes, yendo delante de ellos al juicio;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pero a otros, sus pecados los siguen.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V.25.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 la misma manera, las buenas obras son evidentes,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y las que no lo son no se pueden ocultar.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Eso será terrible para nuestra alma, una condenación eterna, seamos humildes aceptemos el pecado cuando fallamos abandonémoslo.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302026"/>
            <a:ext cx="3859102" cy="555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68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CD6EC49A-380A-340F-C73D-F86F427F1566}"/>
              </a:ext>
            </a:extLst>
          </p:cNvPr>
          <p:cNvSpPr/>
          <p:nvPr/>
        </p:nvSpPr>
        <p:spPr>
          <a:xfrm>
            <a:off x="-72239" y="5814391"/>
            <a:ext cx="12264239" cy="104360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6600" b="1" dirty="0">
                <a:latin typeface="Maiandra GD" panose="020E0502030308020204" pitchFamily="34" charset="0"/>
              </a:rPr>
              <a:t>DIOS NOS BENDIGA A TODOS.</a:t>
            </a:r>
            <a:endParaRPr lang="es-NI" sz="6600" b="1" dirty="0">
              <a:latin typeface="Maiandra GD" panose="020E0502030308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3EC0F97-3033-FD92-7F5D-5779FF90F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5814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55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83410" y="-5555652"/>
            <a:ext cx="1152942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043609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INTRODUCCIÓN: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152940"/>
            <a:ext cx="8335617" cy="570506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 nada valdrá que queramos esconder nuestros pecados delante de los hermanos o las personas, es a Dios a quien vamos a dar cuenta un día y allí nada se escapara.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II Corintios.5:10.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Porque todos nosotros debemos comparecer ante el tribunal de Cristo,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que cada uno sea recompensado por sus hechos estando en el cuerpo, de acuerdo con lo que hizo, sea bueno o sea malo.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Saldrá todo lo oculto.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Romanos.2:16.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día en que, según mi evangelio,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Dios juzgará los secretos de los hombres mediante Cristo Jesús.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2EECE90-482D-0A22-5845-59697A959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20" y="1152938"/>
            <a:ext cx="3859102" cy="570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92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MUCHOS QUISIERON ESCONDER SU PECADO.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Veremos que muchos no fueron sinceros y quisieron esconder su pecado.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Caín su pecado matar a su hermano Abel.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Genesis.4:8.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Caín dijo a su hermano Abel: «Vayamos al campo». Y aconteció que cuando estaban en el campo,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Caín se levantó contra su hermano Abel y lo mató.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lo mato, pero cuando Dios le pregunto, Él quiso esconder su pecado al decir no se mintió.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Genesis.4:9.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Entonces el SEÑOR dijo a Caín: «¿Dónde está tu hermano Abel?». Y él respondió: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«No sé. ¿Soy yo acaso guardián de mi hermano?».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24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MUCHOS QUISIERON ESCONDER SU PECADO.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Giezi fue otro que quiso esconder su pecado, mintiendo también.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II Reyes.5:20-27.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Giezi, criado de Eliseo, el hombre de Dios, dijo para sí: «Puesto que mi señor ha dispensado a este Naamán arameo al no recibir de sus manos lo que él trajo,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vive el SEÑOR que correré tras él y tomaré algo de él».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V.21.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Y Giezi siguió a Naamán. Cuando Naamán vio a uno corriendo tras él,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bajó de su carro a encontrarlo, y dijo: «¿Está todo bien?».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97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MUCHOS QUISIERON ESCONDER SU PECADO.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V.22.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él dijo: «Todo está bien.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Mi señor me ha enviado,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diciendo: “En este mismo momento dos jóvenes de los hijos de los profetas han venido a mí de la región montañosa de Efraín. Te ruego que les des 34 kilos de plata y dos mudas de ropa”».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V.23.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Naamán dijo: «Dígnate aceptar 64 kilos». Y le insistió y ató 64 kilos de plata en dos bolsas con dos mudas de ropa, y los entregó a dos de sus criados;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 estos los llevaron delante de Giezi.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V.24.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llegó al monte,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los tomó de sus manos y los guardó en la casa,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luego despidió a los hombres y ellos se fueron.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6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MUCHOS QUISIERON ESCONDER SU PECADO.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V.25.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Entonces él entró y se puso delante de su señor. Y Eliseo le dijo: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«¿Dónde has estado, Giezi?». Y él respondió: «Tu siervo no ha ido a ninguna parte».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Aquí vemos que quiso esconder su pecado, diciendo Yo no he salido a ningún lado.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V.26.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Entonces él le dijo: «¿No iba contigo mi corazón, cuando el hombre se volvió de su carro para encontrarte?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¿Acaso es tiempo de aceptar dinero y de aceptar ropa, olivares, viñas, ovejas, bueyes, siervos y siervas?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87D1590-EDB0-8A73-C049-97F528D0B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9" y="0"/>
            <a:ext cx="12264239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C9E178-DBB8-6A59-F383-2BD6A2049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4201" y="-5426443"/>
            <a:ext cx="1411359" cy="122642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A120646-EFF9-543A-4A8C-D048AD89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57" y="0"/>
            <a:ext cx="11320670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MUCHOS QUISIERON ESCONDER SU PECADO.</a:t>
            </a: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4A9C840-C6EB-75E1-D889-FD428109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383" y="1411356"/>
            <a:ext cx="8335617" cy="5446643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Su castigo.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V.27.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»Por tanto, la lepra de Naamán se te pegará a ti y a tus descendientes para siempre».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Y él salió de su presencia leproso, blanco como la nieve.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David quiso esconder su pecado de adulterio con Betsabé hizo tres intentos.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Primer intento que Urías durmiera con su esposa.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II Samuel.11:8-9.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Después dijo David a Urías: «Desciende a tu casa, y lava tus pies».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Salió Urías de la casa del rey, y tras él fue enviado un obsequio del rey.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V.9.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0080"/>
              </a:highlight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F1D862-F979-BF4C-20BE-E3CF41122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239" y="1411356"/>
            <a:ext cx="3859102" cy="54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3634</Words>
  <Application>Microsoft Office PowerPoint</Application>
  <PresentationFormat>Panorámica</PresentationFormat>
  <Paragraphs>251</Paragraphs>
  <Slides>36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Maiandra GD</vt:lpstr>
      <vt:lpstr>Tema de Office</vt:lpstr>
      <vt:lpstr>ÉL QUE ENCUBRE SU PECADO NO PROSPERA. PROVERBIOS.28:13.</vt:lpstr>
      <vt:lpstr>INTRODUCCIÓN:</vt:lpstr>
      <vt:lpstr>INTRODUCCIÓN:</vt:lpstr>
      <vt:lpstr>INTRODUCCIÓN:</vt:lpstr>
      <vt:lpstr>MUCHOS QUISIERON ESCONDER SU PECADO.</vt:lpstr>
      <vt:lpstr>MUCHOS QUISIERON ESCONDER SU PECADO.</vt:lpstr>
      <vt:lpstr>MUCHOS QUISIERON ESCONDER SU PECADO.</vt:lpstr>
      <vt:lpstr>MUCHOS QUISIERON ESCONDER SU PECADO.</vt:lpstr>
      <vt:lpstr>MUCHOS QUISIERON ESCONDER SU PECADO.</vt:lpstr>
      <vt:lpstr>MUCHOS QUISIERON ESCONDER SU PECADO.</vt:lpstr>
      <vt:lpstr>MUCHOS QUISIERON ESCONDER SU PECADO.</vt:lpstr>
      <vt:lpstr>MUCHOS QUISIERON ESCONDER SU PECADO.</vt:lpstr>
      <vt:lpstr>MUCHOS QUISIERON ESCONDER SU PECADO.</vt:lpstr>
      <vt:lpstr>MUCHOS QUISIERON ESCONDER SU PECADO.</vt:lpstr>
      <vt:lpstr>MUCHOS QUISIERON ESCONDER SU PECADO.</vt:lpstr>
      <vt:lpstr>MUCHOS QUISIERON ESCONDER SU PECADO.</vt:lpstr>
      <vt:lpstr>LA CONFESIÓN DE FARAÓN. EXODO.10:16.</vt:lpstr>
      <vt:lpstr>LA CONFESIÓN DE FARAÓN. EXODO.10:16.</vt:lpstr>
      <vt:lpstr>LA CONFESIÓN DE FARAÓN. EXODO.10:16.</vt:lpstr>
      <vt:lpstr>LA CONFESIÓN DE ACÁN.  JOSUÉ.7:20.</vt:lpstr>
      <vt:lpstr>LA CONFESIÓN DE ACÁN.  JOSUÉ.7:20.</vt:lpstr>
      <vt:lpstr>LA CONFESIÓN DE ACÁN.  JOSUÉ.7:20.</vt:lpstr>
      <vt:lpstr>LA CONFESIÓN DE JUDAS.  MATEO.27:4.</vt:lpstr>
      <vt:lpstr>LA CONFESIÓN DE JUDAS.  MATEO.27:4.</vt:lpstr>
      <vt:lpstr>LA CONFESIÓN DE JUDAS.  MATEO.27:4.</vt:lpstr>
      <vt:lpstr>LA CONFESIÓN DEL HIJO PRODIGÓ. LUCAS.15:18.</vt:lpstr>
      <vt:lpstr>LA CONFESIÓN DEL HIJO PRODIGÓ. LUCAS.15:18.</vt:lpstr>
      <vt:lpstr>DEBEMOS CONFESAR NUESTRO PECADO.</vt:lpstr>
      <vt:lpstr>DEBEMOS CONFESAR NUESTRO PECADO.</vt:lpstr>
      <vt:lpstr>DEBEMOS CONFESAR NUESTRO PECADO.</vt:lpstr>
      <vt:lpstr>DEBEMOS CONFESAR NUESTRO PECADO.</vt:lpstr>
      <vt:lpstr>DEBEMOS CONFESAR NUESTRO PECADO.</vt:lpstr>
      <vt:lpstr>DEBEMOS CONFESAR NUESTRO PECADO.</vt:lpstr>
      <vt:lpstr>CONCLUSIÓN:</vt:lpstr>
      <vt:lpstr>CONCLUSIÓN: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ÉL QUE ENCUBRE SU PECADO NO PROSPERA. PROVERBIOS.28:13.</dc:title>
  <dc:creator>MARIO MORENO</dc:creator>
  <cp:lastModifiedBy>MARIO MORENO</cp:lastModifiedBy>
  <cp:revision>8</cp:revision>
  <dcterms:created xsi:type="dcterms:W3CDTF">2023-08-23T19:56:58Z</dcterms:created>
  <dcterms:modified xsi:type="dcterms:W3CDTF">2023-08-24T02:12:13Z</dcterms:modified>
</cp:coreProperties>
</file>